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1" r:id="rId1"/>
  </p:sldMasterIdLst>
  <p:notesMasterIdLst>
    <p:notesMasterId r:id="rId6"/>
  </p:notesMasterIdLst>
  <p:sldIdLst>
    <p:sldId id="273" r:id="rId2"/>
    <p:sldId id="276" r:id="rId3"/>
    <p:sldId id="275" r:id="rId4"/>
    <p:sldId id="274" r:id="rId5"/>
  </p:sldIdLst>
  <p:sldSz cx="12195175" cy="6859588"/>
  <p:notesSz cx="6735763" cy="9866313"/>
  <p:defaultTextStyle>
    <a:defPPr>
      <a:defRPr lang="ja-JP"/>
    </a:defPPr>
    <a:lvl1pPr marL="0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3574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87151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30717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74279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17853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61420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804988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48560" algn="l" defTabSz="1087151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FF"/>
    <a:srgbClr val="33CC33"/>
    <a:srgbClr val="EA157A"/>
    <a:srgbClr val="0000FF"/>
    <a:srgbClr val="FF00FF"/>
    <a:srgbClr val="B0105C"/>
    <a:srgbClr val="FFFF99"/>
    <a:srgbClr val="FF99FF"/>
    <a:srgbClr val="EE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5" autoAdjust="0"/>
    <p:restoredTop sz="92419" autoAdjust="0"/>
  </p:normalViewPr>
  <p:slideViewPr>
    <p:cSldViewPr snapToGrid="0">
      <p:cViewPr varScale="1">
        <p:scale>
          <a:sx n="148" d="100"/>
          <a:sy n="148" d="100"/>
        </p:scale>
        <p:origin x="-112" y="-576"/>
      </p:cViewPr>
      <p:guideLst>
        <p:guide orient="horz" pos="21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937CF-54B3-4B79-9B34-6966D19317C1}" type="datetimeFigureOut">
              <a:rPr kumimoji="1" lang="ja-JP" altLang="en-US" smtClean="0"/>
              <a:t>17/05/01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8018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F695F-29E6-47F4-AD6F-40A844C71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5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651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3027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953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6052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257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39077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5590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2101" algn="l" defTabSz="913027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38" y="2130921"/>
            <a:ext cx="10365899" cy="147036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276" y="3887100"/>
            <a:ext cx="8536623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42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38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298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1502" y="274702"/>
            <a:ext cx="2743914" cy="585288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59" y="274702"/>
            <a:ext cx="8028490" cy="5852880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3004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4193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336" y="4407921"/>
            <a:ext cx="10365899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336" y="2907389"/>
            <a:ext cx="10365899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20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4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61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81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101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22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94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36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5676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59" y="1600573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9214" y="1600573"/>
            <a:ext cx="5386202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6756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535469"/>
            <a:ext cx="5388320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03" indent="0">
              <a:buNone/>
              <a:defRPr sz="2400" b="1"/>
            </a:lvl2pPr>
            <a:lvl3pPr marL="1088408" indent="0">
              <a:buNone/>
              <a:defRPr sz="2100" b="1"/>
            </a:lvl3pPr>
            <a:lvl4pPr marL="1632612" indent="0">
              <a:buNone/>
              <a:defRPr sz="1900" b="1"/>
            </a:lvl4pPr>
            <a:lvl5pPr marL="2176815" indent="0">
              <a:buNone/>
              <a:defRPr sz="1900" b="1"/>
            </a:lvl5pPr>
            <a:lvl6pPr marL="2721019" indent="0">
              <a:buNone/>
              <a:defRPr sz="1900" b="1"/>
            </a:lvl6pPr>
            <a:lvl7pPr marL="3265223" indent="0">
              <a:buNone/>
              <a:defRPr sz="1900" b="1"/>
            </a:lvl7pPr>
            <a:lvl8pPr marL="3809427" indent="0">
              <a:buNone/>
              <a:defRPr sz="1900" b="1"/>
            </a:lvl8pPr>
            <a:lvl9pPr marL="4353630" indent="0">
              <a:buNone/>
              <a:defRPr sz="19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9" y="2175381"/>
            <a:ext cx="5388320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983" y="1535469"/>
            <a:ext cx="5390437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203" indent="0">
              <a:buNone/>
              <a:defRPr sz="2400" b="1"/>
            </a:lvl2pPr>
            <a:lvl3pPr marL="1088408" indent="0">
              <a:buNone/>
              <a:defRPr sz="2100" b="1"/>
            </a:lvl3pPr>
            <a:lvl4pPr marL="1632612" indent="0">
              <a:buNone/>
              <a:defRPr sz="1900" b="1"/>
            </a:lvl4pPr>
            <a:lvl5pPr marL="2176815" indent="0">
              <a:buNone/>
              <a:defRPr sz="1900" b="1"/>
            </a:lvl5pPr>
            <a:lvl6pPr marL="2721019" indent="0">
              <a:buNone/>
              <a:defRPr sz="1900" b="1"/>
            </a:lvl6pPr>
            <a:lvl7pPr marL="3265223" indent="0">
              <a:buNone/>
              <a:defRPr sz="1900" b="1"/>
            </a:lvl7pPr>
            <a:lvl8pPr marL="3809427" indent="0">
              <a:buNone/>
              <a:defRPr sz="1900" b="1"/>
            </a:lvl8pPr>
            <a:lvl9pPr marL="4353630" indent="0">
              <a:buNone/>
              <a:defRPr sz="19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983" y="2175381"/>
            <a:ext cx="5390437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0512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3750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9285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62" y="273113"/>
            <a:ext cx="4012129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974" y="273116"/>
            <a:ext cx="6817442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62" y="1435435"/>
            <a:ext cx="4012129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203" indent="0">
              <a:buNone/>
              <a:defRPr sz="1400"/>
            </a:lvl2pPr>
            <a:lvl3pPr marL="1088408" indent="0">
              <a:buNone/>
              <a:defRPr sz="1200"/>
            </a:lvl3pPr>
            <a:lvl4pPr marL="1632612" indent="0">
              <a:buNone/>
              <a:defRPr sz="1100"/>
            </a:lvl4pPr>
            <a:lvl5pPr marL="2176815" indent="0">
              <a:buNone/>
              <a:defRPr sz="1100"/>
            </a:lvl5pPr>
            <a:lvl6pPr marL="2721019" indent="0">
              <a:buNone/>
              <a:defRPr sz="1100"/>
            </a:lvl6pPr>
            <a:lvl7pPr marL="3265223" indent="0">
              <a:buNone/>
              <a:defRPr sz="1100"/>
            </a:lvl7pPr>
            <a:lvl8pPr marL="3809427" indent="0">
              <a:buNone/>
              <a:defRPr sz="1100"/>
            </a:lvl8pPr>
            <a:lvl9pPr marL="4353630" indent="0">
              <a:buNone/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5714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41" y="4801714"/>
            <a:ext cx="7317105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41" y="612919"/>
            <a:ext cx="7317105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203" indent="0">
              <a:buNone/>
              <a:defRPr sz="3300"/>
            </a:lvl2pPr>
            <a:lvl3pPr marL="1088408" indent="0">
              <a:buNone/>
              <a:defRPr sz="2900"/>
            </a:lvl3pPr>
            <a:lvl4pPr marL="1632612" indent="0">
              <a:buNone/>
              <a:defRPr sz="2400"/>
            </a:lvl4pPr>
            <a:lvl5pPr marL="2176815" indent="0">
              <a:buNone/>
              <a:defRPr sz="2400"/>
            </a:lvl5pPr>
            <a:lvl6pPr marL="2721019" indent="0">
              <a:buNone/>
              <a:defRPr sz="2400"/>
            </a:lvl6pPr>
            <a:lvl7pPr marL="3265223" indent="0">
              <a:buNone/>
              <a:defRPr sz="2400"/>
            </a:lvl7pPr>
            <a:lvl8pPr marL="3809427" indent="0">
              <a:buNone/>
              <a:defRPr sz="2400"/>
            </a:lvl8pPr>
            <a:lvl9pPr marL="435363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41" y="5368581"/>
            <a:ext cx="7317105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203" indent="0">
              <a:buNone/>
              <a:defRPr sz="1400"/>
            </a:lvl2pPr>
            <a:lvl3pPr marL="1088408" indent="0">
              <a:buNone/>
              <a:defRPr sz="1200"/>
            </a:lvl3pPr>
            <a:lvl4pPr marL="1632612" indent="0">
              <a:buNone/>
              <a:defRPr sz="1100"/>
            </a:lvl4pPr>
            <a:lvl5pPr marL="2176815" indent="0">
              <a:buNone/>
              <a:defRPr sz="1100"/>
            </a:lvl5pPr>
            <a:lvl6pPr marL="2721019" indent="0">
              <a:buNone/>
              <a:defRPr sz="1100"/>
            </a:lvl6pPr>
            <a:lvl7pPr marL="3265223" indent="0">
              <a:buNone/>
              <a:defRPr sz="1100"/>
            </a:lvl7pPr>
            <a:lvl8pPr marL="3809427" indent="0">
              <a:buNone/>
              <a:defRPr sz="1100"/>
            </a:lvl8pPr>
            <a:lvl9pPr marL="4353630" indent="0">
              <a:buNone/>
              <a:defRPr sz="11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029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759" y="274701"/>
            <a:ext cx="10975658" cy="1143265"/>
          </a:xfrm>
          <a:prstGeom prst="rect">
            <a:avLst/>
          </a:prstGeom>
        </p:spPr>
        <p:txBody>
          <a:bodyPr vert="horz" lIns="108842" tIns="54420" rIns="108842" bIns="544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59" y="1600573"/>
            <a:ext cx="10975658" cy="4527011"/>
          </a:xfrm>
          <a:prstGeom prst="rect">
            <a:avLst/>
          </a:prstGeom>
        </p:spPr>
        <p:txBody>
          <a:bodyPr vert="horz" lIns="108842" tIns="54420" rIns="108842" bIns="544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760" y="6357822"/>
            <a:ext cx="2845541" cy="365210"/>
          </a:xfrm>
          <a:prstGeom prst="rect">
            <a:avLst/>
          </a:prstGeom>
        </p:spPr>
        <p:txBody>
          <a:bodyPr vert="horz" lIns="108842" tIns="54420" rIns="108842" bIns="544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May 1,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6685" y="6357822"/>
            <a:ext cx="3861805" cy="365210"/>
          </a:xfrm>
          <a:prstGeom prst="rect">
            <a:avLst/>
          </a:prstGeom>
        </p:spPr>
        <p:txBody>
          <a:bodyPr vert="horz" lIns="108842" tIns="54420" rIns="108842" bIns="544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9875" y="6357822"/>
            <a:ext cx="2845541" cy="365210"/>
          </a:xfrm>
          <a:prstGeom prst="rect">
            <a:avLst/>
          </a:prstGeom>
        </p:spPr>
        <p:txBody>
          <a:bodyPr vert="horz" lIns="108842" tIns="54420" rIns="108842" bIns="544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2" r:id="rId1"/>
    <p:sldLayoutId id="2147484413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</p:sldLayoutIdLst>
  <p:hf hdr="0"/>
  <p:txStyles>
    <p:titleStyle>
      <a:lvl1pPr algn="ctr" defTabSz="54420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153" indent="-408153" algn="l" defTabSz="544203" rtl="0" eaLnBrk="1" latinLnBrk="0" hangingPunct="1">
        <a:spcBef>
          <a:spcPct val="20000"/>
        </a:spcBef>
        <a:buFont typeface="Arial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333" indent="-340127" algn="l" defTabSz="544203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509" indent="-272102" algn="l" defTabSz="544203" rtl="0" eaLnBrk="1" latinLnBrk="0" hangingPunct="1">
        <a:spcBef>
          <a:spcPct val="20000"/>
        </a:spcBef>
        <a:buFont typeface="Arial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713" indent="-272102" algn="l" defTabSz="544203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917" indent="-272102" algn="l" defTabSz="544203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121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324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529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733" indent="-272102" algn="l" defTabSz="54420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03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408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612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815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019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223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427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630" algn="l" defTabSz="5442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 descr="arduino_les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434298" cy="434743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48836" y="1142034"/>
            <a:ext cx="1919725" cy="1410465"/>
            <a:chOff x="4922371" y="2116700"/>
            <a:chExt cx="4823924" cy="3544244"/>
          </a:xfrm>
        </p:grpSpPr>
        <p:sp>
          <p:nvSpPr>
            <p:cNvPr id="8" name="Rectangle 7"/>
            <p:cNvSpPr/>
            <p:nvPr/>
          </p:nvSpPr>
          <p:spPr>
            <a:xfrm>
              <a:off x="4922371" y="2116700"/>
              <a:ext cx="4823924" cy="35442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 Narrow"/>
                <a:cs typeface="Arial Narrow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163593" y="2322324"/>
              <a:ext cx="355726" cy="390883"/>
              <a:chOff x="3733253" y="1443578"/>
              <a:chExt cx="355726" cy="39088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62055" y="2852495"/>
              <a:ext cx="355726" cy="390883"/>
              <a:chOff x="3733253" y="1443578"/>
              <a:chExt cx="355726" cy="390883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60517" y="3382666"/>
              <a:ext cx="355726" cy="390883"/>
              <a:chOff x="3733253" y="1443578"/>
              <a:chExt cx="355726" cy="390883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65262" y="3912837"/>
              <a:ext cx="355726" cy="390883"/>
              <a:chOff x="3733253" y="1443578"/>
              <a:chExt cx="355726" cy="39088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163724" y="4443008"/>
              <a:ext cx="355726" cy="390883"/>
              <a:chOff x="3733253" y="1443578"/>
              <a:chExt cx="355726" cy="39088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62186" y="4973180"/>
              <a:ext cx="355726" cy="390883"/>
              <a:chOff x="3733253" y="1443578"/>
              <a:chExt cx="355726" cy="39088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641038" y="2130586"/>
              <a:ext cx="12762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VCC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1038" y="2663087"/>
              <a:ext cx="1317414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GND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1038" y="3195589"/>
              <a:ext cx="12374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SCX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1038" y="3728093"/>
              <a:ext cx="12374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SDX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1038" y="4260595"/>
              <a:ext cx="1301870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SDO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1038" y="4793094"/>
              <a:ext cx="1224455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CSB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3867" y="3504862"/>
              <a:ext cx="895872" cy="7974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 Narrow"/>
                <a:cs typeface="Arial Narrow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963267" y="659622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43155" y="1826069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05719" y="182697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44070" y="1982604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09809" y="198668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42129" y="2141354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707868" y="214543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Elbow Connector 44"/>
          <p:cNvCxnSpPr>
            <a:stCxn id="36" idx="0"/>
            <a:endCxn id="22" idx="2"/>
          </p:cNvCxnSpPr>
          <p:nvPr/>
        </p:nvCxnSpPr>
        <p:spPr>
          <a:xfrm rot="16200000" flipH="1">
            <a:off x="4244672" y="-543026"/>
            <a:ext cx="1696953" cy="4102248"/>
          </a:xfrm>
          <a:prstGeom prst="bentConnector4">
            <a:avLst>
              <a:gd name="adj1" fmla="val -13471"/>
              <a:gd name="adj2" fmla="val 50960"/>
            </a:avLst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37" idx="0"/>
            <a:endCxn id="24" idx="2"/>
          </p:cNvCxnSpPr>
          <p:nvPr/>
        </p:nvCxnSpPr>
        <p:spPr>
          <a:xfrm rot="16200000" flipH="1">
            <a:off x="5723639" y="724342"/>
            <a:ext cx="319519" cy="2522972"/>
          </a:xfrm>
          <a:prstGeom prst="bentConnector4">
            <a:avLst>
              <a:gd name="adj1" fmla="val -71545"/>
              <a:gd name="adj2" fmla="val 51561"/>
            </a:avLst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9" idx="1"/>
            <a:endCxn id="28" idx="2"/>
          </p:cNvCxnSpPr>
          <p:nvPr/>
        </p:nvCxnSpPr>
        <p:spPr>
          <a:xfrm rot="10800000" flipH="1">
            <a:off x="4544070" y="1723615"/>
            <a:ext cx="2599538" cy="337750"/>
          </a:xfrm>
          <a:prstGeom prst="bentConnector3">
            <a:avLst>
              <a:gd name="adj1" fmla="val -8794"/>
            </a:avLst>
          </a:prstGeom>
          <a:ln w="57150" cmpd="sng">
            <a:solidFill>
              <a:srgbClr val="33CC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38" idx="3"/>
            <a:endCxn id="32" idx="2"/>
          </p:cNvCxnSpPr>
          <p:nvPr/>
        </p:nvCxnSpPr>
        <p:spPr>
          <a:xfrm flipV="1">
            <a:off x="4863235" y="1301642"/>
            <a:ext cx="2281598" cy="604096"/>
          </a:xfrm>
          <a:prstGeom prst="bentConnector3">
            <a:avLst>
              <a:gd name="adj1" fmla="val 57335"/>
            </a:avLst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42" idx="2"/>
            <a:endCxn id="30" idx="2"/>
          </p:cNvCxnSpPr>
          <p:nvPr/>
        </p:nvCxnSpPr>
        <p:spPr>
          <a:xfrm rot="5400000" flipH="1" flipV="1">
            <a:off x="5570257" y="728997"/>
            <a:ext cx="790331" cy="2357594"/>
          </a:xfrm>
          <a:prstGeom prst="bentConnector4">
            <a:avLst>
              <a:gd name="adj1" fmla="val -28925"/>
              <a:gd name="adj2" fmla="val 66703"/>
            </a:avLst>
          </a:prstGeom>
          <a:ln w="571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40" idx="3"/>
            <a:endCxn id="26" idx="2"/>
          </p:cNvCxnSpPr>
          <p:nvPr/>
        </p:nvCxnSpPr>
        <p:spPr>
          <a:xfrm flipV="1">
            <a:off x="4867325" y="1934601"/>
            <a:ext cx="2278172" cy="130847"/>
          </a:xfrm>
          <a:prstGeom prst="bentConnector3">
            <a:avLst>
              <a:gd name="adj1" fmla="val 73335"/>
            </a:avLst>
          </a:pr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879897" y="148080"/>
            <a:ext cx="348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10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187910" y="1304682"/>
            <a:ext cx="561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MISO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187909" y="1575225"/>
            <a:ext cx="48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SCK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187910" y="2515233"/>
            <a:ext cx="51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GND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187910" y="1820951"/>
            <a:ext cx="49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VCC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7910" y="2032822"/>
            <a:ext cx="561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MOSI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56220" y="2092295"/>
            <a:ext cx="69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rPr>
              <a:t>BMI160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8705032" y="1238433"/>
            <a:ext cx="141564" cy="1555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/>
              <a:cs typeface="Arial Narro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8734426" y="1273913"/>
            <a:ext cx="80262" cy="830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90422" y="1162129"/>
            <a:ext cx="50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rPr>
              <a:t>INT1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 Narrow"/>
              <a:cs typeface="Arial Narrow"/>
            </a:endParaRPr>
          </a:p>
        </p:txBody>
      </p:sp>
      <p:cxnSp>
        <p:nvCxnSpPr>
          <p:cNvPr id="61" name="Elbow Connector 60"/>
          <p:cNvCxnSpPr>
            <a:stCxn id="62" idx="2"/>
            <a:endCxn id="57" idx="0"/>
          </p:cNvCxnSpPr>
          <p:nvPr/>
        </p:nvCxnSpPr>
        <p:spPr>
          <a:xfrm rot="16200000" flipH="1">
            <a:off x="6328141" y="-1209240"/>
            <a:ext cx="455946" cy="4439399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57657" y="624965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213667" y="142959"/>
            <a:ext cx="266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2</a:t>
            </a:r>
            <a:endParaRPr lang="en-US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232689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rduino_les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5434298" cy="434743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7048836" y="1142034"/>
            <a:ext cx="1919725" cy="1410465"/>
            <a:chOff x="4922371" y="2116700"/>
            <a:chExt cx="4823924" cy="3544244"/>
          </a:xfrm>
        </p:grpSpPr>
        <p:sp>
          <p:nvSpPr>
            <p:cNvPr id="8" name="Rectangle 7"/>
            <p:cNvSpPr/>
            <p:nvPr/>
          </p:nvSpPr>
          <p:spPr>
            <a:xfrm>
              <a:off x="4922371" y="2116700"/>
              <a:ext cx="4823924" cy="35442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 Narrow"/>
                <a:cs typeface="Arial Narrow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5163593" y="2322324"/>
              <a:ext cx="355726" cy="390883"/>
              <a:chOff x="3733253" y="1443578"/>
              <a:chExt cx="355726" cy="390883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162055" y="2852495"/>
              <a:ext cx="355726" cy="390883"/>
              <a:chOff x="3733253" y="1443578"/>
              <a:chExt cx="355726" cy="390883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160517" y="3382666"/>
              <a:ext cx="355726" cy="390883"/>
              <a:chOff x="3733253" y="1443578"/>
              <a:chExt cx="355726" cy="390883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65262" y="3912837"/>
              <a:ext cx="355726" cy="390883"/>
              <a:chOff x="3733253" y="1443578"/>
              <a:chExt cx="355726" cy="39088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163724" y="4443008"/>
              <a:ext cx="355726" cy="390883"/>
              <a:chOff x="3733253" y="1443578"/>
              <a:chExt cx="355726" cy="390883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162186" y="4973180"/>
              <a:ext cx="355726" cy="390883"/>
              <a:chOff x="3733253" y="1443578"/>
              <a:chExt cx="355726" cy="39088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5641038" y="2130586"/>
              <a:ext cx="12762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VCC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41038" y="2663087"/>
              <a:ext cx="1317414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GND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641038" y="3195589"/>
              <a:ext cx="12374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SCX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41038" y="3728093"/>
              <a:ext cx="1237421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SDX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41038" y="4260595"/>
              <a:ext cx="1301870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SDO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641038" y="4793094"/>
              <a:ext cx="1224455" cy="773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>
                      <a:lumMod val="95000"/>
                    </a:schemeClr>
                  </a:solidFill>
                  <a:latin typeface="Arial Narrow"/>
                  <a:cs typeface="Arial Narrow"/>
                </a:rPr>
                <a:t>CSB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63867" y="3504862"/>
              <a:ext cx="895872" cy="7974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 Narrow"/>
                <a:cs typeface="Arial Narrow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963267" y="659622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543155" y="1826069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05719" y="182697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544070" y="1982604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709809" y="198668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42129" y="2141354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707868" y="2145437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30" idx="6"/>
            <a:endCxn id="24" idx="6"/>
          </p:cNvCxnSpPr>
          <p:nvPr/>
        </p:nvCxnSpPr>
        <p:spPr>
          <a:xfrm>
            <a:off x="7285784" y="1512628"/>
            <a:ext cx="665" cy="632960"/>
          </a:xfrm>
          <a:prstGeom prst="bentConnector3">
            <a:avLst>
              <a:gd name="adj1" fmla="val 16409925"/>
            </a:avLst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64" idx="2"/>
            <a:endCxn id="28" idx="2"/>
          </p:cNvCxnSpPr>
          <p:nvPr/>
        </p:nvCxnSpPr>
        <p:spPr>
          <a:xfrm rot="16200000" flipH="1">
            <a:off x="4096893" y="-1323100"/>
            <a:ext cx="925694" cy="5167735"/>
          </a:xfrm>
          <a:prstGeom prst="bentConnector2">
            <a:avLst/>
          </a:prstGeom>
          <a:ln w="57150" cmpd="sng">
            <a:solidFill>
              <a:srgbClr val="33CC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68" idx="0"/>
            <a:endCxn id="32" idx="2"/>
          </p:cNvCxnSpPr>
          <p:nvPr/>
        </p:nvCxnSpPr>
        <p:spPr>
          <a:xfrm rot="5400000" flipH="1" flipV="1">
            <a:off x="4050029" y="377388"/>
            <a:ext cx="2170549" cy="4019059"/>
          </a:xfrm>
          <a:prstGeom prst="bentConnector2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69" idx="0"/>
            <a:endCxn id="30" idx="2"/>
          </p:cNvCxnSpPr>
          <p:nvPr/>
        </p:nvCxnSpPr>
        <p:spPr>
          <a:xfrm rot="5400000" flipH="1" flipV="1">
            <a:off x="4292516" y="627007"/>
            <a:ext cx="1966083" cy="3737326"/>
          </a:xfrm>
          <a:prstGeom prst="bentConnector2">
            <a:avLst/>
          </a:prstGeom>
          <a:ln w="571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65" idx="2"/>
            <a:endCxn id="26" idx="2"/>
          </p:cNvCxnSpPr>
          <p:nvPr/>
        </p:nvCxnSpPr>
        <p:spPr>
          <a:xfrm rot="16200000" flipH="1">
            <a:off x="4071805" y="-1139091"/>
            <a:ext cx="1130160" cy="5017224"/>
          </a:xfrm>
          <a:prstGeom prst="bentConnector2">
            <a:avLst/>
          </a:pr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rot="16200000">
            <a:off x="3145548" y="3759506"/>
            <a:ext cx="51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GND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56220" y="2092295"/>
            <a:ext cx="692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rPr>
              <a:t>BMI160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 Narrow"/>
              <a:cs typeface="Arial Narrow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8705032" y="1238433"/>
            <a:ext cx="141564" cy="15555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/>
              <a:cs typeface="Arial Narrow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8734426" y="1273913"/>
            <a:ext cx="80262" cy="83064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 Narrow"/>
              <a:cs typeface="Arial Narrow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190422" y="1162129"/>
            <a:ext cx="503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  <a:latin typeface="Arial Narrow"/>
                <a:cs typeface="Arial Narrow"/>
              </a:rPr>
              <a:t>INT1</a:t>
            </a:r>
            <a:endParaRPr lang="en-US" sz="1400" dirty="0">
              <a:solidFill>
                <a:schemeClr val="bg1">
                  <a:lumMod val="95000"/>
                </a:schemeClr>
              </a:solidFill>
              <a:latin typeface="Arial Narrow"/>
              <a:cs typeface="Arial Narrow"/>
            </a:endParaRPr>
          </a:p>
        </p:txBody>
      </p:sp>
      <p:cxnSp>
        <p:nvCxnSpPr>
          <p:cNvPr id="61" name="Elbow Connector 60"/>
          <p:cNvCxnSpPr>
            <a:stCxn id="62" idx="2"/>
            <a:endCxn id="57" idx="0"/>
          </p:cNvCxnSpPr>
          <p:nvPr/>
        </p:nvCxnSpPr>
        <p:spPr>
          <a:xfrm rot="16200000" flipH="1">
            <a:off x="6328141" y="-1209240"/>
            <a:ext cx="455946" cy="4439399"/>
          </a:xfrm>
          <a:prstGeom prst="bentConnector3">
            <a:avLst>
              <a:gd name="adj1" fmla="val 50000"/>
            </a:avLst>
          </a:prstGeom>
          <a:ln w="57150" cmpd="sng"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4257657" y="624965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4213667" y="271674"/>
            <a:ext cx="266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2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897115" y="640399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49515" y="646919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047016" y="3472191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328136" y="3478711"/>
            <a:ext cx="157516" cy="15752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2942387" y="3791770"/>
            <a:ext cx="36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5V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3" name="TextBox 72"/>
          <p:cNvSpPr txBox="1"/>
          <p:nvPr/>
        </p:nvSpPr>
        <p:spPr>
          <a:xfrm rot="16200000">
            <a:off x="1724290" y="18767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SCL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81" name="TextBox 80"/>
          <p:cNvSpPr txBox="1"/>
          <p:nvPr/>
        </p:nvSpPr>
        <p:spPr>
          <a:xfrm rot="16200000">
            <a:off x="1878860" y="185609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SDA</a:t>
            </a:r>
            <a:endParaRPr lang="en-US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4685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IMG_220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062" y="1372990"/>
            <a:ext cx="1544408" cy="2165678"/>
          </a:xfrm>
          <a:prstGeom prst="rect">
            <a:avLst/>
          </a:prstGeom>
        </p:spPr>
      </p:pic>
      <p:pic>
        <p:nvPicPr>
          <p:cNvPr id="6" name="Picture 5" descr="IMG_22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540" y="1612966"/>
            <a:ext cx="2823264" cy="1835693"/>
          </a:xfrm>
          <a:prstGeom prst="rect">
            <a:avLst/>
          </a:prstGeom>
        </p:spPr>
      </p:pic>
      <p:cxnSp>
        <p:nvCxnSpPr>
          <p:cNvPr id="11" name="Elbow Connector 10"/>
          <p:cNvCxnSpPr>
            <a:endCxn id="5" idx="1"/>
          </p:cNvCxnSpPr>
          <p:nvPr/>
        </p:nvCxnSpPr>
        <p:spPr>
          <a:xfrm rot="10800000">
            <a:off x="5235062" y="2455829"/>
            <a:ext cx="2084832" cy="1216920"/>
          </a:xfrm>
          <a:prstGeom prst="bentConnector3">
            <a:avLst>
              <a:gd name="adj1" fmla="val 110965"/>
            </a:avLst>
          </a:prstGeom>
          <a:ln w="57150" cmpd="sng"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5120" y="1576878"/>
            <a:ext cx="692423" cy="206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3056" y="2166912"/>
            <a:ext cx="692423" cy="206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620999" y="2456608"/>
            <a:ext cx="692423" cy="2061"/>
          </a:xfrm>
          <a:prstGeom prst="line">
            <a:avLst/>
          </a:prstGeom>
          <a:ln w="57150" cmpd="sng">
            <a:solidFill>
              <a:srgbClr val="33CC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27515" y="2772051"/>
            <a:ext cx="692423" cy="2061"/>
          </a:xfrm>
          <a:prstGeom prst="line">
            <a:avLst/>
          </a:pr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27516" y="3089555"/>
            <a:ext cx="692423" cy="2061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634032" y="3404998"/>
            <a:ext cx="692423" cy="2061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311503" y="1744372"/>
            <a:ext cx="692423" cy="206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309446" y="2034068"/>
            <a:ext cx="692423" cy="206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315962" y="2349511"/>
            <a:ext cx="692423" cy="2061"/>
          </a:xfrm>
          <a:prstGeom prst="line">
            <a:avLst/>
          </a:prstGeom>
          <a:ln w="57150" cmpd="sng">
            <a:solidFill>
              <a:srgbClr val="33CC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315963" y="2667015"/>
            <a:ext cx="692423" cy="2061"/>
          </a:xfrm>
          <a:prstGeom prst="line">
            <a:avLst/>
          </a:pr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322479" y="2982458"/>
            <a:ext cx="692423" cy="2061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20415" y="3332225"/>
            <a:ext cx="692423" cy="2061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8315331" y="3020580"/>
            <a:ext cx="3260915" cy="652169"/>
          </a:xfrm>
          <a:prstGeom prst="bentConnector3">
            <a:avLst>
              <a:gd name="adj1" fmla="val 107010"/>
            </a:avLst>
          </a:prstGeom>
          <a:ln w="57150" cmpd="sng"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BMI160-Module-350x350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5" t="19582" r="7673" b="15470"/>
          <a:stretch/>
        </p:blipFill>
        <p:spPr>
          <a:xfrm>
            <a:off x="7929171" y="102973"/>
            <a:ext cx="1716272" cy="1398735"/>
          </a:xfrm>
          <a:prstGeom prst="rect">
            <a:avLst/>
          </a:prstGeom>
        </p:spPr>
      </p:pic>
      <p:pic>
        <p:nvPicPr>
          <p:cNvPr id="56" name="Picture 55" descr="gy-bmi160-module-6dof-6-axis-rate-gyroscope-gravity-sensor-iic-spi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526" y="90799"/>
            <a:ext cx="1280260" cy="1293990"/>
          </a:xfrm>
          <a:prstGeom prst="rect">
            <a:avLst/>
          </a:prstGeom>
        </p:spPr>
      </p:pic>
      <p:cxnSp>
        <p:nvCxnSpPr>
          <p:cNvPr id="65" name="Straight Connector 64"/>
          <p:cNvCxnSpPr/>
          <p:nvPr/>
        </p:nvCxnSpPr>
        <p:spPr>
          <a:xfrm>
            <a:off x="489461" y="1150209"/>
            <a:ext cx="1349337" cy="2061"/>
          </a:xfrm>
          <a:prstGeom prst="line">
            <a:avLst/>
          </a:prstGeom>
          <a:ln w="571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87404" y="1439905"/>
            <a:ext cx="1349337" cy="2061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93920" y="1755348"/>
            <a:ext cx="1349337" cy="2061"/>
          </a:xfrm>
          <a:prstGeom prst="line">
            <a:avLst/>
          </a:prstGeom>
          <a:ln w="57150" cmpd="sng">
            <a:solidFill>
              <a:srgbClr val="33CC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93921" y="2072852"/>
            <a:ext cx="1349337" cy="2061"/>
          </a:xfrm>
          <a:prstGeom prst="line">
            <a:avLst/>
          </a:prstGeom>
          <a:ln w="57150" cmpd="sng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00437" y="2388295"/>
            <a:ext cx="1349337" cy="2061"/>
          </a:xfrm>
          <a:prstGeom prst="line">
            <a:avLst/>
          </a:prstGeom>
          <a:ln w="5715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498373" y="2738062"/>
            <a:ext cx="1349337" cy="2061"/>
          </a:xfrm>
          <a:prstGeom prst="line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055957" y="2237971"/>
            <a:ext cx="561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MISO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055957" y="1607489"/>
            <a:ext cx="48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SCK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55957" y="1286062"/>
            <a:ext cx="51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GND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55957" y="995096"/>
            <a:ext cx="49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VCC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055957" y="1919206"/>
            <a:ext cx="561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MOSI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055957" y="2603640"/>
            <a:ext cx="381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SS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55957" y="2927664"/>
            <a:ext cx="41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INT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055957" y="582931"/>
            <a:ext cx="42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SPI</a:t>
            </a:r>
            <a:endParaRPr lang="en-US" sz="1400" dirty="0">
              <a:latin typeface="Arial Narrow"/>
              <a:cs typeface="Arial Narrow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487727" y="3079248"/>
            <a:ext cx="1349337" cy="2061"/>
          </a:xfrm>
          <a:prstGeom prst="line">
            <a:avLst/>
          </a:prstGeom>
          <a:ln w="57150" cmpd="sng">
            <a:solidFill>
              <a:srgbClr val="00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43378" y="2244494"/>
            <a:ext cx="1330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Address select *1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843378" y="1614012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SCL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843378" y="1292585"/>
            <a:ext cx="51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GND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843378" y="1001619"/>
            <a:ext cx="49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VCC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843378" y="1925729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SDA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43378" y="2610163"/>
            <a:ext cx="23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-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843378" y="2934187"/>
            <a:ext cx="419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INT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843378" y="589454"/>
            <a:ext cx="413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I2C</a:t>
            </a:r>
            <a:endParaRPr lang="en-US" sz="1400" dirty="0">
              <a:latin typeface="Arial Narrow"/>
              <a:cs typeface="Arial Narrow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82483" y="3404091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Narrow"/>
                <a:cs typeface="Arial Narrow"/>
              </a:rPr>
              <a:t>*</a:t>
            </a:r>
            <a:r>
              <a:rPr lang="en-US" sz="1400" dirty="0">
                <a:latin typeface="Arial Narrow"/>
                <a:cs typeface="Arial Narrow"/>
              </a:rPr>
              <a:t>1</a:t>
            </a:r>
            <a:r>
              <a:rPr lang="en-US" sz="1400" dirty="0" smtClean="0">
                <a:latin typeface="Arial Narrow"/>
                <a:cs typeface="Arial Narrow"/>
              </a:rPr>
              <a:t> </a:t>
            </a:r>
            <a:r>
              <a:rPr lang="en-US" sz="1400" dirty="0" smtClean="0"/>
              <a:t>GND </a:t>
            </a:r>
            <a:r>
              <a:rPr lang="en-US" sz="1400" dirty="0"/>
              <a:t>for default </a:t>
            </a:r>
            <a:r>
              <a:rPr lang="en-US" sz="1400" dirty="0" smtClean="0"/>
              <a:t>address 0x68</a:t>
            </a:r>
            <a:r>
              <a:rPr lang="en-US" sz="1400" dirty="0" smtClean="0">
                <a:latin typeface="Arial Narrow"/>
                <a:cs typeface="Arial Narrow"/>
              </a:rPr>
              <a:t> </a:t>
            </a:r>
            <a:endParaRPr lang="en-US" sz="14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985409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AE64F-59D5-1541-93FB-F8431E953C54}" type="datetimeFigureOut">
              <a:rPr lang="en-US" smtClean="0"/>
              <a:t>17/05/01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5A458-CA75-724E-8507-CF6DE86A334B}" type="slidenum">
              <a:rPr lang="en-US" smtClean="0"/>
              <a:t>4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922371" y="2116700"/>
            <a:ext cx="4823924" cy="3544244"/>
            <a:chOff x="4922371" y="2116700"/>
            <a:chExt cx="4823924" cy="3544244"/>
          </a:xfrm>
        </p:grpSpPr>
        <p:sp>
          <p:nvSpPr>
            <p:cNvPr id="5" name="Rectangle 4"/>
            <p:cNvSpPr/>
            <p:nvPr/>
          </p:nvSpPr>
          <p:spPr>
            <a:xfrm>
              <a:off x="4922371" y="2116700"/>
              <a:ext cx="4823924" cy="354424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163593" y="2322324"/>
              <a:ext cx="355726" cy="390883"/>
              <a:chOff x="3733253" y="1443578"/>
              <a:chExt cx="355726" cy="39088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162055" y="2852495"/>
              <a:ext cx="355726" cy="390883"/>
              <a:chOff x="3733253" y="1443578"/>
              <a:chExt cx="355726" cy="390883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160517" y="3382666"/>
              <a:ext cx="355726" cy="390883"/>
              <a:chOff x="3733253" y="1443578"/>
              <a:chExt cx="355726" cy="390883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165262" y="3912837"/>
              <a:ext cx="355726" cy="390883"/>
              <a:chOff x="3733253" y="1443578"/>
              <a:chExt cx="355726" cy="390883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163724" y="4443008"/>
              <a:ext cx="355726" cy="390883"/>
              <a:chOff x="3733253" y="1443578"/>
              <a:chExt cx="355726" cy="390883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162186" y="4973180"/>
              <a:ext cx="355726" cy="390883"/>
              <a:chOff x="3733253" y="1443578"/>
              <a:chExt cx="355726" cy="39088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3733253" y="1443578"/>
                <a:ext cx="355726" cy="39088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807116" y="1532732"/>
                <a:ext cx="201685" cy="20872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641037" y="2303757"/>
              <a:ext cx="62465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VCC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41037" y="2836259"/>
              <a:ext cx="69408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GND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41037" y="3368761"/>
              <a:ext cx="59503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SCX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41037" y="3901263"/>
              <a:ext cx="6300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</a:rPr>
                <a:t>SDX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1037" y="4433765"/>
              <a:ext cx="65239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SDO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41037" y="4966265"/>
              <a:ext cx="598485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>
                      <a:lumMod val="95000"/>
                    </a:schemeClr>
                  </a:solidFill>
                </a:rPr>
                <a:t>CSB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363867" y="3504862"/>
              <a:ext cx="895872" cy="79745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3" name="Picture 32" descr="BMI160-Module-350x3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26" y="1243019"/>
            <a:ext cx="2153636" cy="2153636"/>
          </a:xfrm>
          <a:prstGeom prst="rect">
            <a:avLst/>
          </a:prstGeom>
        </p:spPr>
      </p:pic>
      <p:pic>
        <p:nvPicPr>
          <p:cNvPr id="32" name="Picture 31" descr="gy-bmi160-module-6dof-6-axis-rate-gyroscope-gravity-sensor-iic-sp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95" y="3552612"/>
            <a:ext cx="1726682" cy="17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3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82835</TotalTime>
  <Words>68</Words>
  <Application>Microsoft Macintosh PowerPoint</Application>
  <PresentationFormat>Custom</PresentationFormat>
  <Paragraphs>59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Sony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Yamamoto, Kazuyuki (ITDD)</dc:creator>
  <cp:lastModifiedBy>Shinichi TAKEMURA</cp:lastModifiedBy>
  <cp:revision>2295</cp:revision>
  <cp:lastPrinted>2014-06-03T04:48:13Z</cp:lastPrinted>
  <dcterms:created xsi:type="dcterms:W3CDTF">2014-05-17T02:46:42Z</dcterms:created>
  <dcterms:modified xsi:type="dcterms:W3CDTF">2017-05-01T00:04:55Z</dcterms:modified>
</cp:coreProperties>
</file>