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1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87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25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47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8716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82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8235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511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106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64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92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80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31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91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25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59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87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B8BBC1A-3356-4F48-BA96-57EA239EA1C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8CC7D25-5A98-47D4-99EE-210660EC2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924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azedu.com/referat/98578/5" TargetMode="External"/><Relationship Id="rId2" Type="http://schemas.openxmlformats.org/officeDocument/2006/relationships/hyperlink" Target="https://studopedia.ru/2_10121_etapi-proektirovaniya-baz-danni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ktsii.org/6-78901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46559" y="-336756"/>
            <a:ext cx="9403685" cy="2971801"/>
          </a:xfrm>
        </p:spPr>
        <p:txBody>
          <a:bodyPr/>
          <a:lstStyle/>
          <a:p>
            <a:r>
              <a:rPr lang="ru-RU" dirty="0" smtClean="0"/>
              <a:t>Разработка базы данных «Домашняя библиотека»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6559" y="4817261"/>
            <a:ext cx="11016175" cy="1947333"/>
          </a:xfrm>
        </p:spPr>
        <p:txBody>
          <a:bodyPr>
            <a:noAutofit/>
          </a:bodyPr>
          <a:lstStyle/>
          <a:p>
            <a:r>
              <a:rPr lang="ru-RU" sz="2400" dirty="0" smtClean="0"/>
              <a:t>Учебное заведение: ГБПОУ «Тверской </a:t>
            </a:r>
            <a:r>
              <a:rPr lang="ru-RU" sz="2400" dirty="0"/>
              <a:t>колледж им. </a:t>
            </a:r>
            <a:r>
              <a:rPr lang="ru-RU" sz="2400" dirty="0" err="1" smtClean="0"/>
              <a:t>А.Н.Коняева</a:t>
            </a:r>
            <a:r>
              <a:rPr lang="ru-RU" sz="2400" dirty="0" smtClean="0"/>
              <a:t>»</a:t>
            </a:r>
            <a:endParaRPr lang="ru-RU" sz="2400" dirty="0"/>
          </a:p>
          <a:p>
            <a:r>
              <a:rPr lang="ru-RU" sz="2400" dirty="0" smtClean="0"/>
              <a:t>Выполнил: Васильев Даниил Олегович</a:t>
            </a:r>
          </a:p>
          <a:p>
            <a:r>
              <a:rPr lang="ru-RU" sz="2400" dirty="0" smtClean="0"/>
              <a:t>Руководитель: Петрушенко Людмила Леонидовна </a:t>
            </a:r>
          </a:p>
        </p:txBody>
      </p:sp>
    </p:spTree>
    <p:extLst>
      <p:ext uri="{BB962C8B-B14F-4D97-AF65-F5344CB8AC3E}">
        <p14:creationId xmlns:p14="http://schemas.microsoft.com/office/powerpoint/2010/main" val="69074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2142" y="255990"/>
            <a:ext cx="10064470" cy="1507067"/>
          </a:xfrm>
        </p:spPr>
        <p:txBody>
          <a:bodyPr/>
          <a:lstStyle/>
          <a:p>
            <a:r>
              <a:rPr lang="ru-RU" dirty="0" smtClean="0"/>
              <a:t>Основные источники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0424" y="1940859"/>
            <a:ext cx="8534400" cy="3615267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ru-RU" dirty="0"/>
              <a:t>Как пользоваться </a:t>
            </a:r>
            <a:r>
              <a:rPr lang="en-US" dirty="0"/>
              <a:t>Microsoft Access</a:t>
            </a:r>
            <a:r>
              <a:rPr lang="ru-RU" dirty="0"/>
              <a:t>: [Электронный ресурс].</a:t>
            </a:r>
            <a:r>
              <a:rPr lang="en-US" dirty="0"/>
              <a:t>URL</a:t>
            </a:r>
            <a:r>
              <a:rPr lang="ru-RU" dirty="0"/>
              <a:t>: https://ru.wikihow.com/%D0%BF%D0%BE%D0%BB%D1%8C%D0%B7%D0%BE%D0%B2%D0%B0%D1%82%D1%8C%D1%81%D1%8F-Microsoft-Access</a:t>
            </a:r>
            <a:r>
              <a:rPr lang="ru-RU" u="sng" dirty="0"/>
              <a:t> </a:t>
            </a:r>
            <a:endParaRPr lang="ru-RU" dirty="0"/>
          </a:p>
          <a:p>
            <a:pPr lvl="0"/>
            <a:r>
              <a:rPr lang="ru-RU" dirty="0"/>
              <a:t>Этапы проектирования баз данных: [Электронный ресурс].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ru-RU" u="sng" dirty="0">
                <a:hlinkClick r:id="rId2"/>
              </a:rPr>
              <a:t>https://studopedia.ru/2_10121_etapi-proektirovaniya-baz-dannih.html</a:t>
            </a:r>
            <a:endParaRPr lang="ru-RU" dirty="0"/>
          </a:p>
          <a:p>
            <a:pPr lvl="0"/>
            <a:r>
              <a:rPr lang="ru-RU" dirty="0"/>
              <a:t>Этапы проектирования баз данных: [Электронный ресурс].</a:t>
            </a:r>
            <a:r>
              <a:rPr lang="en-US" dirty="0"/>
              <a:t>URL</a:t>
            </a:r>
            <a:r>
              <a:rPr lang="ru-RU" dirty="0"/>
              <a:t>: https://helpiks.org/5-108508.html</a:t>
            </a:r>
          </a:p>
          <a:p>
            <a:pPr lvl="0"/>
            <a:r>
              <a:rPr lang="ru-RU" dirty="0"/>
              <a:t>Обоснование выбора СУБД </a:t>
            </a:r>
            <a:r>
              <a:rPr lang="en-US" dirty="0"/>
              <a:t>Access</a:t>
            </a:r>
            <a:r>
              <a:rPr lang="ru-RU" dirty="0"/>
              <a:t> для разработки БД: [Электронный ресурс].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ru-RU" u="sng" dirty="0">
                <a:hlinkClick r:id="rId3"/>
              </a:rPr>
              <a:t>https://kazedu.com/referat/98578/5</a:t>
            </a:r>
            <a:endParaRPr lang="ru-RU" dirty="0"/>
          </a:p>
          <a:p>
            <a:pPr lvl="0"/>
            <a:r>
              <a:rPr lang="ru-RU" dirty="0"/>
              <a:t>Краткая характеристика СУБД </a:t>
            </a:r>
            <a:r>
              <a:rPr lang="en-US" dirty="0"/>
              <a:t>Access</a:t>
            </a:r>
            <a:r>
              <a:rPr lang="ru-RU" dirty="0"/>
              <a:t>: [Электронный ресурс].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ru-RU" u="sng" dirty="0">
                <a:hlinkClick r:id="rId4"/>
              </a:rPr>
              <a:t>https://lektsii.org/6-78901.html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895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4189" y="2873685"/>
            <a:ext cx="10826470" cy="1507067"/>
          </a:xfrm>
        </p:spPr>
        <p:txBody>
          <a:bodyPr>
            <a:noAutofit/>
          </a:bodyPr>
          <a:lstStyle/>
          <a:p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7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5601" y="587685"/>
            <a:ext cx="8534400" cy="1507067"/>
          </a:xfrm>
        </p:spPr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5601" y="1779494"/>
            <a:ext cx="10898476" cy="3615267"/>
          </a:xfrm>
        </p:spPr>
        <p:txBody>
          <a:bodyPr>
            <a:normAutofit/>
          </a:bodyPr>
          <a:lstStyle/>
          <a:p>
            <a:pPr algn="just"/>
            <a:r>
              <a:rPr lang="ru-RU" sz="2400" dirty="0"/>
              <a:t>С каждым днём у некоторых людей в домашней библиотеки становится всё больше книг. Они уже занимают не отдельные полки, а целые шкафы. Чтобы оптимизировать поиск и учёт книг, мы предлагаем разработать программу для облегчения работы с домашней библиотекой.</a:t>
            </a:r>
          </a:p>
        </p:txBody>
      </p:sp>
    </p:spTree>
    <p:extLst>
      <p:ext uri="{BB962C8B-B14F-4D97-AF65-F5344CB8AC3E}">
        <p14:creationId xmlns:p14="http://schemas.microsoft.com/office/powerpoint/2010/main" val="3410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7567" y="406945"/>
            <a:ext cx="8534400" cy="1507067"/>
          </a:xfrm>
        </p:spPr>
        <p:txBody>
          <a:bodyPr/>
          <a:lstStyle/>
          <a:p>
            <a:r>
              <a:rPr lang="ru-RU" dirty="0" smtClean="0"/>
              <a:t>Цели и задачи исследования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7566" y="1777180"/>
            <a:ext cx="10180433" cy="3615267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Познакомиться со всей мощью </a:t>
            </a:r>
            <a:r>
              <a:rPr lang="en-US" sz="2400" dirty="0" smtClean="0"/>
              <a:t>Microsoft Access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Разработать базу «Домашняя библиотека»</a:t>
            </a:r>
          </a:p>
          <a:p>
            <a:r>
              <a:rPr lang="ru-RU" sz="2400" dirty="0" smtClean="0"/>
              <a:t>Упростить работу обладателям домашней библиотеки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6379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870" y="220132"/>
            <a:ext cx="8164820" cy="1507067"/>
          </a:xfrm>
        </p:spPr>
        <p:txBody>
          <a:bodyPr/>
          <a:lstStyle/>
          <a:p>
            <a:r>
              <a:rPr lang="ru-RU" dirty="0" smtClean="0"/>
              <a:t>Степень новизны, виды исп.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8079" y="1727199"/>
            <a:ext cx="10964991" cy="4693266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/>
              <a:t>С незапамятных времён люди хранят книги дома.</a:t>
            </a:r>
            <a:r>
              <a:rPr lang="ru-RU" sz="2400" dirty="0"/>
              <a:t> </a:t>
            </a:r>
            <a:r>
              <a:rPr lang="ru-RU" sz="2400" dirty="0" smtClean="0"/>
              <a:t>До сих пор не все обладатели домашних библиотек перешли на использование систем хранения данных в информационной системе. Моя цель помочь им как можно скорее перейти на данный способ ведения учёта книг. Чтобы бумажная рутина не занимала так много времени, как раньше.</a:t>
            </a:r>
          </a:p>
          <a:p>
            <a:pPr algn="just"/>
            <a:r>
              <a:rPr lang="ru-RU" sz="2400" dirty="0" smtClean="0"/>
              <a:t>Вести учёт в справочнике довольно муторная задача. Также если необходимо внести какие-то изменения или если вы ошиблись, придётся делать помарки в тетрадке. В случае с информационной системой всё намного проще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1001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221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338120"/>
            <a:ext cx="10888356" cy="1507067"/>
          </a:xfrm>
        </p:spPr>
        <p:txBody>
          <a:bodyPr/>
          <a:lstStyle/>
          <a:p>
            <a:r>
              <a:rPr lang="ru-RU" dirty="0" smtClean="0"/>
              <a:t>Технико-экономическое обоснование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924664"/>
            <a:ext cx="8534400" cy="3615267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Для данной системы я изучил, как устроена домашняя библиотека. Так же изучили, какие характеристики </a:t>
            </a:r>
            <a:r>
              <a:rPr lang="ru-RU" sz="2400" smtClean="0"/>
              <a:t>имеет книга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1100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Функц</a:t>
            </a:r>
            <a:r>
              <a:rPr lang="ru-RU" dirty="0" smtClean="0"/>
              <a:t>. Схема данных и главное окно прил.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0471" y="2021542"/>
            <a:ext cx="8534400" cy="361526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Рисунок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537" y="584294"/>
            <a:ext cx="6045200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Рисунок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78" y="668432"/>
            <a:ext cx="4978400" cy="324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937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70751" y="450945"/>
            <a:ext cx="7416706" cy="1220973"/>
          </a:xfrm>
        </p:spPr>
        <p:txBody>
          <a:bodyPr/>
          <a:lstStyle/>
          <a:p>
            <a:r>
              <a:rPr lang="ru-RU" dirty="0" smtClean="0"/>
              <a:t>пользователь</a:t>
            </a:r>
            <a:endParaRPr lang="ru-RU" dirty="0"/>
          </a:p>
        </p:txBody>
      </p:sp>
      <p:pic>
        <p:nvPicPr>
          <p:cNvPr id="2050" name="Рисунок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10" y="303986"/>
            <a:ext cx="5614697" cy="2680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Рисунок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955" y="1671918"/>
            <a:ext cx="6045200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Рисунок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46" y="3058706"/>
            <a:ext cx="3700462" cy="349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270962" y="2984434"/>
            <a:ext cx="2807348" cy="12209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err="1" smtClean="0"/>
              <a:t>АДМИн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421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08391"/>
            <a:ext cx="8534400" cy="1507067"/>
          </a:xfrm>
        </p:spPr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1" y="1698812"/>
            <a:ext cx="10405129" cy="3615267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/>
              <a:t>В результате мы разработали базу </a:t>
            </a:r>
            <a:r>
              <a:rPr lang="ru-RU" sz="3600" dirty="0" smtClean="0"/>
              <a:t>данных «Домашняя библиотека», </a:t>
            </a:r>
            <a:r>
              <a:rPr lang="ru-RU" sz="3600" dirty="0" smtClean="0"/>
              <a:t>которая упрощает работу и учёт книг человеку, обладающего домашней библиотекой. А так же упрощает поиск нужной книги читателю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21376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TM02900771[[fn=Сектор]]</Template>
  <TotalTime>171</TotalTime>
  <Words>331</Words>
  <Application>Microsoft Office PowerPoint</Application>
  <PresentationFormat>Широкоэкранный</PresentationFormat>
  <Paragraphs>27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Сектор</vt:lpstr>
      <vt:lpstr>Разработка базы данных «Домашняя библиотека»</vt:lpstr>
      <vt:lpstr>Актуальность</vt:lpstr>
      <vt:lpstr>Цели и задачи исследования</vt:lpstr>
      <vt:lpstr>Степень новизны, виды исп. информации</vt:lpstr>
      <vt:lpstr>Презентация PowerPoint</vt:lpstr>
      <vt:lpstr>Технико-экономическое обоснование</vt:lpstr>
      <vt:lpstr>Функц. Схема данных и главное окно прил.</vt:lpstr>
      <vt:lpstr>пользователь</vt:lpstr>
      <vt:lpstr>Результат</vt:lpstr>
      <vt:lpstr>Основные источники информации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Титульник</dc:title>
  <dc:creator>Даниил Васильев</dc:creator>
  <cp:lastModifiedBy>Даниил Васильев</cp:lastModifiedBy>
  <cp:revision>8</cp:revision>
  <dcterms:created xsi:type="dcterms:W3CDTF">2022-05-23T06:42:00Z</dcterms:created>
  <dcterms:modified xsi:type="dcterms:W3CDTF">2022-05-25T08:58:39Z</dcterms:modified>
</cp:coreProperties>
</file>