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56" r:id="rId2"/>
    <p:sldId id="359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6CE43BE-15F4-4D21-9B84-4AE2F4106168}">
          <p14:sldIdLst>
            <p14:sldId id="256"/>
          </p14:sldIdLst>
        </p14:section>
        <p14:section name="IPC &amp; Concurrence" id="{7E705085-37A6-445F-B4F2-885C80666C68}">
          <p14:sldIdLst>
            <p14:sldId id="3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4CB18-B056-41BB-9DF3-9B5A7CC033F2}" type="datetimeFigureOut">
              <a:rPr lang="fr-FR" smtClean="0"/>
              <a:t>21/10/2017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8984-B049-4E45-BF73-AF59AB8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B2C9C-0EC0-4B14-99E9-FD78125223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15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</a:t>
            </a:r>
            <a:r>
              <a:rPr lang="fr-FR" dirty="0"/>
              <a:t>des </a:t>
            </a:r>
            <a:r>
              <a:rPr lang="fr-FR" dirty="0" smtClean="0"/>
              <a:t>Ordinateurs</a:t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Systèmes d’Exploitation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Fabrice BOISSIER &amp; Elena KUSHNAREVA </a:t>
            </a:r>
            <a:br>
              <a:rPr lang="fr-FR" sz="2400" dirty="0"/>
            </a:br>
            <a:r>
              <a:rPr lang="fr-FR" sz="2400" dirty="0"/>
              <a:t>2017/2018</a:t>
            </a:r>
          </a:p>
          <a:p>
            <a:r>
              <a:rPr lang="fr-FR" sz="2400" dirty="0"/>
              <a:t>fabrice.boissier@gmail.com</a:t>
            </a:r>
            <a:br>
              <a:rPr lang="fr-FR" sz="2400" dirty="0"/>
            </a:br>
            <a:r>
              <a:rPr lang="fr-FR" sz="2400" dirty="0"/>
              <a:t>elena.kushnareva@malix.univ-paris1.fr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292494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Partie </a:t>
            </a:r>
            <a:r>
              <a:rPr lang="fr-FR" sz="3200" b="1" dirty="0" smtClean="0"/>
              <a:t>4 </a:t>
            </a:r>
            <a:r>
              <a:rPr lang="fr-FR" sz="3200" b="1" dirty="0" smtClean="0"/>
              <a:t>: Système d’Exploitation</a:t>
            </a:r>
          </a:p>
          <a:p>
            <a:pPr algn="ctr"/>
            <a:r>
              <a:rPr lang="fr-FR" sz="3200" b="1" dirty="0" smtClean="0"/>
              <a:t>Cours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92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Communication </a:t>
            </a:r>
            <a:r>
              <a:rPr lang="fr-FR" dirty="0" err="1" smtClean="0"/>
              <a:t>Inter-Processus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IPC / Inter-</a:t>
            </a:r>
            <a:r>
              <a:rPr lang="fr-FR" dirty="0" err="1" smtClean="0"/>
              <a:t>Process</a:t>
            </a:r>
            <a:r>
              <a:rPr lang="fr-FR" dirty="0" smtClean="0"/>
              <a:t> Communication</a:t>
            </a:r>
          </a:p>
          <a:p>
            <a:endParaRPr lang="fr-FR" dirty="0"/>
          </a:p>
          <a:p>
            <a:r>
              <a:rPr lang="fr-FR" dirty="0" smtClean="0"/>
              <a:t>Échange de données entre des processus</a:t>
            </a:r>
          </a:p>
          <a:p>
            <a:r>
              <a:rPr lang="fr-FR" dirty="0" err="1" smtClean="0"/>
              <a:t>Syscalls</a:t>
            </a:r>
            <a:r>
              <a:rPr lang="fr-FR" dirty="0" smtClean="0"/>
              <a:t> dédiés</a:t>
            </a:r>
          </a:p>
          <a:p>
            <a:pPr lvl="1"/>
            <a:r>
              <a:rPr lang="fr-FR" dirty="0" smtClean="0"/>
              <a:t>création d’un espace partagé</a:t>
            </a:r>
          </a:p>
          <a:p>
            <a:pPr lvl="1"/>
            <a:r>
              <a:rPr lang="fr-FR" dirty="0" smtClean="0"/>
              <a:t>ou envoi de données à un autre processus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Système d'Exploitation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74996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48</Words>
  <Application>Microsoft Office PowerPoint</Application>
  <PresentationFormat>Affichage à l'écran (4:3)</PresentationFormat>
  <Paragraphs>16</Paragraphs>
  <Slides>2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Architecture des Ordinateurs et Systèmes d’Exploitation</vt:lpstr>
      <vt:lpstr>Communication Inter-Processus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 et Systèmes d’Exploitation</dc:title>
  <dc:creator>Metalman</dc:creator>
  <cp:lastModifiedBy>Fabrice BOISSIER</cp:lastModifiedBy>
  <cp:revision>237</cp:revision>
  <dcterms:created xsi:type="dcterms:W3CDTF">2017-09-11T09:53:22Z</dcterms:created>
  <dcterms:modified xsi:type="dcterms:W3CDTF">2017-10-21T11:02:49Z</dcterms:modified>
</cp:coreProperties>
</file>