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2F47384-CA32-4203-9CEE-1F4E36A5DEDA}">
          <p14:sldIdLst>
            <p14:sldId id="256"/>
          </p14:sldIdLst>
        </p14:section>
        <p14:section name="Lexique" id="{60F7FA63-A3C8-4423-80E3-53C275999765}">
          <p14:sldIdLst>
            <p14:sldId id="257"/>
            <p14:sldId id="259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DB60-2DB2-4D0D-9487-5C08693D64D7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2C9C-0EC0-4B14-99E9-FD7812522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4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2C9C-0EC0-4B14-99E9-FD7812522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</a:t>
            </a:r>
            <a:r>
              <a:rPr lang="fr-FR" dirty="0"/>
              <a:t>des </a:t>
            </a:r>
            <a:r>
              <a:rPr lang="fr-FR" dirty="0" smtClean="0"/>
              <a:t>Ordinateurs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Systèmes d’Exploitation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Fabrice BOISSIER – 2017/2018</a:t>
            </a:r>
          </a:p>
          <a:p>
            <a:r>
              <a:rPr lang="fr-FR" sz="2400" dirty="0" smtClean="0"/>
              <a:t>fabrice.boissier@gmail.com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683568" y="292494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Système d’Exploitation</a:t>
            </a:r>
            <a:br>
              <a:rPr lang="fr-FR" sz="3200" b="1" dirty="0" smtClean="0"/>
            </a:br>
            <a:r>
              <a:rPr lang="fr-FR" sz="3200" b="1" dirty="0" smtClean="0"/>
              <a:t>Rappels &amp; Lexiques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7542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AS : </a:t>
            </a:r>
            <a:r>
              <a:rPr lang="fr-FR" dirty="0" err="1" smtClean="0"/>
              <a:t>Address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(Espace d’Adressage)</a:t>
            </a:r>
          </a:p>
          <a:p>
            <a:pPr lvl="1"/>
            <a:r>
              <a:rPr lang="fr-FR" dirty="0" smtClean="0"/>
              <a:t>L’ensemble des adresses mémoires accessibles</a:t>
            </a:r>
          </a:p>
          <a:p>
            <a:endParaRPr lang="fr-FR" dirty="0" smtClean="0"/>
          </a:p>
          <a:p>
            <a:r>
              <a:rPr lang="fr-FR" dirty="0"/>
              <a:t>I/O : Input / </a:t>
            </a:r>
            <a:r>
              <a:rPr lang="fr-FR" dirty="0" err="1"/>
              <a:t>Ouput</a:t>
            </a:r>
            <a:r>
              <a:rPr lang="fr-FR" dirty="0"/>
              <a:t> (E/S en anglais</a:t>
            </a:r>
            <a:r>
              <a:rPr lang="fr-FR" dirty="0" smtClean="0"/>
              <a:t>)</a:t>
            </a:r>
          </a:p>
          <a:p>
            <a:r>
              <a:rPr lang="fr-FR" dirty="0" smtClean="0"/>
              <a:t>E/S : Entrée / Sortie</a:t>
            </a:r>
          </a:p>
          <a:p>
            <a:pPr lvl="1"/>
            <a:r>
              <a:rPr lang="fr-FR" dirty="0" smtClean="0"/>
              <a:t>Les accès hors du processeur et de la mémoire, nécessitant souvent un </a:t>
            </a:r>
            <a:r>
              <a:rPr lang="fr-FR" dirty="0" err="1" smtClean="0"/>
              <a:t>syscall</a:t>
            </a:r>
            <a:r>
              <a:rPr lang="fr-FR" dirty="0" smtClean="0"/>
              <a:t> et/ou une ou des interruptions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14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SE : Système d’Exploitation</a:t>
            </a:r>
          </a:p>
          <a:p>
            <a:r>
              <a:rPr lang="fr-FR" dirty="0"/>
              <a:t>OS : Operating System (SE en anglais)</a:t>
            </a:r>
          </a:p>
          <a:p>
            <a:endParaRPr lang="fr-FR" dirty="0" smtClean="0"/>
          </a:p>
          <a:p>
            <a:r>
              <a:rPr lang="fr-FR" dirty="0" smtClean="0"/>
              <a:t>IPC : Inter-</a:t>
            </a:r>
            <a:r>
              <a:rPr lang="fr-FR" dirty="0" err="1" smtClean="0"/>
              <a:t>Process</a:t>
            </a:r>
            <a:r>
              <a:rPr lang="fr-FR" dirty="0" smtClean="0"/>
              <a:t> Communication</a:t>
            </a:r>
          </a:p>
          <a:p>
            <a:pPr lvl="1"/>
            <a:r>
              <a:rPr lang="fr-FR" dirty="0" smtClean="0"/>
              <a:t>Méthodes de transfert de données et de synchronisation entre des processus</a:t>
            </a:r>
          </a:p>
          <a:p>
            <a:pPr lvl="1"/>
            <a:r>
              <a:rPr lang="fr-FR" dirty="0" smtClean="0"/>
              <a:t>Tubes/Pipes, Files de Messages/Message Queues, Sockets, Mémoire Partagée/</a:t>
            </a:r>
            <a:r>
              <a:rPr lang="fr-FR" dirty="0" err="1" smtClean="0"/>
              <a:t>Shared</a:t>
            </a:r>
            <a:r>
              <a:rPr lang="fr-FR" dirty="0" smtClean="0"/>
              <a:t> Memory, Signaux, Verrous/Locks, Sémaphores, 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21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: Application </a:t>
            </a:r>
            <a:r>
              <a:rPr lang="fr-FR" dirty="0" err="1" smtClean="0"/>
              <a:t>Programming</a:t>
            </a:r>
            <a:r>
              <a:rPr lang="fr-FR" dirty="0" smtClean="0"/>
              <a:t> Interface</a:t>
            </a:r>
          </a:p>
          <a:p>
            <a:pPr lvl="1"/>
            <a:r>
              <a:rPr lang="fr-FR" dirty="0" smtClean="0"/>
              <a:t>Interface pour accéder à des services présentés par un programme</a:t>
            </a:r>
          </a:p>
          <a:p>
            <a:endParaRPr lang="fr-FR" dirty="0"/>
          </a:p>
          <a:p>
            <a:r>
              <a:rPr lang="fr-FR" dirty="0" err="1" smtClean="0"/>
              <a:t>Syscall</a:t>
            </a:r>
            <a:r>
              <a:rPr lang="fr-FR" dirty="0" smtClean="0"/>
              <a:t> : appel système en anglais</a:t>
            </a:r>
          </a:p>
          <a:p>
            <a:r>
              <a:rPr lang="fr-FR" dirty="0" smtClean="0"/>
              <a:t>Appel Système : « API » de l’OS</a:t>
            </a:r>
          </a:p>
          <a:p>
            <a:pPr lvl="1"/>
            <a:r>
              <a:rPr lang="fr-FR" dirty="0"/>
              <a:t>Interface pour accéder aux services de l’OS depuis le mode </a:t>
            </a:r>
            <a:r>
              <a:rPr lang="fr-FR" dirty="0" smtClean="0"/>
              <a:t>utilisateur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19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Lexique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 : programme renvoyant un </a:t>
            </a:r>
            <a:r>
              <a:rPr lang="fr-FR" dirty="0" smtClean="0"/>
              <a:t>résultat</a:t>
            </a:r>
          </a:p>
          <a:p>
            <a:endParaRPr lang="fr-FR" dirty="0" smtClean="0"/>
          </a:p>
          <a:p>
            <a:r>
              <a:rPr lang="fr-FR" dirty="0" smtClean="0"/>
              <a:t>Procédure : programme ne renvoyant pas de résultat, mais modifiant l’environnement</a:t>
            </a:r>
          </a:p>
          <a:p>
            <a:endParaRPr lang="fr-FR" dirty="0" smtClean="0"/>
          </a:p>
          <a:p>
            <a:r>
              <a:rPr lang="fr-FR" dirty="0" smtClean="0"/>
              <a:t>Primitive</a:t>
            </a:r>
            <a:r>
              <a:rPr lang="fr-FR" smtClean="0"/>
              <a:t>, </a:t>
            </a:r>
            <a:r>
              <a:rPr lang="fr-FR" smtClean="0"/>
              <a:t>Sous-programme, </a:t>
            </a:r>
            <a:r>
              <a:rPr lang="fr-FR" dirty="0" smtClean="0"/>
              <a:t>… : procédure ou fonction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772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Lexique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CLI : Command Line Interface (opposé GUI)</a:t>
            </a:r>
          </a:p>
          <a:p>
            <a:pPr lvl="1"/>
            <a:r>
              <a:rPr lang="fr-FR" dirty="0" smtClean="0"/>
              <a:t>Interface texte / clavier</a:t>
            </a:r>
          </a:p>
          <a:p>
            <a:endParaRPr lang="fr-FR" dirty="0"/>
          </a:p>
          <a:p>
            <a:r>
              <a:rPr lang="fr-FR" dirty="0" smtClean="0"/>
              <a:t>GUI : </a:t>
            </a:r>
            <a:r>
              <a:rPr lang="fr-FR" dirty="0" err="1" smtClean="0"/>
              <a:t>Graphical</a:t>
            </a:r>
            <a:r>
              <a:rPr lang="fr-FR" dirty="0" smtClean="0"/>
              <a:t> User Interface (opposé de CLI)</a:t>
            </a:r>
          </a:p>
          <a:p>
            <a:pPr lvl="1"/>
            <a:r>
              <a:rPr lang="fr-FR" dirty="0" smtClean="0"/>
              <a:t>Interface « graphique » / souris, tactile, 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Rappels &amp; Lexiques : Systeme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7331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228</Words>
  <Application>Microsoft Office PowerPoint</Application>
  <PresentationFormat>Affichage à l'écran (4:3)</PresentationFormat>
  <Paragraphs>53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Architecture des Ordinateurs et Systèmes d’Exploitation</vt:lpstr>
      <vt:lpstr>Lexique</vt:lpstr>
      <vt:lpstr>Lexique</vt:lpstr>
      <vt:lpstr>Lexique</vt:lpstr>
      <vt:lpstr>Lexique</vt:lpstr>
      <vt:lpstr>Lexique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 et Systèmes d’Exploitation</dc:title>
  <dc:creator>Metalman</dc:creator>
  <cp:lastModifiedBy>Fabrice BOISSIER</cp:lastModifiedBy>
  <cp:revision>112</cp:revision>
  <dcterms:created xsi:type="dcterms:W3CDTF">2017-08-22T10:38:15Z</dcterms:created>
  <dcterms:modified xsi:type="dcterms:W3CDTF">2017-09-25T13:25:17Z</dcterms:modified>
</cp:coreProperties>
</file>