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94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32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214000" y="391036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817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659800" y="2263317"/>
            <a:ext cx="6872400" cy="1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087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3661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216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391633" y="1580733"/>
            <a:ext cx="4164000" cy="2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028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678667" y="3514833"/>
            <a:ext cx="283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4678700" y="3968167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1270700" y="3514833"/>
            <a:ext cx="283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1270833" y="3968167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8086500" y="3514833"/>
            <a:ext cx="283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8086500" y="3968167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458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4957767" y="4522367"/>
            <a:ext cx="219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4823567" y="4975700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770700" y="4522367"/>
            <a:ext cx="219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636568" y="4975700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8144733" y="4522367"/>
            <a:ext cx="219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8010733" y="4975700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08739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4552067" y="2415984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4752267" y="286933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940967" y="2415984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1141167" y="286933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8163100" y="2415984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8363300" y="286933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4552067" y="4724617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4752267" y="5177967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940967" y="4724617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1141167" y="5177967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8163100" y="4724617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8363300" y="5177967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8196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6555800" y="2627200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6745200" y="3080551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2548200" y="2627200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737733" y="3080551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6555800" y="4834051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6745200" y="5287400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2548200" y="4834051"/>
            <a:ext cx="3088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737600" y="5287400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32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5320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5320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3286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4757500" y="3992800"/>
            <a:ext cx="268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2"/>
          </p:nvPr>
        </p:nvSpPr>
        <p:spPr>
          <a:xfrm>
            <a:off x="4757500" y="444613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1451133" y="3992800"/>
            <a:ext cx="268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1451267" y="444613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8073933" y="3992800"/>
            <a:ext cx="268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8073933" y="444613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35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3609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6333583" y="22972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6333579" y="27505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3075283" y="22972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3075283" y="27505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6333583" y="42119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6333579" y="46652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3075283" y="4211900"/>
            <a:ext cx="268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3075283" y="466523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5987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475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1071667" y="2701067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7491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9596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1371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39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2095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078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8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906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147167" y="1910733"/>
            <a:ext cx="230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31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633867"/>
            <a:ext cx="9198800" cy="3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643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33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719333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0254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9970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371717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285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336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0" r:id="rId27"/>
    <p:sldLayoutId id="2147483691" r:id="rId28"/>
    <p:sldLayoutId id="2147483692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C0CC7B-092A-F4E5-92AC-5D3A80D66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00" y="1329773"/>
            <a:ext cx="9418800" cy="2736800"/>
          </a:xfrm>
        </p:spPr>
        <p:txBody>
          <a:bodyPr/>
          <a:lstStyle/>
          <a:p>
            <a:r>
              <a:rPr lang="bg-BG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Дигитален терморегулатор с </a:t>
            </a:r>
            <a:r>
              <a:rPr lang="bg-BG" sz="60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Ардуино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74FD204-ED9B-6C4F-04C8-6E9F42320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9596EDB-319E-5461-0F10-8ECE6D4B89F9}"/>
              </a:ext>
            </a:extLst>
          </p:cNvPr>
          <p:cNvSpPr txBox="1"/>
          <p:nvPr/>
        </p:nvSpPr>
        <p:spPr>
          <a:xfrm>
            <a:off x="1249960" y="671119"/>
            <a:ext cx="4983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Цел на проекта</a:t>
            </a:r>
          </a:p>
          <a:p>
            <a:endParaRPr lang="en-US" dirty="0"/>
          </a:p>
        </p:txBody>
      </p:sp>
      <p:pic>
        <p:nvPicPr>
          <p:cNvPr id="4" name="Picture 4" descr="Комуникационен шкаф Formrack 19&quot; Server rack 42U 800/1000mm цена -  SC-42U80100 характеристики | Zonetech.bg магазин за Комуникационни Шкафове">
            <a:extLst>
              <a:ext uri="{FF2B5EF4-FFF2-40B4-BE49-F238E27FC236}">
                <a16:creationId xmlns:a16="http://schemas.microsoft.com/office/drawing/2014/main" id="{612F697C-9E67-687D-4472-F8EF9D4F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6" y="1876124"/>
            <a:ext cx="3509050" cy="3509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43 Tiny Office Space Ideas To Save Space And Work Efficiently | Home  interior design, Small home offices, Home office decor">
            <a:extLst>
              <a:ext uri="{FF2B5EF4-FFF2-40B4-BE49-F238E27FC236}">
                <a16:creationId xmlns:a16="http://schemas.microsoft.com/office/drawing/2014/main" id="{5A913290-0456-6142-D758-7FC386A3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79" y="1671785"/>
            <a:ext cx="2342953" cy="35144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idential Elevator Machine Rooms | HomeElevators.com">
            <a:extLst>
              <a:ext uri="{FF2B5EF4-FFF2-40B4-BE49-F238E27FC236}">
                <a16:creationId xmlns:a16="http://schemas.microsoft.com/office/drawing/2014/main" id="{B3447A5A-C75B-2A05-69FA-88C51A82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17" y="2348917"/>
            <a:ext cx="4607921" cy="35144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emperature and humidity sensor DHT11 DHT22">
            <a:extLst>
              <a:ext uri="{FF2B5EF4-FFF2-40B4-BE49-F238E27FC236}">
                <a16:creationId xmlns:a16="http://schemas.microsoft.com/office/drawing/2014/main" id="{D5866692-A6BE-FC1A-2F07-1A60E853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1" y="1440560"/>
            <a:ext cx="3795336" cy="4220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s Pack Tens of Different Sensors in One Pack">
            <a:extLst>
              <a:ext uri="{FF2B5EF4-FFF2-40B4-BE49-F238E27FC236}">
                <a16:creationId xmlns:a16="http://schemas.microsoft.com/office/drawing/2014/main" id="{50F5B74D-EABC-25BD-CDC9-A373BB52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73" y="2669972"/>
            <a:ext cx="2536970" cy="25369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131398D-5B8D-15E0-391B-FC221F2A2713}"/>
              </a:ext>
            </a:extLst>
          </p:cNvPr>
          <p:cNvSpPr txBox="1"/>
          <p:nvPr/>
        </p:nvSpPr>
        <p:spPr>
          <a:xfrm>
            <a:off x="1249960" y="671119"/>
            <a:ext cx="4983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Компоненти на проекта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131398D-5B8D-15E0-391B-FC221F2A2713}"/>
              </a:ext>
            </a:extLst>
          </p:cNvPr>
          <p:cNvSpPr txBox="1"/>
          <p:nvPr/>
        </p:nvSpPr>
        <p:spPr>
          <a:xfrm>
            <a:off x="1249960" y="671119"/>
            <a:ext cx="4983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Компоненти на проекта</a:t>
            </a:r>
          </a:p>
          <a:p>
            <a:endParaRPr lang="en-US" dirty="0"/>
          </a:p>
        </p:txBody>
      </p:sp>
      <p:pic>
        <p:nvPicPr>
          <p:cNvPr id="3080" name="Picture 8" descr="1-канален реле модул за Ардуино – Vactor.BG">
            <a:extLst>
              <a:ext uri="{FF2B5EF4-FFF2-40B4-BE49-F238E27FC236}">
                <a16:creationId xmlns:a16="http://schemas.microsoft.com/office/drawing/2014/main" id="{E398DD95-6444-E49E-9F92-8104D6CF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60" y="1308426"/>
            <a:ext cx="4530054" cy="45237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use Relays with Arduino - ProjectHub">
            <a:extLst>
              <a:ext uri="{FF2B5EF4-FFF2-40B4-BE49-F238E27FC236}">
                <a16:creationId xmlns:a16="http://schemas.microsoft.com/office/drawing/2014/main" id="{CCB7C5DE-E59A-8D0C-D11E-2B26D218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52" y="2815427"/>
            <a:ext cx="2357308" cy="24003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1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131398D-5B8D-15E0-391B-FC221F2A2713}"/>
              </a:ext>
            </a:extLst>
          </p:cNvPr>
          <p:cNvSpPr txBox="1"/>
          <p:nvPr/>
        </p:nvSpPr>
        <p:spPr>
          <a:xfrm>
            <a:off x="1249960" y="671119"/>
            <a:ext cx="4983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Блок схема на проекта</a:t>
            </a:r>
          </a:p>
          <a:p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159FDA2-D584-0956-0524-65FC540C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61" y="1440560"/>
            <a:ext cx="4675303" cy="47463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07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131398D-5B8D-15E0-391B-FC221F2A2713}"/>
              </a:ext>
            </a:extLst>
          </p:cNvPr>
          <p:cNvSpPr txBox="1"/>
          <p:nvPr/>
        </p:nvSpPr>
        <p:spPr>
          <a:xfrm>
            <a:off x="1249960" y="671119"/>
            <a:ext cx="4983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Алгоритъм на работа</a:t>
            </a:r>
            <a:endParaRPr lang="en-US" sz="3000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DB1567C-7967-A1E2-31E3-01B828888766}"/>
              </a:ext>
            </a:extLst>
          </p:cNvPr>
          <p:cNvSpPr txBox="1"/>
          <p:nvPr/>
        </p:nvSpPr>
        <p:spPr>
          <a:xfrm>
            <a:off x="833739" y="2102026"/>
            <a:ext cx="9311780" cy="432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100" dirty="0"/>
              <a:t>- Пускане на захранване </a:t>
            </a:r>
          </a:p>
          <a:p>
            <a:pPr algn="just">
              <a:lnSpc>
                <a:spcPct val="150000"/>
              </a:lnSpc>
            </a:pPr>
            <a:r>
              <a:rPr lang="bg-BG" sz="2100" b="1" dirty="0"/>
              <a:t>     Начало на цикъл:</a:t>
            </a:r>
          </a:p>
          <a:p>
            <a:pPr algn="just">
              <a:lnSpc>
                <a:spcPct val="150000"/>
              </a:lnSpc>
            </a:pPr>
            <a:r>
              <a:rPr lang="bg-BG" sz="2100" dirty="0"/>
              <a:t>- Отчитане на температура от сензор</a:t>
            </a:r>
          </a:p>
          <a:p>
            <a:pPr algn="just">
              <a:lnSpc>
                <a:spcPct val="150000"/>
              </a:lnSpc>
            </a:pPr>
            <a:r>
              <a:rPr lang="bg-BG" sz="2100" dirty="0"/>
              <a:t>- Изпращане на сигнал и затопляне/охлаждане</a:t>
            </a:r>
          </a:p>
          <a:p>
            <a:pPr algn="just">
              <a:lnSpc>
                <a:spcPct val="150000"/>
              </a:lnSpc>
            </a:pPr>
            <a:r>
              <a:rPr lang="bg-BG" sz="2100" dirty="0"/>
              <a:t>- Пауза 5 секунди</a:t>
            </a:r>
          </a:p>
          <a:p>
            <a:pPr algn="just">
              <a:lnSpc>
                <a:spcPct val="150000"/>
              </a:lnSpc>
            </a:pPr>
            <a:r>
              <a:rPr lang="bg-BG" sz="2100" b="1" dirty="0"/>
              <a:t>     Повтаряне на цикъл</a:t>
            </a:r>
          </a:p>
          <a:p>
            <a:pPr algn="just">
              <a:lnSpc>
                <a:spcPct val="150000"/>
              </a:lnSpc>
            </a:pPr>
            <a:endParaRPr lang="bg-BG" sz="2000" dirty="0"/>
          </a:p>
          <a:p>
            <a:pPr algn="just">
              <a:lnSpc>
                <a:spcPct val="150000"/>
              </a:lnSpc>
            </a:pPr>
            <a:endParaRPr lang="bg-BG" sz="20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200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573FA8BA-44E6-D35A-2E20-705C956B3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31" y="1146026"/>
            <a:ext cx="3880177" cy="4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0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B0342DF-49C2-0F80-9107-64575C64793F}"/>
              </a:ext>
            </a:extLst>
          </p:cNvPr>
          <p:cNvSpPr txBox="1"/>
          <p:nvPr/>
        </p:nvSpPr>
        <p:spPr>
          <a:xfrm>
            <a:off x="4093906" y="2206164"/>
            <a:ext cx="9608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/>
              <a:t>Благодаря за вниманието!</a:t>
            </a:r>
            <a:endParaRPr lang="en-US" sz="44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A6C4624-9A74-0445-A7E6-0C59284A5E93}"/>
              </a:ext>
            </a:extLst>
          </p:cNvPr>
          <p:cNvSpPr txBox="1">
            <a:spLocks/>
          </p:cNvSpPr>
          <p:nvPr/>
        </p:nvSpPr>
        <p:spPr>
          <a:xfrm>
            <a:off x="1078951" y="4338469"/>
            <a:ext cx="9418800" cy="589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/>
              <a:t>Изготвено от: </a:t>
            </a:r>
            <a:r>
              <a:rPr lang="bg-BG"/>
              <a:t>Павел Пламенов </a:t>
            </a:r>
            <a:r>
              <a:rPr lang="bg-BG" dirty="0"/>
              <a:t>Стоянов</a:t>
            </a:r>
          </a:p>
          <a:p>
            <a:r>
              <a:rPr lang="bg-BG" dirty="0"/>
              <a:t>Клас: 12 В</a:t>
            </a:r>
          </a:p>
          <a:p>
            <a:r>
              <a:rPr lang="bg-BG" dirty="0"/>
              <a:t>Специалност: Системно програмиране</a:t>
            </a:r>
          </a:p>
          <a:p>
            <a:r>
              <a:rPr lang="bg-BG" dirty="0"/>
              <a:t>Ръководител-консултант: Даниела Ненова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4314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О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73</Words>
  <Application>Microsoft Office PowerPoint</Application>
  <PresentationFormat>Широк екран</PresentationFormat>
  <Paragraphs>18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7" baseType="lpstr">
      <vt:lpstr>Yu Gothic UI Light</vt:lpstr>
      <vt:lpstr>Arial</vt:lpstr>
      <vt:lpstr>Crimson Text</vt:lpstr>
      <vt:lpstr>Josefin Sans</vt:lpstr>
      <vt:lpstr>Merriweather Light</vt:lpstr>
      <vt:lpstr>Montserrat</vt:lpstr>
      <vt:lpstr>Open Sans SemiBold</vt:lpstr>
      <vt:lpstr>Russo One</vt:lpstr>
      <vt:lpstr>Vidaloka</vt:lpstr>
      <vt:lpstr>Minimalist Business Slides by Slidesgo</vt:lpstr>
      <vt:lpstr>Дигитален терморегулатор с Ардуино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Дигитален терморегулатор с Ардуино</dc:title>
  <dc:creator>ПАВЕЛ П. СТОЯНОВ</dc:creator>
  <cp:lastModifiedBy>ПАВЕЛ П. СТОЯНОВ</cp:lastModifiedBy>
  <cp:revision>5</cp:revision>
  <dcterms:created xsi:type="dcterms:W3CDTF">2022-12-07T08:54:55Z</dcterms:created>
  <dcterms:modified xsi:type="dcterms:W3CDTF">2023-03-07T16:31:25Z</dcterms:modified>
</cp:coreProperties>
</file>