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4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3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1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4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5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BD67-68C4-432F-B37D-EE2D0B01972C}" type="datetimeFigureOut">
              <a:rPr lang="en-US" smtClean="0"/>
              <a:t>19/9/2022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B07B-C742-4FB3-B38E-57DCB16C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huc2992001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100A52-FB7C-18AC-561D-BAFB9FCD150E}"/>
              </a:ext>
            </a:extLst>
          </p:cNvPr>
          <p:cNvSpPr/>
          <p:nvPr/>
        </p:nvSpPr>
        <p:spPr>
          <a:xfrm>
            <a:off x="-6714" y="0"/>
            <a:ext cx="3200107" cy="99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6EC3D-85F9-7E52-2A61-940E6A170D00}"/>
              </a:ext>
            </a:extLst>
          </p:cNvPr>
          <p:cNvSpPr txBox="1"/>
          <p:nvPr/>
        </p:nvSpPr>
        <p:spPr>
          <a:xfrm>
            <a:off x="85554" y="2158594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PHÚC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1C2EB-96B4-E234-89D0-640B98E344AB}"/>
              </a:ext>
            </a:extLst>
          </p:cNvPr>
          <p:cNvSpPr txBox="1"/>
          <p:nvPr/>
        </p:nvSpPr>
        <p:spPr>
          <a:xfrm>
            <a:off x="463317" y="4130375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 TIÊU NGHỀ NGHIỆP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CF8D1-D0C0-DBAA-D1F9-C0714168D7EC}"/>
              </a:ext>
            </a:extLst>
          </p:cNvPr>
          <p:cNvSpPr txBox="1"/>
          <p:nvPr/>
        </p:nvSpPr>
        <p:spPr>
          <a:xfrm>
            <a:off x="3689968" y="333860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 VẤN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06569-64D8-DE84-806D-B928821CD473}"/>
              </a:ext>
            </a:extLst>
          </p:cNvPr>
          <p:cNvSpPr txBox="1"/>
          <p:nvPr/>
        </p:nvSpPr>
        <p:spPr>
          <a:xfrm>
            <a:off x="3689968" y="1446661"/>
            <a:ext cx="2257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KINH NGHIỆM VIỆC LÀM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C5D56-14DA-C770-3C4F-9CBAA25B7057}"/>
              </a:ext>
            </a:extLst>
          </p:cNvPr>
          <p:cNvSpPr txBox="1"/>
          <p:nvPr/>
        </p:nvSpPr>
        <p:spPr>
          <a:xfrm>
            <a:off x="3689968" y="5987618"/>
            <a:ext cx="2423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HOẠT ĐỘNG NGOẠI KHÓA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BA2421-6DEC-6505-7430-B58B7363B63D}"/>
              </a:ext>
            </a:extLst>
          </p:cNvPr>
          <p:cNvSpPr txBox="1"/>
          <p:nvPr/>
        </p:nvSpPr>
        <p:spPr>
          <a:xfrm>
            <a:off x="463317" y="2878122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 TIN LIÊN HỆ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5E21E-1A26-5CBE-1FB8-2381FB8DB93A}"/>
              </a:ext>
            </a:extLst>
          </p:cNvPr>
          <p:cNvSpPr txBox="1"/>
          <p:nvPr/>
        </p:nvSpPr>
        <p:spPr>
          <a:xfrm>
            <a:off x="3689968" y="4302471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CHỨNG CHỈ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52AF59-07AF-821A-DF05-797BBED188C9}"/>
              </a:ext>
            </a:extLst>
          </p:cNvPr>
          <p:cNvSpPr txBox="1"/>
          <p:nvPr/>
        </p:nvSpPr>
        <p:spPr>
          <a:xfrm>
            <a:off x="463317" y="5892162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KỸ NĂNG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722BF-34F8-1B7D-3A9C-2AD7E1C99B73}"/>
              </a:ext>
            </a:extLst>
          </p:cNvPr>
          <p:cNvSpPr txBox="1"/>
          <p:nvPr/>
        </p:nvSpPr>
        <p:spPr>
          <a:xfrm>
            <a:off x="486051" y="725668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SỞ THÍCH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E2C5C3-BE18-17BB-B8C3-90C77EAA1A44}"/>
              </a:ext>
            </a:extLst>
          </p:cNvPr>
          <p:cNvSpPr/>
          <p:nvPr/>
        </p:nvSpPr>
        <p:spPr>
          <a:xfrm>
            <a:off x="173757" y="2902619"/>
            <a:ext cx="289560" cy="28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A2CBCF-5406-87B8-BF88-C74AD4345A95}"/>
              </a:ext>
            </a:extLst>
          </p:cNvPr>
          <p:cNvSpPr/>
          <p:nvPr/>
        </p:nvSpPr>
        <p:spPr>
          <a:xfrm>
            <a:off x="173757" y="4151703"/>
            <a:ext cx="289560" cy="28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3D2D776-64CA-E598-4D6B-24BF4E7F0C34}"/>
              </a:ext>
            </a:extLst>
          </p:cNvPr>
          <p:cNvSpPr/>
          <p:nvPr/>
        </p:nvSpPr>
        <p:spPr>
          <a:xfrm>
            <a:off x="173757" y="5918786"/>
            <a:ext cx="289560" cy="28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F1A764-B3EE-8E1A-4831-F31458E4717F}"/>
              </a:ext>
            </a:extLst>
          </p:cNvPr>
          <p:cNvSpPr/>
          <p:nvPr/>
        </p:nvSpPr>
        <p:spPr>
          <a:xfrm>
            <a:off x="173757" y="7281181"/>
            <a:ext cx="289560" cy="289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2664A9-9240-73A3-CB8B-4EA1597298B4}"/>
              </a:ext>
            </a:extLst>
          </p:cNvPr>
          <p:cNvSpPr/>
          <p:nvPr/>
        </p:nvSpPr>
        <p:spPr>
          <a:xfrm>
            <a:off x="3371369" y="358357"/>
            <a:ext cx="289560" cy="28956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5F66CE-F216-ADF4-221D-0F31E17375CF}"/>
              </a:ext>
            </a:extLst>
          </p:cNvPr>
          <p:cNvSpPr/>
          <p:nvPr/>
        </p:nvSpPr>
        <p:spPr>
          <a:xfrm>
            <a:off x="3371369" y="1471158"/>
            <a:ext cx="289560" cy="28956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030EEA3-D209-76DD-5B97-0E73525A1527}"/>
              </a:ext>
            </a:extLst>
          </p:cNvPr>
          <p:cNvSpPr/>
          <p:nvPr/>
        </p:nvSpPr>
        <p:spPr>
          <a:xfrm>
            <a:off x="3371369" y="4326968"/>
            <a:ext cx="289560" cy="28956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7430EBF-F03C-9CC8-E1C0-20EC4FCB4EA6}"/>
              </a:ext>
            </a:extLst>
          </p:cNvPr>
          <p:cNvSpPr/>
          <p:nvPr/>
        </p:nvSpPr>
        <p:spPr>
          <a:xfrm>
            <a:off x="3371369" y="6012115"/>
            <a:ext cx="289560" cy="28956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6A98EF-2E4C-3446-F001-58ADEFF6FD05}"/>
              </a:ext>
            </a:extLst>
          </p:cNvPr>
          <p:cNvSpPr txBox="1"/>
          <p:nvPr/>
        </p:nvSpPr>
        <p:spPr>
          <a:xfrm>
            <a:off x="469422" y="2958651"/>
            <a:ext cx="20971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29/09/2001</a:t>
            </a:r>
          </a:p>
          <a:p>
            <a:r>
              <a:rPr lang="en-US" sz="1400">
                <a:solidFill>
                  <a:schemeClr val="bg1"/>
                </a:solidFill>
              </a:rPr>
              <a:t>Nam</a:t>
            </a:r>
          </a:p>
          <a:p>
            <a:r>
              <a:rPr lang="en-US" sz="1400">
                <a:solidFill>
                  <a:schemeClr val="bg1"/>
                </a:solidFill>
              </a:rPr>
              <a:t>0377959551</a:t>
            </a:r>
          </a:p>
          <a:p>
            <a:r>
              <a:rPr lang="en-US" sz="14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phuc2992001@gmail.com</a:t>
            </a:r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endParaRPr 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34DE57-24EE-42E6-D236-A6E645454769}"/>
              </a:ext>
            </a:extLst>
          </p:cNvPr>
          <p:cNvSpPr txBox="1"/>
          <p:nvPr/>
        </p:nvSpPr>
        <p:spPr>
          <a:xfrm>
            <a:off x="79529" y="4460903"/>
            <a:ext cx="3113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solidFill>
                  <a:schemeClr val="bg1"/>
                </a:solidFill>
              </a:rPr>
              <a:t>Tôi đang học năm cuối ngành Kỹ thuật Hóa học,  Máy – Thiết bị. Tôi đang tìm kiếm công việc vận hành máy thiết bị trong dây chuyền sản xuất. Tôi mong muốn cơ hội được cống hiến bản thân tốt nhất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19110E-A599-2BD2-9AD2-A47E875AAAA2}"/>
              </a:ext>
            </a:extLst>
          </p:cNvPr>
          <p:cNvSpPr txBox="1"/>
          <p:nvPr/>
        </p:nvSpPr>
        <p:spPr>
          <a:xfrm>
            <a:off x="79529" y="6326172"/>
            <a:ext cx="82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AUTOCAD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9C7A2E-15C3-0479-FD1B-0F1795DFB6C8}"/>
              </a:ext>
            </a:extLst>
          </p:cNvPr>
          <p:cNvSpPr txBox="1"/>
          <p:nvPr/>
        </p:nvSpPr>
        <p:spPr>
          <a:xfrm>
            <a:off x="79529" y="659931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TIẾNG ANH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A551D-1612-5EEE-4B5A-0EB5063FE5B7}"/>
              </a:ext>
            </a:extLst>
          </p:cNvPr>
          <p:cNvSpPr/>
          <p:nvPr/>
        </p:nvSpPr>
        <p:spPr>
          <a:xfrm>
            <a:off x="590039" y="401400"/>
            <a:ext cx="2006600" cy="16617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758E8A-8773-54E7-4469-B774EE3BF554}"/>
              </a:ext>
            </a:extLst>
          </p:cNvPr>
          <p:cNvSpPr/>
          <p:nvPr/>
        </p:nvSpPr>
        <p:spPr>
          <a:xfrm>
            <a:off x="1070187" y="6417432"/>
            <a:ext cx="1394682" cy="97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0320F3-0604-4192-5F33-D73C760FC5E2}"/>
              </a:ext>
            </a:extLst>
          </p:cNvPr>
          <p:cNvSpPr/>
          <p:nvPr/>
        </p:nvSpPr>
        <p:spPr>
          <a:xfrm>
            <a:off x="1070187" y="6417432"/>
            <a:ext cx="726410" cy="97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9F931B-506C-4E0E-A496-7D015224933D}"/>
              </a:ext>
            </a:extLst>
          </p:cNvPr>
          <p:cNvSpPr/>
          <p:nvPr/>
        </p:nvSpPr>
        <p:spPr>
          <a:xfrm>
            <a:off x="1070187" y="6681464"/>
            <a:ext cx="1394682" cy="97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69251FC-ABDB-17B3-E64C-E9FD2DE00D69}"/>
              </a:ext>
            </a:extLst>
          </p:cNvPr>
          <p:cNvSpPr/>
          <p:nvPr/>
        </p:nvSpPr>
        <p:spPr>
          <a:xfrm>
            <a:off x="1070188" y="6681463"/>
            <a:ext cx="726410" cy="975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965C4-A9DD-4AD8-FB41-44F6509B70AE}"/>
              </a:ext>
            </a:extLst>
          </p:cNvPr>
          <p:cNvSpPr txBox="1"/>
          <p:nvPr/>
        </p:nvSpPr>
        <p:spPr>
          <a:xfrm>
            <a:off x="3371369" y="673172"/>
            <a:ext cx="2816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Trường Đại học Bách Khoa – TPHCM</a:t>
            </a:r>
          </a:p>
          <a:p>
            <a:r>
              <a:rPr lang="en-US" sz="1400"/>
              <a:t>Khoa Kỹ thuật Hóa học</a:t>
            </a:r>
          </a:p>
          <a:p>
            <a:r>
              <a:rPr lang="en-US" sz="1400"/>
              <a:t>8/2019 – Hiện tại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198E5-6A2C-AF15-0E0B-C60322083841}"/>
              </a:ext>
            </a:extLst>
          </p:cNvPr>
          <p:cNvSpPr txBox="1"/>
          <p:nvPr/>
        </p:nvSpPr>
        <p:spPr>
          <a:xfrm>
            <a:off x="79529" y="687631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TIN HỌC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3D65DE-8308-716B-84D0-3331A34BF09B}"/>
              </a:ext>
            </a:extLst>
          </p:cNvPr>
          <p:cNvSpPr/>
          <p:nvPr/>
        </p:nvSpPr>
        <p:spPr>
          <a:xfrm>
            <a:off x="1070187" y="6958463"/>
            <a:ext cx="1394682" cy="97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9C3F1AE-A81D-A99C-420A-B10D38AC838C}"/>
              </a:ext>
            </a:extLst>
          </p:cNvPr>
          <p:cNvSpPr/>
          <p:nvPr/>
        </p:nvSpPr>
        <p:spPr>
          <a:xfrm>
            <a:off x="1070187" y="6958463"/>
            <a:ext cx="850053" cy="97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4A653-5B18-73AB-8FA8-9A84958E766B}"/>
              </a:ext>
            </a:extLst>
          </p:cNvPr>
          <p:cNvSpPr txBox="1"/>
          <p:nvPr/>
        </p:nvSpPr>
        <p:spPr>
          <a:xfrm>
            <a:off x="3371369" y="1776455"/>
            <a:ext cx="34866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Thực tập tại Cty TNHH Giấy Đồng Tiến</a:t>
            </a:r>
          </a:p>
          <a:p>
            <a:r>
              <a:rPr lang="en-US" sz="1400"/>
              <a:t>- Tìm hiểu quy trình công nghệ, máy móc thiết bị trong dây chuyền sản xuất.</a:t>
            </a:r>
          </a:p>
          <a:p>
            <a:r>
              <a:rPr lang="en-US" sz="1400"/>
              <a:t>- Điều kiện vận hành máy móc</a:t>
            </a:r>
          </a:p>
          <a:p>
            <a:r>
              <a:rPr lang="en-US" sz="1400"/>
              <a:t>- Phòng phân tích nguyên liệu đầu vào, chất lượng giấy </a:t>
            </a:r>
          </a:p>
          <a:p>
            <a:pPr marL="285750" indent="-285750">
              <a:buFontTx/>
              <a:buChar char="-"/>
            </a:pPr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2516B-7FF8-FCB7-B791-04100275DAD8}"/>
              </a:ext>
            </a:extLst>
          </p:cNvPr>
          <p:cNvSpPr txBox="1"/>
          <p:nvPr/>
        </p:nvSpPr>
        <p:spPr>
          <a:xfrm>
            <a:off x="3400184" y="3212774"/>
            <a:ext cx="342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Nghiên cứu luận văn tại phòng thí nghiệm trọng điểm ĐHQG-HCM (Key CEPP Lab)</a:t>
            </a:r>
          </a:p>
          <a:p>
            <a:r>
              <a:rPr lang="en-US" sz="1400"/>
              <a:t>- Sử dụng thiết bị phòng thí nghiệm và thiết bị phân tích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6938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175</Words>
  <Application>Microsoft Office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2022-09-18T12:12:17Z</dcterms:created>
  <dcterms:modified xsi:type="dcterms:W3CDTF">2022-09-19T07:01:08Z</dcterms:modified>
</cp:coreProperties>
</file>