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1" r:id="rId1"/>
  </p:sldMasterIdLst>
  <p:notesMasterIdLst>
    <p:notesMasterId r:id="rId63"/>
  </p:notesMasterIdLst>
  <p:handoutMasterIdLst>
    <p:handoutMasterId r:id="rId64"/>
  </p:handoutMasterIdLst>
  <p:sldIdLst>
    <p:sldId id="256" r:id="rId2"/>
    <p:sldId id="345" r:id="rId3"/>
    <p:sldId id="350" r:id="rId4"/>
    <p:sldId id="351" r:id="rId5"/>
    <p:sldId id="307" r:id="rId6"/>
    <p:sldId id="309" r:id="rId7"/>
    <p:sldId id="576" r:id="rId8"/>
    <p:sldId id="523" r:id="rId9"/>
    <p:sldId id="486" r:id="rId10"/>
    <p:sldId id="487" r:id="rId11"/>
    <p:sldId id="488" r:id="rId12"/>
    <p:sldId id="489" r:id="rId13"/>
    <p:sldId id="490" r:id="rId14"/>
    <p:sldId id="491" r:id="rId15"/>
    <p:sldId id="492" r:id="rId16"/>
    <p:sldId id="493" r:id="rId17"/>
    <p:sldId id="524" r:id="rId18"/>
    <p:sldId id="526" r:id="rId19"/>
    <p:sldId id="539" r:id="rId20"/>
    <p:sldId id="540" r:id="rId21"/>
    <p:sldId id="541" r:id="rId22"/>
    <p:sldId id="590" r:id="rId23"/>
    <p:sldId id="542" r:id="rId24"/>
    <p:sldId id="577" r:id="rId25"/>
    <p:sldId id="572" r:id="rId26"/>
    <p:sldId id="498" r:id="rId27"/>
    <p:sldId id="499" r:id="rId28"/>
    <p:sldId id="500" r:id="rId29"/>
    <p:sldId id="502" r:id="rId30"/>
    <p:sldId id="547" r:id="rId31"/>
    <p:sldId id="548" r:id="rId32"/>
    <p:sldId id="558" r:id="rId33"/>
    <p:sldId id="503" r:id="rId34"/>
    <p:sldId id="549" r:id="rId35"/>
    <p:sldId id="591" r:id="rId36"/>
    <p:sldId id="550" r:id="rId37"/>
    <p:sldId id="553" r:id="rId38"/>
    <p:sldId id="554" r:id="rId39"/>
    <p:sldId id="573" r:id="rId40"/>
    <p:sldId id="505" r:id="rId41"/>
    <p:sldId id="578" r:id="rId42"/>
    <p:sldId id="585" r:id="rId43"/>
    <p:sldId id="579" r:id="rId44"/>
    <p:sldId id="583" r:id="rId45"/>
    <p:sldId id="574" r:id="rId46"/>
    <p:sldId id="552" r:id="rId47"/>
    <p:sldId id="584" r:id="rId48"/>
    <p:sldId id="508" r:id="rId49"/>
    <p:sldId id="556" r:id="rId50"/>
    <p:sldId id="560" r:id="rId51"/>
    <p:sldId id="561" r:id="rId52"/>
    <p:sldId id="587" r:id="rId53"/>
    <p:sldId id="582" r:id="rId54"/>
    <p:sldId id="562" r:id="rId55"/>
    <p:sldId id="566" r:id="rId56"/>
    <p:sldId id="589" r:id="rId57"/>
    <p:sldId id="581" r:id="rId58"/>
    <p:sldId id="586" r:id="rId59"/>
    <p:sldId id="564" r:id="rId60"/>
    <p:sldId id="568" r:id="rId61"/>
    <p:sldId id="588" r:id="rId62"/>
  </p:sldIdLst>
  <p:sldSz cx="9144000" cy="6858000" type="screen4x3"/>
  <p:notesSz cx="6858000" cy="9190038"/>
  <p:defaultTextStyle>
    <a:defPPr>
      <a:defRPr lang="en-US"/>
    </a:defPPr>
    <a:lvl1pPr algn="l" rtl="0" eaLnBrk="0" fontAlgn="base" hangingPunct="0">
      <a:spcBef>
        <a:spcPct val="0"/>
      </a:spcBef>
      <a:spcAft>
        <a:spcPct val="0"/>
      </a:spcAft>
      <a:defRPr sz="32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b="1" kern="1200">
        <a:solidFill>
          <a:schemeClr val="tx1"/>
        </a:solidFill>
        <a:latin typeface="Times New Roman" panose="02020603050405020304" pitchFamily="18" charset="0"/>
        <a:ea typeface="+mn-ea"/>
        <a:cs typeface="+mn-cs"/>
      </a:defRPr>
    </a:lvl5pPr>
    <a:lvl6pPr marL="2286000" algn="l" defTabSz="914400" rtl="0" eaLnBrk="1" latinLnBrk="0" hangingPunct="1">
      <a:defRPr sz="3200" b="1" kern="1200">
        <a:solidFill>
          <a:schemeClr val="tx1"/>
        </a:solidFill>
        <a:latin typeface="Times New Roman" panose="02020603050405020304" pitchFamily="18" charset="0"/>
        <a:ea typeface="+mn-ea"/>
        <a:cs typeface="+mn-cs"/>
      </a:defRPr>
    </a:lvl6pPr>
    <a:lvl7pPr marL="2743200" algn="l" defTabSz="914400" rtl="0" eaLnBrk="1" latinLnBrk="0" hangingPunct="1">
      <a:defRPr sz="3200" b="1" kern="1200">
        <a:solidFill>
          <a:schemeClr val="tx1"/>
        </a:solidFill>
        <a:latin typeface="Times New Roman" panose="02020603050405020304" pitchFamily="18" charset="0"/>
        <a:ea typeface="+mn-ea"/>
        <a:cs typeface="+mn-cs"/>
      </a:defRPr>
    </a:lvl7pPr>
    <a:lvl8pPr marL="3200400" algn="l" defTabSz="914400" rtl="0" eaLnBrk="1" latinLnBrk="0" hangingPunct="1">
      <a:defRPr sz="3200" b="1" kern="1200">
        <a:solidFill>
          <a:schemeClr val="tx1"/>
        </a:solidFill>
        <a:latin typeface="Times New Roman" panose="02020603050405020304" pitchFamily="18" charset="0"/>
        <a:ea typeface="+mn-ea"/>
        <a:cs typeface="+mn-cs"/>
      </a:defRPr>
    </a:lvl8pPr>
    <a:lvl9pPr marL="3657600" algn="l" defTabSz="914400" rtl="0" eaLnBrk="1" latinLnBrk="0" hangingPunct="1">
      <a:defRPr sz="32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FF"/>
    <a:srgbClr val="006600"/>
    <a:srgbClr val="FF0000"/>
    <a:srgbClr val="9933FF"/>
    <a:srgbClr val="6600FF"/>
    <a:srgbClr val="1515B5"/>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9" autoAdjust="0"/>
    <p:restoredTop sz="94600" autoAdjust="0"/>
  </p:normalViewPr>
  <p:slideViewPr>
    <p:cSldViewPr>
      <p:cViewPr varScale="1">
        <p:scale>
          <a:sx n="108" d="100"/>
          <a:sy n="108" d="100"/>
        </p:scale>
        <p:origin x="42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69D74ED3-FF27-4598-A95A-D12020F5F355}"/>
              </a:ext>
            </a:extLst>
          </p:cNvPr>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52227" name="Rectangle 3">
            <a:extLst>
              <a:ext uri="{FF2B5EF4-FFF2-40B4-BE49-F238E27FC236}">
                <a16:creationId xmlns:a16="http://schemas.microsoft.com/office/drawing/2014/main" id="{C85532B8-0DDF-4245-8E11-364F5FA4057A}"/>
              </a:ext>
            </a:extLst>
          </p:cNvPr>
          <p:cNvSpPr>
            <a:spLocks noGrp="1" noChangeArrowheads="1"/>
          </p:cNvSpPr>
          <p:nvPr>
            <p:ph type="dt" sz="quarter"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52228" name="Rectangle 4">
            <a:extLst>
              <a:ext uri="{FF2B5EF4-FFF2-40B4-BE49-F238E27FC236}">
                <a16:creationId xmlns:a16="http://schemas.microsoft.com/office/drawing/2014/main" id="{B0E9C1AB-562B-40AB-8A04-D667C624EDF5}"/>
              </a:ext>
            </a:extLst>
          </p:cNvPr>
          <p:cNvSpPr>
            <a:spLocks noGrp="1" noChangeArrowheads="1"/>
          </p:cNvSpPr>
          <p:nvPr>
            <p:ph type="ftr" sz="quarter" idx="2"/>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52229" name="Rectangle 5">
            <a:extLst>
              <a:ext uri="{FF2B5EF4-FFF2-40B4-BE49-F238E27FC236}">
                <a16:creationId xmlns:a16="http://schemas.microsoft.com/office/drawing/2014/main" id="{A28E2092-2F89-42AF-B223-745D83CB34C7}"/>
              </a:ext>
            </a:extLst>
          </p:cNvPr>
          <p:cNvSpPr>
            <a:spLocks noGrp="1" noChangeArrowheads="1"/>
          </p:cNvSpPr>
          <p:nvPr>
            <p:ph type="sldNum" sz="quarter" idx="3"/>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8C69FB3-8975-41AC-8F89-1CDF088F279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DBDBE649-1632-4815-907A-B0ADF21D744D}"/>
              </a:ext>
            </a:extLst>
          </p:cNvPr>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p>
        </p:txBody>
      </p:sp>
      <p:sp>
        <p:nvSpPr>
          <p:cNvPr id="107523" name="Rectangle 3">
            <a:extLst>
              <a:ext uri="{FF2B5EF4-FFF2-40B4-BE49-F238E27FC236}">
                <a16:creationId xmlns:a16="http://schemas.microsoft.com/office/drawing/2014/main" id="{AD6A716D-7C57-42EA-8BAC-855E2194FF1A}"/>
              </a:ext>
            </a:extLst>
          </p:cNvPr>
          <p:cNvSpPr>
            <a:spLocks noGrp="1" noChangeArrowheads="1"/>
          </p:cNvSpPr>
          <p:nvPr>
            <p:ph type="dt" idx="1"/>
          </p:nvPr>
        </p:nvSpPr>
        <p:spPr bwMode="auto">
          <a:xfrm>
            <a:off x="3884613"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p>
        </p:txBody>
      </p:sp>
      <p:sp>
        <p:nvSpPr>
          <p:cNvPr id="6148" name="Rectangle 4">
            <a:extLst>
              <a:ext uri="{FF2B5EF4-FFF2-40B4-BE49-F238E27FC236}">
                <a16:creationId xmlns:a16="http://schemas.microsoft.com/office/drawing/2014/main" id="{C74C9FD6-7642-42F2-A684-3036CAA926D1}"/>
              </a:ext>
            </a:extLst>
          </p:cNvPr>
          <p:cNvSpPr>
            <a:spLocks noGrp="1" noRot="1" noChangeAspect="1" noChangeArrowheads="1" noTextEdit="1"/>
          </p:cNvSpPr>
          <p:nvPr>
            <p:ph type="sldImg" idx="2"/>
          </p:nvPr>
        </p:nvSpPr>
        <p:spPr bwMode="auto">
          <a:xfrm>
            <a:off x="1131888" y="688975"/>
            <a:ext cx="4594225" cy="3446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5" name="Rectangle 5">
            <a:extLst>
              <a:ext uri="{FF2B5EF4-FFF2-40B4-BE49-F238E27FC236}">
                <a16:creationId xmlns:a16="http://schemas.microsoft.com/office/drawing/2014/main" id="{43FDE1CF-D78B-47E0-B69F-C457623AA1B8}"/>
              </a:ext>
            </a:extLst>
          </p:cNvPr>
          <p:cNvSpPr>
            <a:spLocks noGrp="1" noChangeArrowheads="1"/>
          </p:cNvSpPr>
          <p:nvPr>
            <p:ph type="body" sz="quarter" idx="3"/>
          </p:nvPr>
        </p:nvSpPr>
        <p:spPr bwMode="auto">
          <a:xfrm>
            <a:off x="685800" y="4365625"/>
            <a:ext cx="5486400" cy="4135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7526" name="Rectangle 6">
            <a:extLst>
              <a:ext uri="{FF2B5EF4-FFF2-40B4-BE49-F238E27FC236}">
                <a16:creationId xmlns:a16="http://schemas.microsoft.com/office/drawing/2014/main" id="{F09E9248-0350-480A-8701-04A1B1EC450C}"/>
              </a:ext>
            </a:extLst>
          </p:cNvPr>
          <p:cNvSpPr>
            <a:spLocks noGrp="1" noChangeArrowheads="1"/>
          </p:cNvSpPr>
          <p:nvPr>
            <p:ph type="ftr" sz="quarter" idx="4"/>
          </p:nvPr>
        </p:nvSpPr>
        <p:spPr bwMode="auto">
          <a:xfrm>
            <a:off x="0" y="8729663"/>
            <a:ext cx="2971800" cy="4587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p>
        </p:txBody>
      </p:sp>
      <p:sp>
        <p:nvSpPr>
          <p:cNvPr id="107527" name="Rectangle 7">
            <a:extLst>
              <a:ext uri="{FF2B5EF4-FFF2-40B4-BE49-F238E27FC236}">
                <a16:creationId xmlns:a16="http://schemas.microsoft.com/office/drawing/2014/main" id="{C0C60C98-669E-49A1-B1E8-3747DD1271DA}"/>
              </a:ext>
            </a:extLst>
          </p:cNvPr>
          <p:cNvSpPr>
            <a:spLocks noGrp="1" noChangeArrowheads="1"/>
          </p:cNvSpPr>
          <p:nvPr>
            <p:ph type="sldNum" sz="quarter" idx="5"/>
          </p:nvPr>
        </p:nvSpPr>
        <p:spPr bwMode="auto">
          <a:xfrm>
            <a:off x="3884613" y="8729663"/>
            <a:ext cx="2971800" cy="4587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BED268C7-F750-4FF2-B2C8-B55022E3A61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39BEAB34-CFA9-44D7-90C1-9F077DBC7C3F}"/>
              </a:ext>
            </a:extLst>
          </p:cNvPr>
          <p:cNvSpPr>
            <a:spLocks noGrp="1" noRot="1" noChangeAspect="1" noChangeArrowheads="1" noTextEdit="1"/>
          </p:cNvSpPr>
          <p:nvPr>
            <p:ph type="sldImg"/>
          </p:nvPr>
        </p:nvSpPr>
        <p:spPr>
          <a:ln/>
        </p:spPr>
      </p:sp>
      <p:sp>
        <p:nvSpPr>
          <p:cNvPr id="9219" name="Notes Placeholder 2">
            <a:extLst>
              <a:ext uri="{FF2B5EF4-FFF2-40B4-BE49-F238E27FC236}">
                <a16:creationId xmlns:a16="http://schemas.microsoft.com/office/drawing/2014/main" id="{A6AD613E-11A3-4035-AAA7-97C2716CD11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9220" name="Slide Number Placeholder 3">
            <a:extLst>
              <a:ext uri="{FF2B5EF4-FFF2-40B4-BE49-F238E27FC236}">
                <a16:creationId xmlns:a16="http://schemas.microsoft.com/office/drawing/2014/main" id="{F2ADC8B9-34DF-42B8-A5D6-0BE6E889D4A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8635250-187B-4BBA-A41A-A0E68FAF23A5}" type="slidenum">
              <a:rPr lang="en-US" altLang="en-US" smtClean="0"/>
              <a:pPr>
                <a:spcBef>
                  <a:spcPct val="0"/>
                </a:spcBef>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7FE7F034-3F07-42EA-9D52-3B238AA30136}"/>
              </a:ext>
            </a:extLst>
          </p:cNvPr>
          <p:cNvSpPr>
            <a:spLocks noGrp="1" noRot="1" noChangeAspect="1" noChangeArrowheads="1" noTextEdit="1"/>
          </p:cNvSpPr>
          <p:nvPr>
            <p:ph type="sldImg"/>
          </p:nvPr>
        </p:nvSpPr>
        <p:spPr>
          <a:ln/>
        </p:spPr>
      </p:sp>
      <p:sp>
        <p:nvSpPr>
          <p:cNvPr id="28675" name="Notes Placeholder 2">
            <a:extLst>
              <a:ext uri="{FF2B5EF4-FFF2-40B4-BE49-F238E27FC236}">
                <a16:creationId xmlns:a16="http://schemas.microsoft.com/office/drawing/2014/main" id="{A501B1FA-1776-4340-9732-BF8845F401C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8676" name="Slide Number Placeholder 3">
            <a:extLst>
              <a:ext uri="{FF2B5EF4-FFF2-40B4-BE49-F238E27FC236}">
                <a16:creationId xmlns:a16="http://schemas.microsoft.com/office/drawing/2014/main" id="{F5864680-EAD6-4187-B610-C6203D4812E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D3CEEB7-BA2E-47B9-8CD5-5A4D0BDD7CE6}" type="slidenum">
              <a:rPr lang="en-US" altLang="en-US" smtClean="0"/>
              <a:pPr>
                <a:spcBef>
                  <a:spcPct val="0"/>
                </a:spcBef>
              </a:pPr>
              <a:t>11</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7C10A317-FF3C-45A5-8E32-811C99F0FDE3}"/>
              </a:ext>
            </a:extLst>
          </p:cNvPr>
          <p:cNvSpPr>
            <a:spLocks noGrp="1" noRot="1" noChangeAspect="1" noChangeArrowheads="1" noTextEdit="1"/>
          </p:cNvSpPr>
          <p:nvPr>
            <p:ph type="sldImg"/>
          </p:nvPr>
        </p:nvSpPr>
        <p:spPr>
          <a:ln/>
        </p:spPr>
      </p:sp>
      <p:sp>
        <p:nvSpPr>
          <p:cNvPr id="30723" name="Notes Placeholder 2">
            <a:extLst>
              <a:ext uri="{FF2B5EF4-FFF2-40B4-BE49-F238E27FC236}">
                <a16:creationId xmlns:a16="http://schemas.microsoft.com/office/drawing/2014/main" id="{22A89F86-3519-4E12-B793-F9BEB776037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0724" name="Slide Number Placeholder 3">
            <a:extLst>
              <a:ext uri="{FF2B5EF4-FFF2-40B4-BE49-F238E27FC236}">
                <a16:creationId xmlns:a16="http://schemas.microsoft.com/office/drawing/2014/main" id="{D2AB5646-4961-406E-957E-DA55F814CD9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198032E-73EE-4C92-ACC8-1037BE7A5FF2}" type="slidenum">
              <a:rPr lang="en-US" altLang="en-US" smtClean="0"/>
              <a:pPr>
                <a:spcBef>
                  <a:spcPct val="0"/>
                </a:spcBef>
              </a:pPr>
              <a:t>12</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EA834790-B984-4D44-AE55-6131D32DB57C}"/>
              </a:ext>
            </a:extLst>
          </p:cNvPr>
          <p:cNvSpPr>
            <a:spLocks noGrp="1" noRot="1" noChangeAspect="1" noChangeArrowheads="1" noTextEdit="1"/>
          </p:cNvSpPr>
          <p:nvPr>
            <p:ph type="sldImg"/>
          </p:nvPr>
        </p:nvSpPr>
        <p:spPr>
          <a:ln/>
        </p:spPr>
      </p:sp>
      <p:sp>
        <p:nvSpPr>
          <p:cNvPr id="32771" name="Notes Placeholder 2">
            <a:extLst>
              <a:ext uri="{FF2B5EF4-FFF2-40B4-BE49-F238E27FC236}">
                <a16:creationId xmlns:a16="http://schemas.microsoft.com/office/drawing/2014/main" id="{21071F05-ACF7-40AC-AA49-B1F80A7D3E8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2772" name="Slide Number Placeholder 3">
            <a:extLst>
              <a:ext uri="{FF2B5EF4-FFF2-40B4-BE49-F238E27FC236}">
                <a16:creationId xmlns:a16="http://schemas.microsoft.com/office/drawing/2014/main" id="{0EF074CF-DD7B-42E2-9A89-016F318BD42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51AB25E-24BC-44A4-918D-4F2CBB16BF8F}" type="slidenum">
              <a:rPr lang="en-US" altLang="en-US" smtClean="0"/>
              <a:pPr>
                <a:spcBef>
                  <a:spcPct val="0"/>
                </a:spcBef>
              </a:pPr>
              <a:t>13</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81939BAB-3480-4F92-90FE-43EEA7CDF4C3}"/>
              </a:ext>
            </a:extLst>
          </p:cNvPr>
          <p:cNvSpPr>
            <a:spLocks noGrp="1" noRot="1" noChangeAspect="1" noChangeArrowheads="1" noTextEdit="1"/>
          </p:cNvSpPr>
          <p:nvPr>
            <p:ph type="sldImg"/>
          </p:nvPr>
        </p:nvSpPr>
        <p:spPr>
          <a:ln/>
        </p:spPr>
      </p:sp>
      <p:sp>
        <p:nvSpPr>
          <p:cNvPr id="34819" name="Notes Placeholder 2">
            <a:extLst>
              <a:ext uri="{FF2B5EF4-FFF2-40B4-BE49-F238E27FC236}">
                <a16:creationId xmlns:a16="http://schemas.microsoft.com/office/drawing/2014/main" id="{2999325A-4C1E-43AC-ABD8-E9938502CBD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4820" name="Slide Number Placeholder 3">
            <a:extLst>
              <a:ext uri="{FF2B5EF4-FFF2-40B4-BE49-F238E27FC236}">
                <a16:creationId xmlns:a16="http://schemas.microsoft.com/office/drawing/2014/main" id="{C74F1E55-621F-46AD-8CEB-8B3DB688FE4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2531C2F-3032-462F-BF61-1C7F172FAE70}" type="slidenum">
              <a:rPr lang="en-US" altLang="en-US" smtClean="0"/>
              <a:pPr>
                <a:spcBef>
                  <a:spcPct val="0"/>
                </a:spcBef>
              </a:pPr>
              <a:t>14</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AF620338-269D-408C-A9FD-EC06A773D028}"/>
              </a:ext>
            </a:extLst>
          </p:cNvPr>
          <p:cNvSpPr>
            <a:spLocks noGrp="1" noRot="1" noChangeAspect="1" noChangeArrowheads="1" noTextEdit="1"/>
          </p:cNvSpPr>
          <p:nvPr>
            <p:ph type="sldImg"/>
          </p:nvPr>
        </p:nvSpPr>
        <p:spPr>
          <a:ln/>
        </p:spPr>
      </p:sp>
      <p:sp>
        <p:nvSpPr>
          <p:cNvPr id="36867" name="Notes Placeholder 2">
            <a:extLst>
              <a:ext uri="{FF2B5EF4-FFF2-40B4-BE49-F238E27FC236}">
                <a16:creationId xmlns:a16="http://schemas.microsoft.com/office/drawing/2014/main" id="{005B259E-0364-4C3A-8DE4-703A1E9F6A8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6868" name="Slide Number Placeholder 3">
            <a:extLst>
              <a:ext uri="{FF2B5EF4-FFF2-40B4-BE49-F238E27FC236}">
                <a16:creationId xmlns:a16="http://schemas.microsoft.com/office/drawing/2014/main" id="{485C87D3-FA14-4DF2-BED8-AD402A9D700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7AA44B-C595-4E48-A38C-855CF8F61DC8}" type="slidenum">
              <a:rPr lang="en-US" altLang="en-US" smtClean="0"/>
              <a:pPr>
                <a:spcBef>
                  <a:spcPct val="0"/>
                </a:spcBef>
              </a:pPr>
              <a:t>15</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8BC01DAB-51E2-4E32-9D6B-708E67C7D26F}"/>
              </a:ext>
            </a:extLst>
          </p:cNvPr>
          <p:cNvSpPr>
            <a:spLocks noGrp="1" noRot="1" noChangeAspect="1" noChangeArrowheads="1" noTextEdit="1"/>
          </p:cNvSpPr>
          <p:nvPr>
            <p:ph type="sldImg"/>
          </p:nvPr>
        </p:nvSpPr>
        <p:spPr>
          <a:ln/>
        </p:spPr>
      </p:sp>
      <p:sp>
        <p:nvSpPr>
          <p:cNvPr id="38915" name="Notes Placeholder 2">
            <a:extLst>
              <a:ext uri="{FF2B5EF4-FFF2-40B4-BE49-F238E27FC236}">
                <a16:creationId xmlns:a16="http://schemas.microsoft.com/office/drawing/2014/main" id="{00B0A9C6-4977-4CE2-88D0-9EA939445C3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8916" name="Slide Number Placeholder 3">
            <a:extLst>
              <a:ext uri="{FF2B5EF4-FFF2-40B4-BE49-F238E27FC236}">
                <a16:creationId xmlns:a16="http://schemas.microsoft.com/office/drawing/2014/main" id="{D91EBFB8-FBC1-47EF-89FA-42BCB9F0751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3B1B261-25BB-4219-A05D-343937ECF419}" type="slidenum">
              <a:rPr lang="en-US" altLang="en-US" smtClean="0"/>
              <a:pPr>
                <a:spcBef>
                  <a:spcPct val="0"/>
                </a:spcBef>
              </a:pPr>
              <a:t>16</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B4D0EF1F-238C-468F-9A37-6E018C3F5679}"/>
              </a:ext>
            </a:extLst>
          </p:cNvPr>
          <p:cNvSpPr>
            <a:spLocks noGrp="1" noRot="1" noChangeAspect="1" noChangeArrowheads="1" noTextEdit="1"/>
          </p:cNvSpPr>
          <p:nvPr>
            <p:ph type="sldImg"/>
          </p:nvPr>
        </p:nvSpPr>
        <p:spPr>
          <a:ln/>
        </p:spPr>
      </p:sp>
      <p:sp>
        <p:nvSpPr>
          <p:cNvPr id="40963" name="Notes Placeholder 2">
            <a:extLst>
              <a:ext uri="{FF2B5EF4-FFF2-40B4-BE49-F238E27FC236}">
                <a16:creationId xmlns:a16="http://schemas.microsoft.com/office/drawing/2014/main" id="{270ACAE2-7150-44EF-904E-E2DB73BE3B0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0964" name="Slide Number Placeholder 3">
            <a:extLst>
              <a:ext uri="{FF2B5EF4-FFF2-40B4-BE49-F238E27FC236}">
                <a16:creationId xmlns:a16="http://schemas.microsoft.com/office/drawing/2014/main" id="{A235DB74-B7EB-49D4-A14E-97FF9027FBA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51C0F98-AD56-4B18-90D3-FC6BD6B81D25}" type="slidenum">
              <a:rPr lang="en-US" altLang="en-US" smtClean="0"/>
              <a:pPr>
                <a:spcBef>
                  <a:spcPct val="0"/>
                </a:spcBef>
              </a:pPr>
              <a:t>17</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712789F8-828E-4624-A546-2C96E87422B2}"/>
              </a:ext>
            </a:extLst>
          </p:cNvPr>
          <p:cNvSpPr>
            <a:spLocks noGrp="1" noRot="1" noChangeAspect="1" noChangeArrowheads="1" noTextEdit="1"/>
          </p:cNvSpPr>
          <p:nvPr>
            <p:ph type="sldImg"/>
          </p:nvPr>
        </p:nvSpPr>
        <p:spPr>
          <a:ln/>
        </p:spPr>
      </p:sp>
      <p:sp>
        <p:nvSpPr>
          <p:cNvPr id="43011" name="Notes Placeholder 2">
            <a:extLst>
              <a:ext uri="{FF2B5EF4-FFF2-40B4-BE49-F238E27FC236}">
                <a16:creationId xmlns:a16="http://schemas.microsoft.com/office/drawing/2014/main" id="{24D87105-8399-42C8-94C5-73C46FE10E0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3012" name="Slide Number Placeholder 3">
            <a:extLst>
              <a:ext uri="{FF2B5EF4-FFF2-40B4-BE49-F238E27FC236}">
                <a16:creationId xmlns:a16="http://schemas.microsoft.com/office/drawing/2014/main" id="{87E13B47-740D-4C7D-AECC-EDE57D40FD7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4338C5B-CF47-4AF5-8186-A4942367567A}" type="slidenum">
              <a:rPr lang="en-US" altLang="en-US" smtClean="0"/>
              <a:pPr>
                <a:spcBef>
                  <a:spcPct val="0"/>
                </a:spcBef>
              </a:pPr>
              <a:t>18</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AB761D7D-5845-49DE-AC44-8A50D340098B}"/>
              </a:ext>
            </a:extLst>
          </p:cNvPr>
          <p:cNvSpPr>
            <a:spLocks noGrp="1" noRot="1" noChangeAspect="1" noChangeArrowheads="1" noTextEdit="1"/>
          </p:cNvSpPr>
          <p:nvPr>
            <p:ph type="sldImg"/>
          </p:nvPr>
        </p:nvSpPr>
        <p:spPr>
          <a:ln/>
        </p:spPr>
      </p:sp>
      <p:sp>
        <p:nvSpPr>
          <p:cNvPr id="45059" name="Notes Placeholder 2">
            <a:extLst>
              <a:ext uri="{FF2B5EF4-FFF2-40B4-BE49-F238E27FC236}">
                <a16:creationId xmlns:a16="http://schemas.microsoft.com/office/drawing/2014/main" id="{A08CC2F9-1572-4E5C-8851-9EB42AF19B1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5060" name="Slide Number Placeholder 3">
            <a:extLst>
              <a:ext uri="{FF2B5EF4-FFF2-40B4-BE49-F238E27FC236}">
                <a16:creationId xmlns:a16="http://schemas.microsoft.com/office/drawing/2014/main" id="{0C2D8ED3-6DC0-4FA8-A03D-D7E364646B5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F45F29E-2B7B-4FFC-8350-CB00C6A042D9}" type="slidenum">
              <a:rPr lang="en-US" altLang="en-US" smtClean="0"/>
              <a:pPr>
                <a:spcBef>
                  <a:spcPct val="0"/>
                </a:spcBef>
              </a:pPr>
              <a:t>19</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31E2F45F-1D39-4C68-94A5-A99F83B6226A}"/>
              </a:ext>
            </a:extLst>
          </p:cNvPr>
          <p:cNvSpPr>
            <a:spLocks noGrp="1" noRot="1" noChangeAspect="1" noChangeArrowheads="1" noTextEdit="1"/>
          </p:cNvSpPr>
          <p:nvPr>
            <p:ph type="sldImg"/>
          </p:nvPr>
        </p:nvSpPr>
        <p:spPr>
          <a:ln/>
        </p:spPr>
      </p:sp>
      <p:sp>
        <p:nvSpPr>
          <p:cNvPr id="47107" name="Notes Placeholder 2">
            <a:extLst>
              <a:ext uri="{FF2B5EF4-FFF2-40B4-BE49-F238E27FC236}">
                <a16:creationId xmlns:a16="http://schemas.microsoft.com/office/drawing/2014/main" id="{57E7F8C1-C9ED-49F2-B546-48767797A23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7108" name="Slide Number Placeholder 3">
            <a:extLst>
              <a:ext uri="{FF2B5EF4-FFF2-40B4-BE49-F238E27FC236}">
                <a16:creationId xmlns:a16="http://schemas.microsoft.com/office/drawing/2014/main" id="{90B63FC4-EFA3-40C1-BB16-6DEA59EB055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4C949EB-E4AF-47A6-82D5-B247817D04D1}" type="slidenum">
              <a:rPr lang="en-US" altLang="en-US" smtClean="0"/>
              <a:pPr>
                <a:spcBef>
                  <a:spcPct val="0"/>
                </a:spcBef>
              </a:pPr>
              <a:t>20</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B78C196F-30BB-4221-A7F5-D354CA4664D3}"/>
              </a:ext>
            </a:extLst>
          </p:cNvPr>
          <p:cNvSpPr>
            <a:spLocks noGrp="1" noRot="1" noChangeAspect="1" noChangeArrowheads="1" noTextEdit="1"/>
          </p:cNvSpPr>
          <p:nvPr>
            <p:ph type="sldImg"/>
          </p:nvPr>
        </p:nvSpPr>
        <p:spPr>
          <a:ln/>
        </p:spPr>
      </p:sp>
      <p:sp>
        <p:nvSpPr>
          <p:cNvPr id="11267" name="Notes Placeholder 2">
            <a:extLst>
              <a:ext uri="{FF2B5EF4-FFF2-40B4-BE49-F238E27FC236}">
                <a16:creationId xmlns:a16="http://schemas.microsoft.com/office/drawing/2014/main" id="{334681A0-1661-4FBA-8C86-45656FD2663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1268" name="Slide Number Placeholder 3">
            <a:extLst>
              <a:ext uri="{FF2B5EF4-FFF2-40B4-BE49-F238E27FC236}">
                <a16:creationId xmlns:a16="http://schemas.microsoft.com/office/drawing/2014/main" id="{D26B951E-8FAB-4272-B6BB-05716228525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CA22B59-887E-4C74-AEC4-9BD7C7E76496}" type="slidenum">
              <a:rPr lang="en-US" altLang="en-US" smtClean="0"/>
              <a:pPr>
                <a:spcBef>
                  <a:spcPct val="0"/>
                </a:spcBef>
              </a:pPr>
              <a:t>2</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34FF8E42-050E-4F83-A0B1-372C2C9E48EB}"/>
              </a:ext>
            </a:extLst>
          </p:cNvPr>
          <p:cNvSpPr>
            <a:spLocks noGrp="1" noRot="1" noChangeAspect="1" noChangeArrowheads="1" noTextEdit="1"/>
          </p:cNvSpPr>
          <p:nvPr>
            <p:ph type="sldImg"/>
          </p:nvPr>
        </p:nvSpPr>
        <p:spPr>
          <a:ln/>
        </p:spPr>
      </p:sp>
      <p:sp>
        <p:nvSpPr>
          <p:cNvPr id="49155" name="Notes Placeholder 2">
            <a:extLst>
              <a:ext uri="{FF2B5EF4-FFF2-40B4-BE49-F238E27FC236}">
                <a16:creationId xmlns:a16="http://schemas.microsoft.com/office/drawing/2014/main" id="{AEE873E6-DD17-4EF8-AA61-51D1A662145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9156" name="Slide Number Placeholder 3">
            <a:extLst>
              <a:ext uri="{FF2B5EF4-FFF2-40B4-BE49-F238E27FC236}">
                <a16:creationId xmlns:a16="http://schemas.microsoft.com/office/drawing/2014/main" id="{289F788E-51B3-4BE5-A8A7-CC8C51290B1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CA43AB7-EA09-4A1B-9CCB-C13825668EE0}" type="slidenum">
              <a:rPr lang="en-US" altLang="en-US" smtClean="0"/>
              <a:pPr>
                <a:spcBef>
                  <a:spcPct val="0"/>
                </a:spcBef>
              </a:pPr>
              <a:t>21</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A9009095-76F4-4F99-BAFA-60B48E4887BF}"/>
              </a:ext>
            </a:extLst>
          </p:cNvPr>
          <p:cNvSpPr>
            <a:spLocks noGrp="1" noRot="1" noChangeAspect="1" noChangeArrowheads="1" noTextEdit="1"/>
          </p:cNvSpPr>
          <p:nvPr>
            <p:ph type="sldImg"/>
          </p:nvPr>
        </p:nvSpPr>
        <p:spPr>
          <a:ln/>
        </p:spPr>
      </p:sp>
      <p:sp>
        <p:nvSpPr>
          <p:cNvPr id="52227" name="Notes Placeholder 2">
            <a:extLst>
              <a:ext uri="{FF2B5EF4-FFF2-40B4-BE49-F238E27FC236}">
                <a16:creationId xmlns:a16="http://schemas.microsoft.com/office/drawing/2014/main" id="{9B21573B-F1BB-4E91-9281-F1878C72A81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2228" name="Slide Number Placeholder 3">
            <a:extLst>
              <a:ext uri="{FF2B5EF4-FFF2-40B4-BE49-F238E27FC236}">
                <a16:creationId xmlns:a16="http://schemas.microsoft.com/office/drawing/2014/main" id="{2F0F5F08-4200-41F0-B11E-667BCED3B71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D92DABF-8B3E-42F4-99CE-73C1679DB61F}" type="slidenum">
              <a:rPr lang="en-US" altLang="en-US" smtClean="0"/>
              <a:pPr>
                <a:spcBef>
                  <a:spcPct val="0"/>
                </a:spcBef>
              </a:pPr>
              <a:t>23</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F6971757-7780-4EBE-AEC4-DBB3510DC091}"/>
              </a:ext>
            </a:extLst>
          </p:cNvPr>
          <p:cNvSpPr>
            <a:spLocks noGrp="1" noRot="1" noChangeAspect="1" noChangeArrowheads="1" noTextEdit="1"/>
          </p:cNvSpPr>
          <p:nvPr>
            <p:ph type="sldImg"/>
          </p:nvPr>
        </p:nvSpPr>
        <p:spPr>
          <a:ln/>
        </p:spPr>
      </p:sp>
      <p:sp>
        <p:nvSpPr>
          <p:cNvPr id="55299" name="Notes Placeholder 2">
            <a:extLst>
              <a:ext uri="{FF2B5EF4-FFF2-40B4-BE49-F238E27FC236}">
                <a16:creationId xmlns:a16="http://schemas.microsoft.com/office/drawing/2014/main" id="{6D61416E-72A7-4C76-A5C4-98F6859A5CE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5300" name="Slide Number Placeholder 3">
            <a:extLst>
              <a:ext uri="{FF2B5EF4-FFF2-40B4-BE49-F238E27FC236}">
                <a16:creationId xmlns:a16="http://schemas.microsoft.com/office/drawing/2014/main" id="{CBCC4CA9-E6A8-4D66-A0C6-06F604ADC5A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8C72F80-8C96-43F5-8F20-CF1A759058B5}" type="slidenum">
              <a:rPr lang="en-US" altLang="en-US" smtClean="0"/>
              <a:pPr>
                <a:spcBef>
                  <a:spcPct val="0"/>
                </a:spcBef>
              </a:pPr>
              <a:t>25</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4CD5830B-E8ED-4658-B0D9-C3746D9E7EB2}"/>
              </a:ext>
            </a:extLst>
          </p:cNvPr>
          <p:cNvSpPr>
            <a:spLocks noGrp="1" noRot="1" noChangeAspect="1" noChangeArrowheads="1" noTextEdit="1"/>
          </p:cNvSpPr>
          <p:nvPr>
            <p:ph type="sldImg"/>
          </p:nvPr>
        </p:nvSpPr>
        <p:spPr>
          <a:ln/>
        </p:spPr>
      </p:sp>
      <p:sp>
        <p:nvSpPr>
          <p:cNvPr id="57347" name="Notes Placeholder 2">
            <a:extLst>
              <a:ext uri="{FF2B5EF4-FFF2-40B4-BE49-F238E27FC236}">
                <a16:creationId xmlns:a16="http://schemas.microsoft.com/office/drawing/2014/main" id="{30583516-DB21-4064-8C87-D7B1C2EFAC2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7348" name="Slide Number Placeholder 3">
            <a:extLst>
              <a:ext uri="{FF2B5EF4-FFF2-40B4-BE49-F238E27FC236}">
                <a16:creationId xmlns:a16="http://schemas.microsoft.com/office/drawing/2014/main" id="{E4827964-6859-452B-AEB6-02FDE4A4A8F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282C7D5-D016-4BC1-BFE3-BF618177500F}" type="slidenum">
              <a:rPr lang="en-US" altLang="en-US" smtClean="0"/>
              <a:pPr>
                <a:spcBef>
                  <a:spcPct val="0"/>
                </a:spcBef>
              </a:pPr>
              <a:t>26</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0F9DB313-3397-4967-AD2F-80782EE19807}"/>
              </a:ext>
            </a:extLst>
          </p:cNvPr>
          <p:cNvSpPr>
            <a:spLocks noGrp="1" noRot="1" noChangeAspect="1" noChangeArrowheads="1" noTextEdit="1"/>
          </p:cNvSpPr>
          <p:nvPr>
            <p:ph type="sldImg"/>
          </p:nvPr>
        </p:nvSpPr>
        <p:spPr>
          <a:ln/>
        </p:spPr>
      </p:sp>
      <p:sp>
        <p:nvSpPr>
          <p:cNvPr id="59395" name="Notes Placeholder 2">
            <a:extLst>
              <a:ext uri="{FF2B5EF4-FFF2-40B4-BE49-F238E27FC236}">
                <a16:creationId xmlns:a16="http://schemas.microsoft.com/office/drawing/2014/main" id="{EB77B80F-81A7-4FEE-A30B-BB6EBB58ACE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9396" name="Slide Number Placeholder 3">
            <a:extLst>
              <a:ext uri="{FF2B5EF4-FFF2-40B4-BE49-F238E27FC236}">
                <a16:creationId xmlns:a16="http://schemas.microsoft.com/office/drawing/2014/main" id="{C9E601B7-13F4-486B-AA1B-5B39DE36C49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D560B3A-1211-4834-8CDF-B6372C3C6187}" type="slidenum">
              <a:rPr lang="en-US" altLang="en-US" smtClean="0"/>
              <a:pPr>
                <a:spcBef>
                  <a:spcPct val="0"/>
                </a:spcBef>
              </a:pPr>
              <a:t>27</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0849A6F7-7858-4D5D-86DF-F11C7879718A}"/>
              </a:ext>
            </a:extLst>
          </p:cNvPr>
          <p:cNvSpPr>
            <a:spLocks noGrp="1" noRot="1" noChangeAspect="1" noChangeArrowheads="1" noTextEdit="1"/>
          </p:cNvSpPr>
          <p:nvPr>
            <p:ph type="sldImg"/>
          </p:nvPr>
        </p:nvSpPr>
        <p:spPr>
          <a:ln/>
        </p:spPr>
      </p:sp>
      <p:sp>
        <p:nvSpPr>
          <p:cNvPr id="61443" name="Notes Placeholder 2">
            <a:extLst>
              <a:ext uri="{FF2B5EF4-FFF2-40B4-BE49-F238E27FC236}">
                <a16:creationId xmlns:a16="http://schemas.microsoft.com/office/drawing/2014/main" id="{0DAB7BA6-1E97-45D2-B5BF-8E445795F7C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1444" name="Slide Number Placeholder 3">
            <a:extLst>
              <a:ext uri="{FF2B5EF4-FFF2-40B4-BE49-F238E27FC236}">
                <a16:creationId xmlns:a16="http://schemas.microsoft.com/office/drawing/2014/main" id="{2A2953DD-36B0-4C20-9706-57A3071F6E6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C09AA78-DE21-454D-9E6B-F15FF1F5D61B}" type="slidenum">
              <a:rPr lang="en-US" altLang="en-US" smtClean="0"/>
              <a:pPr>
                <a:spcBef>
                  <a:spcPct val="0"/>
                </a:spcBef>
              </a:pPr>
              <a:t>28</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42742CDA-2C03-4097-8723-E8495A00AAF1}"/>
              </a:ext>
            </a:extLst>
          </p:cNvPr>
          <p:cNvSpPr>
            <a:spLocks noGrp="1" noRot="1" noChangeAspect="1" noChangeArrowheads="1" noTextEdit="1"/>
          </p:cNvSpPr>
          <p:nvPr>
            <p:ph type="sldImg"/>
          </p:nvPr>
        </p:nvSpPr>
        <p:spPr>
          <a:ln/>
        </p:spPr>
      </p:sp>
      <p:sp>
        <p:nvSpPr>
          <p:cNvPr id="63491" name="Notes Placeholder 2">
            <a:extLst>
              <a:ext uri="{FF2B5EF4-FFF2-40B4-BE49-F238E27FC236}">
                <a16:creationId xmlns:a16="http://schemas.microsoft.com/office/drawing/2014/main" id="{99041616-9000-4523-BDD3-F85B2274650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3492" name="Slide Number Placeholder 3">
            <a:extLst>
              <a:ext uri="{FF2B5EF4-FFF2-40B4-BE49-F238E27FC236}">
                <a16:creationId xmlns:a16="http://schemas.microsoft.com/office/drawing/2014/main" id="{20930952-DD7E-4900-8623-391475D566D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BDA078E-495C-4686-87D3-D623ACE3645F}" type="slidenum">
              <a:rPr lang="en-US" altLang="en-US" smtClean="0"/>
              <a:pPr>
                <a:spcBef>
                  <a:spcPct val="0"/>
                </a:spcBef>
              </a:pPr>
              <a:t>29</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A7E89E68-7856-4CD5-8AB7-08712CD7ACB7}"/>
              </a:ext>
            </a:extLst>
          </p:cNvPr>
          <p:cNvSpPr>
            <a:spLocks noGrp="1" noRot="1" noChangeAspect="1" noChangeArrowheads="1" noTextEdit="1"/>
          </p:cNvSpPr>
          <p:nvPr>
            <p:ph type="sldImg"/>
          </p:nvPr>
        </p:nvSpPr>
        <p:spPr>
          <a:ln/>
        </p:spPr>
      </p:sp>
      <p:sp>
        <p:nvSpPr>
          <p:cNvPr id="65539" name="Notes Placeholder 2">
            <a:extLst>
              <a:ext uri="{FF2B5EF4-FFF2-40B4-BE49-F238E27FC236}">
                <a16:creationId xmlns:a16="http://schemas.microsoft.com/office/drawing/2014/main" id="{BE0420E9-2B61-4D2A-9390-3F5FCA68784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5540" name="Slide Number Placeholder 3">
            <a:extLst>
              <a:ext uri="{FF2B5EF4-FFF2-40B4-BE49-F238E27FC236}">
                <a16:creationId xmlns:a16="http://schemas.microsoft.com/office/drawing/2014/main" id="{D6FF460D-9562-4FF4-BB8C-95DC8561AE5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922BAB-7CCB-4B39-843F-9368FA02D07F}" type="slidenum">
              <a:rPr lang="en-US" altLang="en-US" smtClean="0"/>
              <a:pPr>
                <a:spcBef>
                  <a:spcPct val="0"/>
                </a:spcBef>
              </a:pPr>
              <a:t>30</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475468E9-C54D-4E50-911A-6CEDE0087312}"/>
              </a:ext>
            </a:extLst>
          </p:cNvPr>
          <p:cNvSpPr>
            <a:spLocks noGrp="1" noRot="1" noChangeAspect="1" noChangeArrowheads="1" noTextEdit="1"/>
          </p:cNvSpPr>
          <p:nvPr>
            <p:ph type="sldImg"/>
          </p:nvPr>
        </p:nvSpPr>
        <p:spPr>
          <a:ln/>
        </p:spPr>
      </p:sp>
      <p:sp>
        <p:nvSpPr>
          <p:cNvPr id="67587" name="Notes Placeholder 2">
            <a:extLst>
              <a:ext uri="{FF2B5EF4-FFF2-40B4-BE49-F238E27FC236}">
                <a16:creationId xmlns:a16="http://schemas.microsoft.com/office/drawing/2014/main" id="{D3CC88B6-5FB7-4241-A32D-AD5ABE423AA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7588" name="Slide Number Placeholder 3">
            <a:extLst>
              <a:ext uri="{FF2B5EF4-FFF2-40B4-BE49-F238E27FC236}">
                <a16:creationId xmlns:a16="http://schemas.microsoft.com/office/drawing/2014/main" id="{D3C5315C-7185-47AD-98B5-684FDA5D321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B560342-8630-469D-95FB-22F262238996}" type="slidenum">
              <a:rPr lang="en-US" altLang="en-US" smtClean="0"/>
              <a:pPr>
                <a:spcBef>
                  <a:spcPct val="0"/>
                </a:spcBef>
              </a:pPr>
              <a:t>31</a:t>
            </a:fld>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8D88B327-AE74-4002-995F-AA7A85E89759}"/>
              </a:ext>
            </a:extLst>
          </p:cNvPr>
          <p:cNvSpPr>
            <a:spLocks noGrp="1" noRot="1" noChangeAspect="1" noChangeArrowheads="1" noTextEdit="1"/>
          </p:cNvSpPr>
          <p:nvPr>
            <p:ph type="sldImg"/>
          </p:nvPr>
        </p:nvSpPr>
        <p:spPr>
          <a:ln/>
        </p:spPr>
      </p:sp>
      <p:sp>
        <p:nvSpPr>
          <p:cNvPr id="69635" name="Notes Placeholder 2">
            <a:extLst>
              <a:ext uri="{FF2B5EF4-FFF2-40B4-BE49-F238E27FC236}">
                <a16:creationId xmlns:a16="http://schemas.microsoft.com/office/drawing/2014/main" id="{86284447-9E59-4977-96C2-1E6B4ABD53E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9636" name="Slide Number Placeholder 3">
            <a:extLst>
              <a:ext uri="{FF2B5EF4-FFF2-40B4-BE49-F238E27FC236}">
                <a16:creationId xmlns:a16="http://schemas.microsoft.com/office/drawing/2014/main" id="{3D42CDDA-FEDE-40F1-ADBE-F739594D283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94BC7F8-554B-43BD-BB5F-1C79E8805A89}" type="slidenum">
              <a:rPr lang="en-US" altLang="en-US" smtClean="0"/>
              <a:pPr>
                <a:spcBef>
                  <a:spcPct val="0"/>
                </a:spcBef>
              </a:pPr>
              <a:t>32</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E70D6673-517E-427A-B97C-CF951AD32D8E}"/>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D341F45E-25A5-411F-B76A-05F2D038CBF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3316" name="Slide Number Placeholder 3">
            <a:extLst>
              <a:ext uri="{FF2B5EF4-FFF2-40B4-BE49-F238E27FC236}">
                <a16:creationId xmlns:a16="http://schemas.microsoft.com/office/drawing/2014/main" id="{395061FA-D7B8-4EF2-81DE-A72061E1F68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729582A-DDBB-4D94-813A-E2C24744F445}" type="slidenum">
              <a:rPr lang="en-US" altLang="en-US" smtClean="0"/>
              <a:pPr>
                <a:spcBef>
                  <a:spcPct val="0"/>
                </a:spcBef>
              </a:pPr>
              <a:t>3</a:t>
            </a:fld>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A89541DE-0ADD-4365-93EE-BCDB0705D2E7}"/>
              </a:ext>
            </a:extLst>
          </p:cNvPr>
          <p:cNvSpPr>
            <a:spLocks noGrp="1" noRot="1" noChangeAspect="1" noChangeArrowheads="1" noTextEdit="1"/>
          </p:cNvSpPr>
          <p:nvPr>
            <p:ph type="sldImg"/>
          </p:nvPr>
        </p:nvSpPr>
        <p:spPr>
          <a:ln/>
        </p:spPr>
      </p:sp>
      <p:sp>
        <p:nvSpPr>
          <p:cNvPr id="71683" name="Notes Placeholder 2">
            <a:extLst>
              <a:ext uri="{FF2B5EF4-FFF2-40B4-BE49-F238E27FC236}">
                <a16:creationId xmlns:a16="http://schemas.microsoft.com/office/drawing/2014/main" id="{2452C0DD-04BE-47E1-9450-556C2217C6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684" name="Slide Number Placeholder 3">
            <a:extLst>
              <a:ext uri="{FF2B5EF4-FFF2-40B4-BE49-F238E27FC236}">
                <a16:creationId xmlns:a16="http://schemas.microsoft.com/office/drawing/2014/main" id="{20CE31C5-65A8-4DB0-A3FA-249AB5DA0C0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5333C4C-6BEE-42E6-A391-A4568D272A04}" type="slidenum">
              <a:rPr lang="en-US" altLang="en-US" smtClean="0"/>
              <a:pPr>
                <a:spcBef>
                  <a:spcPct val="0"/>
                </a:spcBef>
              </a:pPr>
              <a:t>33</a:t>
            </a:fld>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F4465A97-CBA9-4952-BEF6-1E5AF34E67B6}"/>
              </a:ext>
            </a:extLst>
          </p:cNvPr>
          <p:cNvSpPr>
            <a:spLocks noGrp="1" noRot="1" noChangeAspect="1" noChangeArrowheads="1" noTextEdit="1"/>
          </p:cNvSpPr>
          <p:nvPr>
            <p:ph type="sldImg"/>
          </p:nvPr>
        </p:nvSpPr>
        <p:spPr>
          <a:ln/>
        </p:spPr>
      </p:sp>
      <p:sp>
        <p:nvSpPr>
          <p:cNvPr id="73731" name="Notes Placeholder 2">
            <a:extLst>
              <a:ext uri="{FF2B5EF4-FFF2-40B4-BE49-F238E27FC236}">
                <a16:creationId xmlns:a16="http://schemas.microsoft.com/office/drawing/2014/main" id="{81D42495-2420-449D-9C27-EED1A001D2F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3732" name="Slide Number Placeholder 3">
            <a:extLst>
              <a:ext uri="{FF2B5EF4-FFF2-40B4-BE49-F238E27FC236}">
                <a16:creationId xmlns:a16="http://schemas.microsoft.com/office/drawing/2014/main" id="{5C4B99CD-F3F1-4567-BF0E-E7B3D978D9D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6DE2102-AC3E-4DF4-B04A-DA4FE9429F4F}" type="slidenum">
              <a:rPr lang="en-US" altLang="en-US" smtClean="0"/>
              <a:pPr>
                <a:spcBef>
                  <a:spcPct val="0"/>
                </a:spcBef>
              </a:pPr>
              <a:t>34</a:t>
            </a:fld>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5BB8766C-DF97-4E3C-B415-B58044FF3040}"/>
              </a:ext>
            </a:extLst>
          </p:cNvPr>
          <p:cNvSpPr>
            <a:spLocks noGrp="1" noRot="1" noChangeAspect="1" noChangeArrowheads="1" noTextEdit="1"/>
          </p:cNvSpPr>
          <p:nvPr>
            <p:ph type="sldImg"/>
          </p:nvPr>
        </p:nvSpPr>
        <p:spPr>
          <a:ln/>
        </p:spPr>
      </p:sp>
      <p:sp>
        <p:nvSpPr>
          <p:cNvPr id="75779" name="Notes Placeholder 2">
            <a:extLst>
              <a:ext uri="{FF2B5EF4-FFF2-40B4-BE49-F238E27FC236}">
                <a16:creationId xmlns:a16="http://schemas.microsoft.com/office/drawing/2014/main" id="{6A98B156-0C21-42C0-81C4-6EE12B45D5A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5780" name="Slide Number Placeholder 3">
            <a:extLst>
              <a:ext uri="{FF2B5EF4-FFF2-40B4-BE49-F238E27FC236}">
                <a16:creationId xmlns:a16="http://schemas.microsoft.com/office/drawing/2014/main" id="{D6649C15-853C-4157-8444-DF4429D29F7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8614AF5-B92E-44C1-A5EF-0C0BE44B88DE}" type="slidenum">
              <a:rPr lang="en-US" altLang="en-US" smtClean="0"/>
              <a:pPr>
                <a:spcBef>
                  <a:spcPct val="0"/>
                </a:spcBef>
              </a:pPr>
              <a:t>36</a:t>
            </a:fld>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913415FD-9684-4039-B294-E9AE4CE2B71A}"/>
              </a:ext>
            </a:extLst>
          </p:cNvPr>
          <p:cNvSpPr>
            <a:spLocks noGrp="1" noRot="1" noChangeAspect="1" noChangeArrowheads="1" noTextEdit="1"/>
          </p:cNvSpPr>
          <p:nvPr>
            <p:ph type="sldImg"/>
          </p:nvPr>
        </p:nvSpPr>
        <p:spPr>
          <a:ln/>
        </p:spPr>
      </p:sp>
      <p:sp>
        <p:nvSpPr>
          <p:cNvPr id="77827" name="Notes Placeholder 2">
            <a:extLst>
              <a:ext uri="{FF2B5EF4-FFF2-40B4-BE49-F238E27FC236}">
                <a16:creationId xmlns:a16="http://schemas.microsoft.com/office/drawing/2014/main" id="{E6159956-97EC-4217-8519-D58FDD79BC1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7828" name="Slide Number Placeholder 3">
            <a:extLst>
              <a:ext uri="{FF2B5EF4-FFF2-40B4-BE49-F238E27FC236}">
                <a16:creationId xmlns:a16="http://schemas.microsoft.com/office/drawing/2014/main" id="{4CDFB20B-F326-4CF7-A9D7-6079076027F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6DDA361-1F71-4C1A-80EE-E77FC4339211}" type="slidenum">
              <a:rPr lang="en-US" altLang="en-US" smtClean="0"/>
              <a:pPr>
                <a:spcBef>
                  <a:spcPct val="0"/>
                </a:spcBef>
              </a:pPr>
              <a:t>37</a:t>
            </a:fld>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ED1BB974-1C32-426C-A4CC-82DC650D3724}"/>
              </a:ext>
            </a:extLst>
          </p:cNvPr>
          <p:cNvSpPr>
            <a:spLocks noGrp="1" noRot="1" noChangeAspect="1" noChangeArrowheads="1" noTextEdit="1"/>
          </p:cNvSpPr>
          <p:nvPr>
            <p:ph type="sldImg"/>
          </p:nvPr>
        </p:nvSpPr>
        <p:spPr>
          <a:ln/>
        </p:spPr>
      </p:sp>
      <p:sp>
        <p:nvSpPr>
          <p:cNvPr id="79875" name="Notes Placeholder 2">
            <a:extLst>
              <a:ext uri="{FF2B5EF4-FFF2-40B4-BE49-F238E27FC236}">
                <a16:creationId xmlns:a16="http://schemas.microsoft.com/office/drawing/2014/main" id="{074B1DB9-2739-4D93-B819-AC5C9F81630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9876" name="Slide Number Placeholder 3">
            <a:extLst>
              <a:ext uri="{FF2B5EF4-FFF2-40B4-BE49-F238E27FC236}">
                <a16:creationId xmlns:a16="http://schemas.microsoft.com/office/drawing/2014/main" id="{537E19EC-DB6B-4FD6-9288-EF1D9C775EF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D12F8A4-AA59-4D05-9820-CDEAC5B52297}" type="slidenum">
              <a:rPr lang="en-US" altLang="en-US" smtClean="0"/>
              <a:pPr>
                <a:spcBef>
                  <a:spcPct val="0"/>
                </a:spcBef>
              </a:pPr>
              <a:t>38</a:t>
            </a:fld>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9D630D13-6898-4CC1-AD22-4C0C0E874A02}"/>
              </a:ext>
            </a:extLst>
          </p:cNvPr>
          <p:cNvSpPr>
            <a:spLocks noGrp="1" noRot="1" noChangeAspect="1" noChangeArrowheads="1" noTextEdit="1"/>
          </p:cNvSpPr>
          <p:nvPr>
            <p:ph type="sldImg"/>
          </p:nvPr>
        </p:nvSpPr>
        <p:spPr>
          <a:ln/>
        </p:spPr>
      </p:sp>
      <p:sp>
        <p:nvSpPr>
          <p:cNvPr id="82947" name="Notes Placeholder 2">
            <a:extLst>
              <a:ext uri="{FF2B5EF4-FFF2-40B4-BE49-F238E27FC236}">
                <a16:creationId xmlns:a16="http://schemas.microsoft.com/office/drawing/2014/main" id="{A174B2A0-D269-40AA-B09A-A8F66A8DC7D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2948" name="Slide Number Placeholder 3">
            <a:extLst>
              <a:ext uri="{FF2B5EF4-FFF2-40B4-BE49-F238E27FC236}">
                <a16:creationId xmlns:a16="http://schemas.microsoft.com/office/drawing/2014/main" id="{5019259B-65BD-4A1D-8E9A-02D5B37E9A3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EBC6852-13BF-405D-A201-824127230D79}" type="slidenum">
              <a:rPr lang="en-US" altLang="en-US" smtClean="0"/>
              <a:pPr>
                <a:spcBef>
                  <a:spcPct val="0"/>
                </a:spcBef>
              </a:pPr>
              <a:t>40</a:t>
            </a:fld>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id="{6D10344E-AF07-42DF-945A-2ED9C88DE416}"/>
              </a:ext>
            </a:extLst>
          </p:cNvPr>
          <p:cNvSpPr>
            <a:spLocks noGrp="1" noRot="1" noChangeAspect="1" noChangeArrowheads="1" noTextEdit="1"/>
          </p:cNvSpPr>
          <p:nvPr>
            <p:ph type="sldImg"/>
          </p:nvPr>
        </p:nvSpPr>
        <p:spPr>
          <a:ln/>
        </p:spPr>
      </p:sp>
      <p:sp>
        <p:nvSpPr>
          <p:cNvPr id="90115" name="Notes Placeholder 2">
            <a:extLst>
              <a:ext uri="{FF2B5EF4-FFF2-40B4-BE49-F238E27FC236}">
                <a16:creationId xmlns:a16="http://schemas.microsoft.com/office/drawing/2014/main" id="{F82146D7-0EB9-4E7A-992E-EC84DB513B2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90116" name="Slide Number Placeholder 3">
            <a:extLst>
              <a:ext uri="{FF2B5EF4-FFF2-40B4-BE49-F238E27FC236}">
                <a16:creationId xmlns:a16="http://schemas.microsoft.com/office/drawing/2014/main" id="{39268D8B-4C75-4CE6-9706-CCE5D774A20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B690A55-0337-4298-9D50-0AF1A323245D}" type="slidenum">
              <a:rPr lang="en-US" altLang="en-US" smtClean="0"/>
              <a:pPr>
                <a:spcBef>
                  <a:spcPct val="0"/>
                </a:spcBef>
              </a:pPr>
              <a:t>46</a:t>
            </a:fld>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3B141B9B-5700-446A-AA30-CF0C2CC4CA91}"/>
              </a:ext>
            </a:extLst>
          </p:cNvPr>
          <p:cNvSpPr>
            <a:spLocks noGrp="1" noRot="1" noChangeAspect="1" noChangeArrowheads="1" noTextEdit="1"/>
          </p:cNvSpPr>
          <p:nvPr>
            <p:ph type="sldImg"/>
          </p:nvPr>
        </p:nvSpPr>
        <p:spPr>
          <a:ln/>
        </p:spPr>
      </p:sp>
      <p:sp>
        <p:nvSpPr>
          <p:cNvPr id="93187" name="Notes Placeholder 2">
            <a:extLst>
              <a:ext uri="{FF2B5EF4-FFF2-40B4-BE49-F238E27FC236}">
                <a16:creationId xmlns:a16="http://schemas.microsoft.com/office/drawing/2014/main" id="{038159E2-1D32-421B-ADBD-3C417275A7A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93188" name="Slide Number Placeholder 3">
            <a:extLst>
              <a:ext uri="{FF2B5EF4-FFF2-40B4-BE49-F238E27FC236}">
                <a16:creationId xmlns:a16="http://schemas.microsoft.com/office/drawing/2014/main" id="{76A45300-5B87-4E6D-A4C6-7FFA4D23717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8B56CDB-242F-4F93-92B6-99473797F3FE}" type="slidenum">
              <a:rPr lang="en-US" altLang="en-US" smtClean="0"/>
              <a:pPr>
                <a:spcBef>
                  <a:spcPct val="0"/>
                </a:spcBef>
              </a:pPr>
              <a:t>48</a:t>
            </a:fld>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13F7C12E-FD71-4337-AA0E-83B293D429F2}"/>
              </a:ext>
            </a:extLst>
          </p:cNvPr>
          <p:cNvSpPr>
            <a:spLocks noGrp="1" noRot="1" noChangeAspect="1" noChangeArrowheads="1" noTextEdit="1"/>
          </p:cNvSpPr>
          <p:nvPr>
            <p:ph type="sldImg"/>
          </p:nvPr>
        </p:nvSpPr>
        <p:spPr>
          <a:ln/>
        </p:spPr>
      </p:sp>
      <p:sp>
        <p:nvSpPr>
          <p:cNvPr id="95235" name="Notes Placeholder 2">
            <a:extLst>
              <a:ext uri="{FF2B5EF4-FFF2-40B4-BE49-F238E27FC236}">
                <a16:creationId xmlns:a16="http://schemas.microsoft.com/office/drawing/2014/main" id="{E90788E4-DA6C-41CD-BD0F-DBA0BF31BA3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95236" name="Slide Number Placeholder 3">
            <a:extLst>
              <a:ext uri="{FF2B5EF4-FFF2-40B4-BE49-F238E27FC236}">
                <a16:creationId xmlns:a16="http://schemas.microsoft.com/office/drawing/2014/main" id="{DED201DE-810A-4190-8FB0-AB52D92D209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771DF1F-1AEA-44D7-84FE-07099FA7773B}" type="slidenum">
              <a:rPr lang="en-US" altLang="en-US" smtClean="0"/>
              <a:pPr>
                <a:spcBef>
                  <a:spcPct val="0"/>
                </a:spcBef>
              </a:pPr>
              <a:t>49</a:t>
            </a:fld>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B54A5403-6B24-48CB-ABDD-CB9C79ACC9E8}"/>
              </a:ext>
            </a:extLst>
          </p:cNvPr>
          <p:cNvSpPr>
            <a:spLocks noGrp="1" noRot="1" noChangeAspect="1" noChangeArrowheads="1" noTextEdit="1"/>
          </p:cNvSpPr>
          <p:nvPr>
            <p:ph type="sldImg"/>
          </p:nvPr>
        </p:nvSpPr>
        <p:spPr>
          <a:ln/>
        </p:spPr>
      </p:sp>
      <p:sp>
        <p:nvSpPr>
          <p:cNvPr id="97283" name="Notes Placeholder 2">
            <a:extLst>
              <a:ext uri="{FF2B5EF4-FFF2-40B4-BE49-F238E27FC236}">
                <a16:creationId xmlns:a16="http://schemas.microsoft.com/office/drawing/2014/main" id="{66F2AB5B-11E2-4E8A-AD07-9E621E4444E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97284" name="Slide Number Placeholder 3">
            <a:extLst>
              <a:ext uri="{FF2B5EF4-FFF2-40B4-BE49-F238E27FC236}">
                <a16:creationId xmlns:a16="http://schemas.microsoft.com/office/drawing/2014/main" id="{9CE8303F-8B91-40C3-A1DE-C95CA390074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827F143-5A38-45B4-8800-D5839F92AB9B}" type="slidenum">
              <a:rPr lang="en-US" altLang="en-US" smtClean="0"/>
              <a:pPr>
                <a:spcBef>
                  <a:spcPct val="0"/>
                </a:spcBef>
              </a:pPr>
              <a:t>50</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7A7324D9-C33F-484C-A304-8209EC4225A7}"/>
              </a:ext>
            </a:extLst>
          </p:cNvPr>
          <p:cNvSpPr>
            <a:spLocks noGrp="1" noRot="1" noChangeAspect="1" noChangeArrowheads="1" noTextEdit="1"/>
          </p:cNvSpPr>
          <p:nvPr>
            <p:ph type="sldImg"/>
          </p:nvPr>
        </p:nvSpPr>
        <p:spPr>
          <a:ln/>
        </p:spPr>
      </p:sp>
      <p:sp>
        <p:nvSpPr>
          <p:cNvPr id="15363" name="Notes Placeholder 2">
            <a:extLst>
              <a:ext uri="{FF2B5EF4-FFF2-40B4-BE49-F238E27FC236}">
                <a16:creationId xmlns:a16="http://schemas.microsoft.com/office/drawing/2014/main" id="{3B75D083-6E0D-4E9E-AC36-D718E77941E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5364" name="Slide Number Placeholder 3">
            <a:extLst>
              <a:ext uri="{FF2B5EF4-FFF2-40B4-BE49-F238E27FC236}">
                <a16:creationId xmlns:a16="http://schemas.microsoft.com/office/drawing/2014/main" id="{1947F2E8-644C-465E-A7B8-DBDDB77EB1B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4D97ED8-7E68-425A-9288-168AC4883510}" type="slidenum">
              <a:rPr lang="en-US" altLang="en-US" smtClean="0"/>
              <a:pPr>
                <a:spcBef>
                  <a:spcPct val="0"/>
                </a:spcBef>
              </a:pPr>
              <a:t>4</a:t>
            </a:fld>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3EE9BC6F-6FC6-4FCF-9811-BB11BA39B261}"/>
              </a:ext>
            </a:extLst>
          </p:cNvPr>
          <p:cNvSpPr>
            <a:spLocks noGrp="1" noRot="1" noChangeAspect="1" noChangeArrowheads="1" noTextEdit="1"/>
          </p:cNvSpPr>
          <p:nvPr>
            <p:ph type="sldImg"/>
          </p:nvPr>
        </p:nvSpPr>
        <p:spPr>
          <a:ln/>
        </p:spPr>
      </p:sp>
      <p:sp>
        <p:nvSpPr>
          <p:cNvPr id="99331" name="Notes Placeholder 2">
            <a:extLst>
              <a:ext uri="{FF2B5EF4-FFF2-40B4-BE49-F238E27FC236}">
                <a16:creationId xmlns:a16="http://schemas.microsoft.com/office/drawing/2014/main" id="{AC0C2A78-5D85-4607-83C3-254FC8FB4BD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99332" name="Slide Number Placeholder 3">
            <a:extLst>
              <a:ext uri="{FF2B5EF4-FFF2-40B4-BE49-F238E27FC236}">
                <a16:creationId xmlns:a16="http://schemas.microsoft.com/office/drawing/2014/main" id="{22B90917-1819-4B7F-A7A7-8B60C51D4D5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FB7E5AE-79A9-4E18-806B-2D1B7B154B5C}" type="slidenum">
              <a:rPr lang="en-US" altLang="en-US" smtClean="0"/>
              <a:pPr>
                <a:spcBef>
                  <a:spcPct val="0"/>
                </a:spcBef>
              </a:pPr>
              <a:t>51</a:t>
            </a:fld>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82121043-C4B0-42BC-9F0A-CF6C182F096F}"/>
              </a:ext>
            </a:extLst>
          </p:cNvPr>
          <p:cNvSpPr>
            <a:spLocks noGrp="1" noRot="1" noChangeAspect="1" noChangeArrowheads="1" noTextEdit="1"/>
          </p:cNvSpPr>
          <p:nvPr>
            <p:ph type="sldImg"/>
          </p:nvPr>
        </p:nvSpPr>
        <p:spPr>
          <a:ln/>
        </p:spPr>
      </p:sp>
      <p:sp>
        <p:nvSpPr>
          <p:cNvPr id="101379" name="Notes Placeholder 2">
            <a:extLst>
              <a:ext uri="{FF2B5EF4-FFF2-40B4-BE49-F238E27FC236}">
                <a16:creationId xmlns:a16="http://schemas.microsoft.com/office/drawing/2014/main" id="{BB7C9216-D742-4F3A-BF9C-4749169FB86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1380" name="Slide Number Placeholder 3">
            <a:extLst>
              <a:ext uri="{FF2B5EF4-FFF2-40B4-BE49-F238E27FC236}">
                <a16:creationId xmlns:a16="http://schemas.microsoft.com/office/drawing/2014/main" id="{61212EF3-A161-47F8-AFFC-356A1D6EE26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FB7BF4A-B032-4B87-9CBF-89D993E8A451}" type="slidenum">
              <a:rPr lang="en-US" altLang="en-US" smtClean="0"/>
              <a:pPr>
                <a:spcBef>
                  <a:spcPct val="0"/>
                </a:spcBef>
              </a:pPr>
              <a:t>52</a:t>
            </a:fld>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E6C3E7BE-D5A0-458C-94EB-EB46CED2F520}"/>
              </a:ext>
            </a:extLst>
          </p:cNvPr>
          <p:cNvSpPr>
            <a:spLocks noGrp="1" noRot="1" noChangeAspect="1" noChangeArrowheads="1" noTextEdit="1"/>
          </p:cNvSpPr>
          <p:nvPr>
            <p:ph type="sldImg"/>
          </p:nvPr>
        </p:nvSpPr>
        <p:spPr>
          <a:ln/>
        </p:spPr>
      </p:sp>
      <p:sp>
        <p:nvSpPr>
          <p:cNvPr id="104451" name="Notes Placeholder 2">
            <a:extLst>
              <a:ext uri="{FF2B5EF4-FFF2-40B4-BE49-F238E27FC236}">
                <a16:creationId xmlns:a16="http://schemas.microsoft.com/office/drawing/2014/main" id="{BED688F0-E49F-48C7-9665-A046E26442C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4452" name="Slide Number Placeholder 3">
            <a:extLst>
              <a:ext uri="{FF2B5EF4-FFF2-40B4-BE49-F238E27FC236}">
                <a16:creationId xmlns:a16="http://schemas.microsoft.com/office/drawing/2014/main" id="{D156FA03-4EEE-4498-830B-F9B22F04456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4DFE00D-787D-405E-8D0C-76F19354EE9B}" type="slidenum">
              <a:rPr lang="en-US" altLang="en-US" smtClean="0"/>
              <a:pPr>
                <a:spcBef>
                  <a:spcPct val="0"/>
                </a:spcBef>
              </a:pPr>
              <a:t>54</a:t>
            </a:fld>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8D4B2F6-18FB-4C3B-84D0-C89F00FFF342}"/>
              </a:ext>
            </a:extLst>
          </p:cNvPr>
          <p:cNvSpPr>
            <a:spLocks noGrp="1" noRot="1" noChangeAspect="1" noChangeArrowheads="1" noTextEdit="1"/>
          </p:cNvSpPr>
          <p:nvPr>
            <p:ph type="sldImg"/>
          </p:nvPr>
        </p:nvSpPr>
        <p:spPr>
          <a:ln/>
        </p:spPr>
      </p:sp>
      <p:sp>
        <p:nvSpPr>
          <p:cNvPr id="106499" name="Notes Placeholder 2">
            <a:extLst>
              <a:ext uri="{FF2B5EF4-FFF2-40B4-BE49-F238E27FC236}">
                <a16:creationId xmlns:a16="http://schemas.microsoft.com/office/drawing/2014/main" id="{66FF13D8-334D-4343-829F-4ECFAF96738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6500" name="Slide Number Placeholder 3">
            <a:extLst>
              <a:ext uri="{FF2B5EF4-FFF2-40B4-BE49-F238E27FC236}">
                <a16:creationId xmlns:a16="http://schemas.microsoft.com/office/drawing/2014/main" id="{FDA3F423-3195-423B-B02D-587C756354E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DF1C825-364D-401D-9332-735DE9C9F84A}" type="slidenum">
              <a:rPr lang="en-US" altLang="en-US" smtClean="0"/>
              <a:pPr>
                <a:spcBef>
                  <a:spcPct val="0"/>
                </a:spcBef>
              </a:pPr>
              <a:t>55</a:t>
            </a:fld>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B77684DC-9D70-4919-A8B1-FE8710A467A9}"/>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6A746B0C-4AA2-4600-8AF1-1F30F869643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11620" name="Slide Number Placeholder 3">
            <a:extLst>
              <a:ext uri="{FF2B5EF4-FFF2-40B4-BE49-F238E27FC236}">
                <a16:creationId xmlns:a16="http://schemas.microsoft.com/office/drawing/2014/main" id="{EA1FD795-0ACE-4299-A812-67C364319E4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934F835-932D-4603-B86E-FBE399D0EC48}" type="slidenum">
              <a:rPr lang="en-US" altLang="en-US" smtClean="0"/>
              <a:pPr>
                <a:spcBef>
                  <a:spcPct val="0"/>
                </a:spcBef>
              </a:pPr>
              <a:t>59</a:t>
            </a:fld>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a:extLst>
              <a:ext uri="{FF2B5EF4-FFF2-40B4-BE49-F238E27FC236}">
                <a16:creationId xmlns:a16="http://schemas.microsoft.com/office/drawing/2014/main" id="{1C72BF03-2FC9-4B27-A54C-856B29E40EF0}"/>
              </a:ext>
            </a:extLst>
          </p:cNvPr>
          <p:cNvSpPr>
            <a:spLocks noGrp="1" noRot="1" noChangeAspect="1" noChangeArrowheads="1" noTextEdit="1"/>
          </p:cNvSpPr>
          <p:nvPr>
            <p:ph type="sldImg"/>
          </p:nvPr>
        </p:nvSpPr>
        <p:spPr>
          <a:ln/>
        </p:spPr>
      </p:sp>
      <p:sp>
        <p:nvSpPr>
          <p:cNvPr id="113667" name="Notes Placeholder 2">
            <a:extLst>
              <a:ext uri="{FF2B5EF4-FFF2-40B4-BE49-F238E27FC236}">
                <a16:creationId xmlns:a16="http://schemas.microsoft.com/office/drawing/2014/main" id="{0A9FA22F-E279-466A-9327-A1076ACE136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13668" name="Slide Number Placeholder 3">
            <a:extLst>
              <a:ext uri="{FF2B5EF4-FFF2-40B4-BE49-F238E27FC236}">
                <a16:creationId xmlns:a16="http://schemas.microsoft.com/office/drawing/2014/main" id="{7A4EA29D-BEC4-419F-8985-4407DF55F5F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F63C0D2-7E1B-4D37-A6D1-2B4D2E66D919}" type="slidenum">
              <a:rPr lang="en-US" altLang="en-US" smtClean="0"/>
              <a:pPr>
                <a:spcBef>
                  <a:spcPct val="0"/>
                </a:spcBef>
              </a:pPr>
              <a:t>60</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BD118CCE-5DC0-4F38-96DB-6FE155D2F550}"/>
              </a:ext>
            </a:extLst>
          </p:cNvPr>
          <p:cNvSpPr>
            <a:spLocks noGrp="1" noRot="1" noChangeAspect="1" noChangeArrowheads="1" noTextEdit="1"/>
          </p:cNvSpPr>
          <p:nvPr>
            <p:ph type="sldImg"/>
          </p:nvPr>
        </p:nvSpPr>
        <p:spPr>
          <a:ln/>
        </p:spPr>
      </p:sp>
      <p:sp>
        <p:nvSpPr>
          <p:cNvPr id="17411" name="Notes Placeholder 2">
            <a:extLst>
              <a:ext uri="{FF2B5EF4-FFF2-40B4-BE49-F238E27FC236}">
                <a16:creationId xmlns:a16="http://schemas.microsoft.com/office/drawing/2014/main" id="{EF68855A-1F22-4678-A548-0B78B1011CD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7412" name="Slide Number Placeholder 3">
            <a:extLst>
              <a:ext uri="{FF2B5EF4-FFF2-40B4-BE49-F238E27FC236}">
                <a16:creationId xmlns:a16="http://schemas.microsoft.com/office/drawing/2014/main" id="{6C4BA11B-B8E7-42C2-9F82-22D176D4D48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59B10C1-1624-4F9D-808F-A7FF67C29230}" type="slidenum">
              <a:rPr lang="en-US" altLang="en-US" smtClean="0"/>
              <a:pPr>
                <a:spcBef>
                  <a:spcPct val="0"/>
                </a:spcBef>
              </a:pPr>
              <a:t>5</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AF206141-957C-4F65-8B14-50DE04A47564}"/>
              </a:ext>
            </a:extLst>
          </p:cNvPr>
          <p:cNvSpPr>
            <a:spLocks noGrp="1" noRot="1" noChangeAspect="1" noChangeArrowheads="1" noTextEdit="1"/>
          </p:cNvSpPr>
          <p:nvPr>
            <p:ph type="sldImg"/>
          </p:nvPr>
        </p:nvSpPr>
        <p:spPr>
          <a:ln/>
        </p:spPr>
      </p:sp>
      <p:sp>
        <p:nvSpPr>
          <p:cNvPr id="19459" name="Notes Placeholder 2">
            <a:extLst>
              <a:ext uri="{FF2B5EF4-FFF2-40B4-BE49-F238E27FC236}">
                <a16:creationId xmlns:a16="http://schemas.microsoft.com/office/drawing/2014/main" id="{C0A731EE-0B6C-4472-A732-61368A816D7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9460" name="Slide Number Placeholder 3">
            <a:extLst>
              <a:ext uri="{FF2B5EF4-FFF2-40B4-BE49-F238E27FC236}">
                <a16:creationId xmlns:a16="http://schemas.microsoft.com/office/drawing/2014/main" id="{F47EDB4A-1C7F-4183-8E7D-6C2801528DC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5BC856E-4F54-46C0-B7AF-13FAADD7F350}" type="slidenum">
              <a:rPr lang="en-US" altLang="en-US" smtClean="0"/>
              <a:pPr>
                <a:spcBef>
                  <a:spcPct val="0"/>
                </a:spcBef>
              </a:pPr>
              <a:t>6</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BAB3DCE2-F96F-4D1F-B032-8B644330F76F}"/>
              </a:ext>
            </a:extLst>
          </p:cNvPr>
          <p:cNvSpPr>
            <a:spLocks noGrp="1" noRot="1" noChangeAspect="1" noChangeArrowheads="1" noTextEdit="1"/>
          </p:cNvSpPr>
          <p:nvPr>
            <p:ph type="sldImg"/>
          </p:nvPr>
        </p:nvSpPr>
        <p:spPr>
          <a:ln/>
        </p:spPr>
      </p:sp>
      <p:sp>
        <p:nvSpPr>
          <p:cNvPr id="22531" name="Notes Placeholder 2">
            <a:extLst>
              <a:ext uri="{FF2B5EF4-FFF2-40B4-BE49-F238E27FC236}">
                <a16:creationId xmlns:a16="http://schemas.microsoft.com/office/drawing/2014/main" id="{81B9CBB9-B553-48D2-898F-35451B25464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2532" name="Slide Number Placeholder 3">
            <a:extLst>
              <a:ext uri="{FF2B5EF4-FFF2-40B4-BE49-F238E27FC236}">
                <a16:creationId xmlns:a16="http://schemas.microsoft.com/office/drawing/2014/main" id="{CAA69AF6-A0F6-40B0-B027-5FD7B70AC43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BFC93C5-8352-484B-9C23-CAA58D9FCC1A}" type="slidenum">
              <a:rPr lang="en-US" altLang="en-US" smtClean="0"/>
              <a:pPr>
                <a:spcBef>
                  <a:spcPct val="0"/>
                </a:spcBef>
              </a:pPr>
              <a:t>8</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CBB3DB4A-398E-46F8-A4C0-49A070842108}"/>
              </a:ext>
            </a:extLst>
          </p:cNvPr>
          <p:cNvSpPr>
            <a:spLocks noGrp="1" noRot="1" noChangeAspect="1" noChangeArrowheads="1" noTextEdit="1"/>
          </p:cNvSpPr>
          <p:nvPr>
            <p:ph type="sldImg"/>
          </p:nvPr>
        </p:nvSpPr>
        <p:spPr>
          <a:ln/>
        </p:spPr>
      </p:sp>
      <p:sp>
        <p:nvSpPr>
          <p:cNvPr id="24579" name="Notes Placeholder 2">
            <a:extLst>
              <a:ext uri="{FF2B5EF4-FFF2-40B4-BE49-F238E27FC236}">
                <a16:creationId xmlns:a16="http://schemas.microsoft.com/office/drawing/2014/main" id="{24188B94-A688-4D02-8C3F-39CADA1FF2E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4580" name="Slide Number Placeholder 3">
            <a:extLst>
              <a:ext uri="{FF2B5EF4-FFF2-40B4-BE49-F238E27FC236}">
                <a16:creationId xmlns:a16="http://schemas.microsoft.com/office/drawing/2014/main" id="{9685CCE1-34B7-464F-A34D-0C5BFD3F76E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5058126-1C4F-4611-90B5-64D039D61AFD}" type="slidenum">
              <a:rPr lang="en-US" altLang="en-US" smtClean="0"/>
              <a:pPr>
                <a:spcBef>
                  <a:spcPct val="0"/>
                </a:spcBef>
              </a:pPr>
              <a:t>9</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93D80F18-1396-4F50-8AAE-AC6885557F7E}"/>
              </a:ext>
            </a:extLst>
          </p:cNvPr>
          <p:cNvSpPr>
            <a:spLocks noGrp="1" noRot="1" noChangeAspect="1" noChangeArrowheads="1" noTextEdit="1"/>
          </p:cNvSpPr>
          <p:nvPr>
            <p:ph type="sldImg"/>
          </p:nvPr>
        </p:nvSpPr>
        <p:spPr>
          <a:ln/>
        </p:spPr>
      </p:sp>
      <p:sp>
        <p:nvSpPr>
          <p:cNvPr id="26627" name="Notes Placeholder 2">
            <a:extLst>
              <a:ext uri="{FF2B5EF4-FFF2-40B4-BE49-F238E27FC236}">
                <a16:creationId xmlns:a16="http://schemas.microsoft.com/office/drawing/2014/main" id="{A2F7572C-D6F1-4E1A-9CD9-AFCAF620F55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6628" name="Slide Number Placeholder 3">
            <a:extLst>
              <a:ext uri="{FF2B5EF4-FFF2-40B4-BE49-F238E27FC236}">
                <a16:creationId xmlns:a16="http://schemas.microsoft.com/office/drawing/2014/main" id="{F00E49F1-27F5-4AA0-A612-700C7B24957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F2AA45A-4323-4297-B2C0-B8A9E44C6F95}" type="slidenum">
              <a:rPr lang="en-US" altLang="en-US" smtClean="0"/>
              <a:pPr>
                <a:spcBef>
                  <a:spcPct val="0"/>
                </a:spcBef>
              </a:pPr>
              <a:t>10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2FAD077B-CF82-46D6-8A3F-E98FD727549E}"/>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06554A77-2F96-428B-8665-F747DF42BCD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97F71E9-C1DC-49DC-98AB-D91533563570}"/>
              </a:ext>
            </a:extLst>
          </p:cNvPr>
          <p:cNvSpPr>
            <a:spLocks noGrp="1"/>
          </p:cNvSpPr>
          <p:nvPr>
            <p:ph type="sldNum" sz="quarter" idx="12"/>
          </p:nvPr>
        </p:nvSpPr>
        <p:spPr/>
        <p:txBody>
          <a:bodyPr/>
          <a:lstStyle>
            <a:lvl1pPr>
              <a:defRPr/>
            </a:lvl1pPr>
          </a:lstStyle>
          <a:p>
            <a:pPr>
              <a:defRPr/>
            </a:pPr>
            <a:fld id="{8EFC3939-AA04-4823-98BD-2B73DCB2E5AE}" type="slidenum">
              <a:rPr lang="en-US" altLang="en-US"/>
              <a:pPr>
                <a:defRPr/>
              </a:pPr>
              <a:t>‹#›</a:t>
            </a:fld>
            <a:endParaRPr lang="en-US" altLang="en-US"/>
          </a:p>
        </p:txBody>
      </p:sp>
    </p:spTree>
    <p:extLst>
      <p:ext uri="{BB962C8B-B14F-4D97-AF65-F5344CB8AC3E}">
        <p14:creationId xmlns:p14="http://schemas.microsoft.com/office/powerpoint/2010/main" val="3559761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D0A926-25D7-4962-BF63-305BB055624C}"/>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0EE3D219-AE7C-4182-A095-ED0E36AD79B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9D75DEA-3F38-482A-91EA-50131E309BB5}"/>
              </a:ext>
            </a:extLst>
          </p:cNvPr>
          <p:cNvSpPr>
            <a:spLocks noGrp="1"/>
          </p:cNvSpPr>
          <p:nvPr>
            <p:ph type="sldNum" sz="quarter" idx="12"/>
          </p:nvPr>
        </p:nvSpPr>
        <p:spPr/>
        <p:txBody>
          <a:bodyPr/>
          <a:lstStyle>
            <a:lvl1pPr>
              <a:defRPr/>
            </a:lvl1pPr>
          </a:lstStyle>
          <a:p>
            <a:pPr>
              <a:defRPr/>
            </a:pPr>
            <a:fld id="{F3F0054A-8960-4530-9871-9228E1D7C445}" type="slidenum">
              <a:rPr lang="en-US" altLang="en-US"/>
              <a:pPr>
                <a:defRPr/>
              </a:pPr>
              <a:t>‹#›</a:t>
            </a:fld>
            <a:endParaRPr lang="en-US" altLang="en-US"/>
          </a:p>
        </p:txBody>
      </p:sp>
    </p:spTree>
    <p:extLst>
      <p:ext uri="{BB962C8B-B14F-4D97-AF65-F5344CB8AC3E}">
        <p14:creationId xmlns:p14="http://schemas.microsoft.com/office/powerpoint/2010/main" val="299828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86C61C-AAE1-4B37-B98A-4F94F0419511}"/>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A0F0D5A9-A51D-44EF-AAFD-FBD1CE66968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46C6F51-E135-429B-8DEC-A160FA1784D6}"/>
              </a:ext>
            </a:extLst>
          </p:cNvPr>
          <p:cNvSpPr>
            <a:spLocks noGrp="1"/>
          </p:cNvSpPr>
          <p:nvPr>
            <p:ph type="sldNum" sz="quarter" idx="12"/>
          </p:nvPr>
        </p:nvSpPr>
        <p:spPr/>
        <p:txBody>
          <a:bodyPr/>
          <a:lstStyle>
            <a:lvl1pPr>
              <a:defRPr/>
            </a:lvl1pPr>
          </a:lstStyle>
          <a:p>
            <a:pPr>
              <a:defRPr/>
            </a:pPr>
            <a:fld id="{ACFF89C4-1136-4BA8-82F6-234020685758}" type="slidenum">
              <a:rPr lang="en-US" altLang="en-US"/>
              <a:pPr>
                <a:defRPr/>
              </a:pPr>
              <a:t>‹#›</a:t>
            </a:fld>
            <a:endParaRPr lang="en-US" altLang="en-US"/>
          </a:p>
        </p:txBody>
      </p:sp>
    </p:spTree>
    <p:extLst>
      <p:ext uri="{BB962C8B-B14F-4D97-AF65-F5344CB8AC3E}">
        <p14:creationId xmlns:p14="http://schemas.microsoft.com/office/powerpoint/2010/main" val="4233709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990600"/>
          </a:xfrm>
        </p:spPr>
        <p:txBody>
          <a:bodyPr/>
          <a:lstStyle/>
          <a:p>
            <a:r>
              <a:rPr lang="en-US"/>
              <a:t>Click to edit Master title style</a:t>
            </a:r>
          </a:p>
        </p:txBody>
      </p:sp>
      <p:sp>
        <p:nvSpPr>
          <p:cNvPr id="3" name="Text Placeholder 2"/>
          <p:cNvSpPr>
            <a:spLocks noGrp="1"/>
          </p:cNvSpPr>
          <p:nvPr>
            <p:ph type="body" sz="half" idx="1"/>
          </p:nvPr>
        </p:nvSpPr>
        <p:spPr>
          <a:xfrm>
            <a:off x="685800" y="1752600"/>
            <a:ext cx="3810000"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752600"/>
            <a:ext cx="3810000" cy="2019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24300"/>
            <a:ext cx="3810000" cy="2019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B9643A48-CA19-4A86-B242-54A913260ACB}"/>
              </a:ext>
            </a:extLst>
          </p:cNvPr>
          <p:cNvSpPr>
            <a:spLocks noGrp="1"/>
          </p:cNvSpPr>
          <p:nvPr>
            <p:ph type="dt" sz="half" idx="10"/>
          </p:nvPr>
        </p:nvSpPr>
        <p:spPr>
          <a:xfrm>
            <a:off x="457200" y="6019800"/>
            <a:ext cx="1905000" cy="457200"/>
          </a:xfrm>
        </p:spPr>
        <p:txBody>
          <a:bodyPr/>
          <a:lstStyle>
            <a:lvl1pPr>
              <a:defRPr/>
            </a:lvl1pPr>
          </a:lstStyle>
          <a:p>
            <a:pPr>
              <a:defRPr/>
            </a:pPr>
            <a:endParaRPr lang="en-US"/>
          </a:p>
        </p:txBody>
      </p:sp>
      <p:sp>
        <p:nvSpPr>
          <p:cNvPr id="7" name="Footer Placeholder 6">
            <a:extLst>
              <a:ext uri="{FF2B5EF4-FFF2-40B4-BE49-F238E27FC236}">
                <a16:creationId xmlns:a16="http://schemas.microsoft.com/office/drawing/2014/main" id="{8ABF5123-58C3-4427-9567-DD40BCBBFEE7}"/>
              </a:ext>
            </a:extLst>
          </p:cNvPr>
          <p:cNvSpPr>
            <a:spLocks noGrp="1"/>
          </p:cNvSpPr>
          <p:nvPr>
            <p:ph type="ftr" sz="quarter" idx="11"/>
          </p:nvPr>
        </p:nvSpPr>
        <p:spPr>
          <a:xfrm>
            <a:off x="3124200" y="6019800"/>
            <a:ext cx="2895600" cy="457200"/>
          </a:xfrm>
        </p:spPr>
        <p:txBody>
          <a:bodyPr/>
          <a:lstStyle>
            <a:lvl1pPr>
              <a:defRPr/>
            </a:lvl1pPr>
          </a:lstStyle>
          <a:p>
            <a:pPr>
              <a:defRPr/>
            </a:pPr>
            <a:endParaRPr lang="en-US"/>
          </a:p>
        </p:txBody>
      </p:sp>
      <p:sp>
        <p:nvSpPr>
          <p:cNvPr id="8" name="Slide Number Placeholder 7">
            <a:extLst>
              <a:ext uri="{FF2B5EF4-FFF2-40B4-BE49-F238E27FC236}">
                <a16:creationId xmlns:a16="http://schemas.microsoft.com/office/drawing/2014/main" id="{EE553C0C-85FF-4418-853E-2749A899E6B6}"/>
              </a:ext>
            </a:extLst>
          </p:cNvPr>
          <p:cNvSpPr>
            <a:spLocks noGrp="1"/>
          </p:cNvSpPr>
          <p:nvPr>
            <p:ph type="sldNum" sz="quarter" idx="12"/>
          </p:nvPr>
        </p:nvSpPr>
        <p:spPr>
          <a:xfrm>
            <a:off x="6858000" y="6019800"/>
            <a:ext cx="1905000" cy="457200"/>
          </a:xfrm>
        </p:spPr>
        <p:txBody>
          <a:bodyPr/>
          <a:lstStyle>
            <a:lvl1pPr>
              <a:defRPr/>
            </a:lvl1pPr>
          </a:lstStyle>
          <a:p>
            <a:pPr>
              <a:defRPr/>
            </a:pPr>
            <a:fld id="{516E56DE-E07B-4652-89D8-0CE7DE18945B}" type="slidenum">
              <a:rPr lang="en-US" altLang="en-US"/>
              <a:pPr>
                <a:defRPr/>
              </a:pPr>
              <a:t>‹#›</a:t>
            </a:fld>
            <a:endParaRPr lang="en-US" altLang="en-US"/>
          </a:p>
        </p:txBody>
      </p:sp>
    </p:spTree>
    <p:extLst>
      <p:ext uri="{BB962C8B-B14F-4D97-AF65-F5344CB8AC3E}">
        <p14:creationId xmlns:p14="http://schemas.microsoft.com/office/powerpoint/2010/main" val="2697307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990600"/>
          </a:xfrm>
        </p:spPr>
        <p:txBody>
          <a:bodyPr/>
          <a:lstStyle/>
          <a:p>
            <a:r>
              <a:rPr lang="en-US"/>
              <a:t>Click to edit Master title style</a:t>
            </a:r>
          </a:p>
        </p:txBody>
      </p:sp>
      <p:sp>
        <p:nvSpPr>
          <p:cNvPr id="3" name="Text Placeholder 2"/>
          <p:cNvSpPr>
            <a:spLocks noGrp="1"/>
          </p:cNvSpPr>
          <p:nvPr>
            <p:ph type="body" sz="half" idx="1"/>
          </p:nvPr>
        </p:nvSpPr>
        <p:spPr>
          <a:xfrm>
            <a:off x="685800" y="1752600"/>
            <a:ext cx="3810000"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3810000"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554FD2-5EA3-4848-9BAC-521E02AF8D47}"/>
              </a:ext>
            </a:extLst>
          </p:cNvPr>
          <p:cNvSpPr>
            <a:spLocks noGrp="1"/>
          </p:cNvSpPr>
          <p:nvPr>
            <p:ph type="dt" sz="half" idx="10"/>
          </p:nvPr>
        </p:nvSpPr>
        <p:spPr>
          <a:xfrm>
            <a:off x="457200" y="6019800"/>
            <a:ext cx="1905000" cy="457200"/>
          </a:xfrm>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CD81DDA7-1A1E-49BB-8365-2068AEFFFB80}"/>
              </a:ext>
            </a:extLst>
          </p:cNvPr>
          <p:cNvSpPr>
            <a:spLocks noGrp="1"/>
          </p:cNvSpPr>
          <p:nvPr>
            <p:ph type="ftr" sz="quarter" idx="11"/>
          </p:nvPr>
        </p:nvSpPr>
        <p:spPr>
          <a:xfrm>
            <a:off x="3124200" y="6019800"/>
            <a:ext cx="2895600" cy="457200"/>
          </a:xfrm>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5BA2815E-BD7A-4E13-8488-14CE41312DEE}"/>
              </a:ext>
            </a:extLst>
          </p:cNvPr>
          <p:cNvSpPr>
            <a:spLocks noGrp="1"/>
          </p:cNvSpPr>
          <p:nvPr>
            <p:ph type="sldNum" sz="quarter" idx="12"/>
          </p:nvPr>
        </p:nvSpPr>
        <p:spPr>
          <a:xfrm>
            <a:off x="6858000" y="6019800"/>
            <a:ext cx="1905000" cy="457200"/>
          </a:xfrm>
        </p:spPr>
        <p:txBody>
          <a:bodyPr/>
          <a:lstStyle>
            <a:lvl1pPr>
              <a:defRPr/>
            </a:lvl1pPr>
          </a:lstStyle>
          <a:p>
            <a:pPr>
              <a:defRPr/>
            </a:pPr>
            <a:fld id="{6016889C-38B4-44B7-87A3-8EBE6CCC880D}" type="slidenum">
              <a:rPr lang="en-US" altLang="en-US"/>
              <a:pPr>
                <a:defRPr/>
              </a:pPr>
              <a:t>‹#›</a:t>
            </a:fld>
            <a:endParaRPr lang="en-US" altLang="en-US"/>
          </a:p>
        </p:txBody>
      </p:sp>
    </p:spTree>
    <p:extLst>
      <p:ext uri="{BB962C8B-B14F-4D97-AF65-F5344CB8AC3E}">
        <p14:creationId xmlns:p14="http://schemas.microsoft.com/office/powerpoint/2010/main" val="1944629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09600"/>
            <a:ext cx="7772400" cy="990600"/>
          </a:xfrm>
        </p:spPr>
        <p:txBody>
          <a:bodyPr/>
          <a:lstStyle/>
          <a:p>
            <a:r>
              <a:rPr lang="en-US"/>
              <a:t>Click to edit Master title style</a:t>
            </a:r>
          </a:p>
        </p:txBody>
      </p:sp>
      <p:sp>
        <p:nvSpPr>
          <p:cNvPr id="3" name="Content Placeholder 2"/>
          <p:cNvSpPr>
            <a:spLocks noGrp="1"/>
          </p:cNvSpPr>
          <p:nvPr>
            <p:ph sz="quarter" idx="1"/>
          </p:nvPr>
        </p:nvSpPr>
        <p:spPr>
          <a:xfrm>
            <a:off x="685800" y="1752600"/>
            <a:ext cx="3810000" cy="2019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752600"/>
            <a:ext cx="3810000" cy="2019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3924300"/>
            <a:ext cx="3810000" cy="2019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24300"/>
            <a:ext cx="3810000" cy="2019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5946FB-FE35-4D3A-AE96-DE550FA62D8B}"/>
              </a:ext>
            </a:extLst>
          </p:cNvPr>
          <p:cNvSpPr>
            <a:spLocks noGrp="1"/>
          </p:cNvSpPr>
          <p:nvPr>
            <p:ph type="dt" sz="half" idx="10"/>
          </p:nvPr>
        </p:nvSpPr>
        <p:spPr>
          <a:xfrm>
            <a:off x="457200" y="6019800"/>
            <a:ext cx="1905000" cy="457200"/>
          </a:xfrm>
        </p:spPr>
        <p:txBody>
          <a:bodyPr/>
          <a:lstStyle>
            <a:lvl1pPr>
              <a:defRPr/>
            </a:lvl1pPr>
          </a:lstStyle>
          <a:p>
            <a:pPr>
              <a:defRPr/>
            </a:pPr>
            <a:endParaRPr lang="en-US"/>
          </a:p>
        </p:txBody>
      </p:sp>
      <p:sp>
        <p:nvSpPr>
          <p:cNvPr id="8" name="Footer Placeholder 7">
            <a:extLst>
              <a:ext uri="{FF2B5EF4-FFF2-40B4-BE49-F238E27FC236}">
                <a16:creationId xmlns:a16="http://schemas.microsoft.com/office/drawing/2014/main" id="{1D479EC9-D564-4795-92F9-B06F896181F2}"/>
              </a:ext>
            </a:extLst>
          </p:cNvPr>
          <p:cNvSpPr>
            <a:spLocks noGrp="1"/>
          </p:cNvSpPr>
          <p:nvPr>
            <p:ph type="ftr" sz="quarter" idx="11"/>
          </p:nvPr>
        </p:nvSpPr>
        <p:spPr>
          <a:xfrm>
            <a:off x="3124200" y="6019800"/>
            <a:ext cx="2895600" cy="457200"/>
          </a:xfrm>
        </p:spPr>
        <p:txBody>
          <a:bodyPr/>
          <a:lstStyle>
            <a:lvl1pPr>
              <a:defRPr/>
            </a:lvl1pPr>
          </a:lstStyle>
          <a:p>
            <a:pPr>
              <a:defRPr/>
            </a:pPr>
            <a:endParaRPr lang="en-US"/>
          </a:p>
        </p:txBody>
      </p:sp>
      <p:sp>
        <p:nvSpPr>
          <p:cNvPr id="9" name="Slide Number Placeholder 8">
            <a:extLst>
              <a:ext uri="{FF2B5EF4-FFF2-40B4-BE49-F238E27FC236}">
                <a16:creationId xmlns:a16="http://schemas.microsoft.com/office/drawing/2014/main" id="{88D6F2A0-3002-420F-B7F9-1FEFF32191B3}"/>
              </a:ext>
            </a:extLst>
          </p:cNvPr>
          <p:cNvSpPr>
            <a:spLocks noGrp="1"/>
          </p:cNvSpPr>
          <p:nvPr>
            <p:ph type="sldNum" sz="quarter" idx="12"/>
          </p:nvPr>
        </p:nvSpPr>
        <p:spPr>
          <a:xfrm>
            <a:off x="6858000" y="6019800"/>
            <a:ext cx="1905000" cy="457200"/>
          </a:xfrm>
        </p:spPr>
        <p:txBody>
          <a:bodyPr/>
          <a:lstStyle>
            <a:lvl1pPr>
              <a:defRPr/>
            </a:lvl1pPr>
          </a:lstStyle>
          <a:p>
            <a:pPr>
              <a:defRPr/>
            </a:pPr>
            <a:fld id="{0CEE1117-E2C6-4952-8F63-5A18189A0E16}" type="slidenum">
              <a:rPr lang="en-US" altLang="en-US"/>
              <a:pPr>
                <a:defRPr/>
              </a:pPr>
              <a:t>‹#›</a:t>
            </a:fld>
            <a:endParaRPr lang="en-US" altLang="en-US"/>
          </a:p>
        </p:txBody>
      </p:sp>
    </p:spTree>
    <p:extLst>
      <p:ext uri="{BB962C8B-B14F-4D97-AF65-F5344CB8AC3E}">
        <p14:creationId xmlns:p14="http://schemas.microsoft.com/office/powerpoint/2010/main" val="12863903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990600"/>
          </a:xfrm>
        </p:spPr>
        <p:txBody>
          <a:bodyPr/>
          <a:lstStyle/>
          <a:p>
            <a:r>
              <a:rPr lang="en-US"/>
              <a:t>Click to edit Master title style</a:t>
            </a:r>
          </a:p>
        </p:txBody>
      </p:sp>
      <p:sp>
        <p:nvSpPr>
          <p:cNvPr id="3" name="Table Placeholder 2"/>
          <p:cNvSpPr>
            <a:spLocks noGrp="1"/>
          </p:cNvSpPr>
          <p:nvPr>
            <p:ph type="tbl" idx="1"/>
          </p:nvPr>
        </p:nvSpPr>
        <p:spPr>
          <a:xfrm>
            <a:off x="685800" y="1752600"/>
            <a:ext cx="7772400" cy="4191000"/>
          </a:xfrm>
        </p:spPr>
        <p:txBody>
          <a:bodyPr rtlCol="0">
            <a:normAutofit/>
          </a:bodyPr>
          <a:lstStyle/>
          <a:p>
            <a:pPr lvl="0"/>
            <a:endParaRPr lang="en-US" noProof="0"/>
          </a:p>
        </p:txBody>
      </p:sp>
      <p:sp>
        <p:nvSpPr>
          <p:cNvPr id="4" name="Date Placeholder 3">
            <a:extLst>
              <a:ext uri="{FF2B5EF4-FFF2-40B4-BE49-F238E27FC236}">
                <a16:creationId xmlns:a16="http://schemas.microsoft.com/office/drawing/2014/main" id="{CAA967A4-A549-4D84-A80D-416D75E0E9FF}"/>
              </a:ext>
            </a:extLst>
          </p:cNvPr>
          <p:cNvSpPr>
            <a:spLocks noGrp="1"/>
          </p:cNvSpPr>
          <p:nvPr>
            <p:ph type="dt" sz="half" idx="10"/>
          </p:nvPr>
        </p:nvSpPr>
        <p:spPr>
          <a:xfrm>
            <a:off x="457200" y="6019800"/>
            <a:ext cx="1905000" cy="457200"/>
          </a:xfrm>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B3B7FEE6-BD9A-4670-A188-DD5713F5BC0E}"/>
              </a:ext>
            </a:extLst>
          </p:cNvPr>
          <p:cNvSpPr>
            <a:spLocks noGrp="1"/>
          </p:cNvSpPr>
          <p:nvPr>
            <p:ph type="ftr" sz="quarter" idx="11"/>
          </p:nvPr>
        </p:nvSpPr>
        <p:spPr>
          <a:xfrm>
            <a:off x="3124200" y="6019800"/>
            <a:ext cx="2895600" cy="457200"/>
          </a:xfrm>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8917D6D-CD9D-4283-B607-F66DB6494DE3}"/>
              </a:ext>
            </a:extLst>
          </p:cNvPr>
          <p:cNvSpPr>
            <a:spLocks noGrp="1"/>
          </p:cNvSpPr>
          <p:nvPr>
            <p:ph type="sldNum" sz="quarter" idx="12"/>
          </p:nvPr>
        </p:nvSpPr>
        <p:spPr>
          <a:xfrm>
            <a:off x="6858000" y="6019800"/>
            <a:ext cx="1905000" cy="457200"/>
          </a:xfrm>
        </p:spPr>
        <p:txBody>
          <a:bodyPr/>
          <a:lstStyle>
            <a:lvl1pPr>
              <a:defRPr/>
            </a:lvl1pPr>
          </a:lstStyle>
          <a:p>
            <a:pPr>
              <a:defRPr/>
            </a:pPr>
            <a:fld id="{82792580-454F-4E1F-BBB7-8A3185869407}" type="slidenum">
              <a:rPr lang="en-US" altLang="en-US"/>
              <a:pPr>
                <a:defRPr/>
              </a:pPr>
              <a:t>‹#›</a:t>
            </a:fld>
            <a:endParaRPr lang="en-US" altLang="en-US"/>
          </a:p>
        </p:txBody>
      </p:sp>
    </p:spTree>
    <p:extLst>
      <p:ext uri="{BB962C8B-B14F-4D97-AF65-F5344CB8AC3E}">
        <p14:creationId xmlns:p14="http://schemas.microsoft.com/office/powerpoint/2010/main" val="225195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reserve="1">
  <p:cSld name="1_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EB67B029-FC5A-4D62-8CDF-315A7414BFD8}"/>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B424ADF1-140F-4D4F-9E17-43EF13FC6A2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A318403-2A6B-4D5E-98D4-3AC07BF2C7EB}"/>
              </a:ext>
            </a:extLst>
          </p:cNvPr>
          <p:cNvSpPr>
            <a:spLocks noGrp="1"/>
          </p:cNvSpPr>
          <p:nvPr>
            <p:ph type="sldNum" sz="quarter" idx="12"/>
          </p:nvPr>
        </p:nvSpPr>
        <p:spPr/>
        <p:txBody>
          <a:bodyPr/>
          <a:lstStyle>
            <a:lvl1pPr>
              <a:defRPr/>
            </a:lvl1pPr>
          </a:lstStyle>
          <a:p>
            <a:pPr>
              <a:defRPr/>
            </a:pPr>
            <a:fld id="{15BFB9B9-628C-4E36-B9D7-F626A1745956}" type="slidenum">
              <a:rPr lang="en-US" altLang="en-US"/>
              <a:pPr>
                <a:defRPr/>
              </a:pPr>
              <a:t>‹#›</a:t>
            </a:fld>
            <a:endParaRPr lang="en-US" altLang="en-US"/>
          </a:p>
        </p:txBody>
      </p:sp>
    </p:spTree>
    <p:extLst>
      <p:ext uri="{BB962C8B-B14F-4D97-AF65-F5344CB8AC3E}">
        <p14:creationId xmlns:p14="http://schemas.microsoft.com/office/powerpoint/2010/main" val="1501724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A34225-5EF8-4539-97E6-D95A3B27EEED}"/>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285191AE-EFFF-44FF-900D-6A991D50CD6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392D78F-9540-4B5D-9232-EE42BE6AE9A7}"/>
              </a:ext>
            </a:extLst>
          </p:cNvPr>
          <p:cNvSpPr>
            <a:spLocks noGrp="1"/>
          </p:cNvSpPr>
          <p:nvPr>
            <p:ph type="sldNum" sz="quarter" idx="12"/>
          </p:nvPr>
        </p:nvSpPr>
        <p:spPr/>
        <p:txBody>
          <a:bodyPr/>
          <a:lstStyle>
            <a:lvl1pPr>
              <a:defRPr/>
            </a:lvl1pPr>
          </a:lstStyle>
          <a:p>
            <a:pPr>
              <a:defRPr/>
            </a:pPr>
            <a:fld id="{7A64B39E-E7D0-4EC6-8BB1-B399658A887D}" type="slidenum">
              <a:rPr lang="en-US" altLang="en-US"/>
              <a:pPr>
                <a:defRPr/>
              </a:pPr>
              <a:t>‹#›</a:t>
            </a:fld>
            <a:endParaRPr lang="en-US" altLang="en-US"/>
          </a:p>
        </p:txBody>
      </p:sp>
    </p:spTree>
    <p:extLst>
      <p:ext uri="{BB962C8B-B14F-4D97-AF65-F5344CB8AC3E}">
        <p14:creationId xmlns:p14="http://schemas.microsoft.com/office/powerpoint/2010/main" val="3529956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F35860-110D-438E-95B2-D5DDB6A8AE72}"/>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CAFDAD54-104F-4A2C-88B8-5BF77FBE688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70D81FB-72A8-446C-9509-8EBBA95714E4}"/>
              </a:ext>
            </a:extLst>
          </p:cNvPr>
          <p:cNvSpPr>
            <a:spLocks noGrp="1"/>
          </p:cNvSpPr>
          <p:nvPr>
            <p:ph type="sldNum" sz="quarter" idx="12"/>
          </p:nvPr>
        </p:nvSpPr>
        <p:spPr/>
        <p:txBody>
          <a:bodyPr/>
          <a:lstStyle>
            <a:lvl1pPr>
              <a:defRPr/>
            </a:lvl1pPr>
          </a:lstStyle>
          <a:p>
            <a:pPr>
              <a:defRPr/>
            </a:pPr>
            <a:fld id="{D32C7440-D010-4170-8A94-0B9A5B554130}" type="slidenum">
              <a:rPr lang="en-US" altLang="en-US"/>
              <a:pPr>
                <a:defRPr/>
              </a:pPr>
              <a:t>‹#›</a:t>
            </a:fld>
            <a:endParaRPr lang="en-US" altLang="en-US"/>
          </a:p>
        </p:txBody>
      </p:sp>
    </p:spTree>
    <p:extLst>
      <p:ext uri="{BB962C8B-B14F-4D97-AF65-F5344CB8AC3E}">
        <p14:creationId xmlns:p14="http://schemas.microsoft.com/office/powerpoint/2010/main" val="2883523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92600C2D-E665-40C4-8BA4-1A8AED342CC9}"/>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E017E122-2C9C-4FDB-AC82-D2392EB45D7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529DDDC-20C3-4407-8534-D311EA9C4F9C}"/>
              </a:ext>
            </a:extLst>
          </p:cNvPr>
          <p:cNvSpPr>
            <a:spLocks noGrp="1"/>
          </p:cNvSpPr>
          <p:nvPr>
            <p:ph type="sldNum" sz="quarter" idx="12"/>
          </p:nvPr>
        </p:nvSpPr>
        <p:spPr/>
        <p:txBody>
          <a:bodyPr/>
          <a:lstStyle>
            <a:lvl1pPr>
              <a:defRPr/>
            </a:lvl1pPr>
          </a:lstStyle>
          <a:p>
            <a:pPr>
              <a:defRPr/>
            </a:pPr>
            <a:fld id="{D585A6C3-BC81-44BF-9908-10936D5A5DC4}" type="slidenum">
              <a:rPr lang="en-US" altLang="en-US"/>
              <a:pPr>
                <a:defRPr/>
              </a:pPr>
              <a:t>‹#›</a:t>
            </a:fld>
            <a:endParaRPr lang="en-US" altLang="en-US"/>
          </a:p>
        </p:txBody>
      </p:sp>
    </p:spTree>
    <p:extLst>
      <p:ext uri="{BB962C8B-B14F-4D97-AF65-F5344CB8AC3E}">
        <p14:creationId xmlns:p14="http://schemas.microsoft.com/office/powerpoint/2010/main" val="439685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43D10E28-D726-45F2-AD1D-2365721CA178}"/>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BA415DF4-3454-4FFB-BCDC-833DC72BDBE1}"/>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9826A37D-FB45-4794-AB3A-13A19A62271D}"/>
              </a:ext>
            </a:extLst>
          </p:cNvPr>
          <p:cNvSpPr>
            <a:spLocks noGrp="1"/>
          </p:cNvSpPr>
          <p:nvPr>
            <p:ph type="sldNum" sz="quarter" idx="12"/>
          </p:nvPr>
        </p:nvSpPr>
        <p:spPr/>
        <p:txBody>
          <a:bodyPr/>
          <a:lstStyle>
            <a:lvl1pPr>
              <a:defRPr/>
            </a:lvl1pPr>
          </a:lstStyle>
          <a:p>
            <a:pPr>
              <a:defRPr/>
            </a:pPr>
            <a:fld id="{B493AC51-D8FA-4E59-9DCB-57CA6144D294}" type="slidenum">
              <a:rPr lang="en-US" altLang="en-US"/>
              <a:pPr>
                <a:defRPr/>
              </a:pPr>
              <a:t>‹#›</a:t>
            </a:fld>
            <a:endParaRPr lang="en-US" altLang="en-US"/>
          </a:p>
        </p:txBody>
      </p:sp>
    </p:spTree>
    <p:extLst>
      <p:ext uri="{BB962C8B-B14F-4D97-AF65-F5344CB8AC3E}">
        <p14:creationId xmlns:p14="http://schemas.microsoft.com/office/powerpoint/2010/main" val="3030258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8DFA85FD-472F-43C6-8796-A9FFC7CFDCA5}"/>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7C877E3F-165C-4AF9-9364-45C3892CCB91}"/>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7DA7B535-F66A-4E09-B991-1219726171AC}"/>
              </a:ext>
            </a:extLst>
          </p:cNvPr>
          <p:cNvSpPr>
            <a:spLocks noGrp="1"/>
          </p:cNvSpPr>
          <p:nvPr>
            <p:ph type="sldNum" sz="quarter" idx="12"/>
          </p:nvPr>
        </p:nvSpPr>
        <p:spPr/>
        <p:txBody>
          <a:bodyPr/>
          <a:lstStyle>
            <a:lvl1pPr>
              <a:defRPr/>
            </a:lvl1pPr>
          </a:lstStyle>
          <a:p>
            <a:pPr>
              <a:defRPr/>
            </a:pPr>
            <a:fld id="{FE225BA5-8D40-4823-A4BB-6132C14B7F44}" type="slidenum">
              <a:rPr lang="en-US" altLang="en-US"/>
              <a:pPr>
                <a:defRPr/>
              </a:pPr>
              <a:t>‹#›</a:t>
            </a:fld>
            <a:endParaRPr lang="en-US" altLang="en-US"/>
          </a:p>
        </p:txBody>
      </p:sp>
    </p:spTree>
    <p:extLst>
      <p:ext uri="{BB962C8B-B14F-4D97-AF65-F5344CB8AC3E}">
        <p14:creationId xmlns:p14="http://schemas.microsoft.com/office/powerpoint/2010/main" val="25385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CB61A9E-FBEE-4F57-A5C0-0F29EF59F93C}"/>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6BBC26E7-2D96-473A-B8EC-D5E324927C5E}"/>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D4312EEB-7CE5-4459-B32B-13F2A7778B38}"/>
              </a:ext>
            </a:extLst>
          </p:cNvPr>
          <p:cNvSpPr>
            <a:spLocks noGrp="1"/>
          </p:cNvSpPr>
          <p:nvPr>
            <p:ph type="sldNum" sz="quarter" idx="12"/>
          </p:nvPr>
        </p:nvSpPr>
        <p:spPr/>
        <p:txBody>
          <a:bodyPr/>
          <a:lstStyle>
            <a:lvl1pPr>
              <a:defRPr/>
            </a:lvl1pPr>
          </a:lstStyle>
          <a:p>
            <a:pPr>
              <a:defRPr/>
            </a:pPr>
            <a:fld id="{4BDF8453-B7C1-445A-9A2A-981485C4D101}" type="slidenum">
              <a:rPr lang="en-US" altLang="en-US"/>
              <a:pPr>
                <a:defRPr/>
              </a:pPr>
              <a:t>‹#›</a:t>
            </a:fld>
            <a:endParaRPr lang="en-US" altLang="en-US"/>
          </a:p>
        </p:txBody>
      </p:sp>
    </p:spTree>
    <p:extLst>
      <p:ext uri="{BB962C8B-B14F-4D97-AF65-F5344CB8AC3E}">
        <p14:creationId xmlns:p14="http://schemas.microsoft.com/office/powerpoint/2010/main" val="2958575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D6D72C1-055A-45CD-B3A9-D32A2B221E66}"/>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BD13505E-C43B-49E2-9EEC-E8CEB6B8DFB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1673DD0-77EB-4E47-A47F-A447D6BBBA69}"/>
              </a:ext>
            </a:extLst>
          </p:cNvPr>
          <p:cNvSpPr>
            <a:spLocks noGrp="1"/>
          </p:cNvSpPr>
          <p:nvPr>
            <p:ph type="sldNum" sz="quarter" idx="12"/>
          </p:nvPr>
        </p:nvSpPr>
        <p:spPr/>
        <p:txBody>
          <a:bodyPr/>
          <a:lstStyle>
            <a:lvl1pPr>
              <a:defRPr/>
            </a:lvl1pPr>
          </a:lstStyle>
          <a:p>
            <a:pPr>
              <a:defRPr/>
            </a:pPr>
            <a:fld id="{F6DA0A9B-BABD-4C6D-A9D4-2E282DA5AE60}" type="slidenum">
              <a:rPr lang="en-US" altLang="en-US"/>
              <a:pPr>
                <a:defRPr/>
              </a:pPr>
              <a:t>‹#›</a:t>
            </a:fld>
            <a:endParaRPr lang="en-US" altLang="en-US"/>
          </a:p>
        </p:txBody>
      </p:sp>
    </p:spTree>
    <p:extLst>
      <p:ext uri="{BB962C8B-B14F-4D97-AF65-F5344CB8AC3E}">
        <p14:creationId xmlns:p14="http://schemas.microsoft.com/office/powerpoint/2010/main" val="2527802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2C16E55C-AB57-40B4-A0C1-04735AE43348}"/>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469FC3DA-1C36-4EBD-A0AC-6D730B8737B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DC92E46-E1F5-49EC-9B0C-0E808E9669C1}"/>
              </a:ext>
            </a:extLst>
          </p:cNvPr>
          <p:cNvSpPr>
            <a:spLocks noGrp="1"/>
          </p:cNvSpPr>
          <p:nvPr>
            <p:ph type="sldNum" sz="quarter" idx="12"/>
          </p:nvPr>
        </p:nvSpPr>
        <p:spPr/>
        <p:txBody>
          <a:bodyPr/>
          <a:lstStyle>
            <a:lvl1pPr>
              <a:defRPr/>
            </a:lvl1pPr>
          </a:lstStyle>
          <a:p>
            <a:pPr>
              <a:defRPr/>
            </a:pPr>
            <a:fld id="{409EEB01-4A12-46D2-BA63-32F436C095B7}" type="slidenum">
              <a:rPr lang="en-US" altLang="en-US"/>
              <a:pPr>
                <a:defRPr/>
              </a:pPr>
              <a:t>‹#›</a:t>
            </a:fld>
            <a:endParaRPr lang="en-US" altLang="en-US"/>
          </a:p>
        </p:txBody>
      </p:sp>
    </p:spTree>
    <p:extLst>
      <p:ext uri="{BB962C8B-B14F-4D97-AF65-F5344CB8AC3E}">
        <p14:creationId xmlns:p14="http://schemas.microsoft.com/office/powerpoint/2010/main" val="3293876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B173731-E70B-498C-9F6F-469F194905E5}"/>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D5788AEE-3593-41B3-83C1-9202916CC7F1}"/>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82D470B0-F1D6-4E7F-B788-D3E80862A517}"/>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2268C05A-CDE5-4289-89A7-F88ED2497A0B}"/>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C68A5852-8C53-4864-B370-A7E807F755D9}"/>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98777516-8946-48B4-9FAC-BA362EF216A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320" r:id="rId1"/>
    <p:sldLayoutId id="2147484321" r:id="rId2"/>
    <p:sldLayoutId id="2147484322" r:id="rId3"/>
    <p:sldLayoutId id="2147484323" r:id="rId4"/>
    <p:sldLayoutId id="2147484324" r:id="rId5"/>
    <p:sldLayoutId id="2147484325" r:id="rId6"/>
    <p:sldLayoutId id="2147484326" r:id="rId7"/>
    <p:sldLayoutId id="2147484327" r:id="rId8"/>
    <p:sldLayoutId id="2147484328" r:id="rId9"/>
    <p:sldLayoutId id="2147484329" r:id="rId10"/>
    <p:sldLayoutId id="2147484330" r:id="rId11"/>
    <p:sldLayoutId id="2147484332" r:id="rId12"/>
    <p:sldLayoutId id="2147484333" r:id="rId13"/>
    <p:sldLayoutId id="2147484334" r:id="rId14"/>
    <p:sldLayoutId id="2147484335" r:id="rId15"/>
    <p:sldLayoutId id="2147484331" r:id="rId16"/>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wmf"/><Relationship Id="rId5" Type="http://schemas.openxmlformats.org/officeDocument/2006/relationships/oleObject" Target="../embeddings/oleObject1.bin"/><Relationship Id="rId4" Type="http://schemas.openxmlformats.org/officeDocument/2006/relationships/image" Target="../media/image15.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6.xml"/><Relationship Id="rId1" Type="http://schemas.openxmlformats.org/officeDocument/2006/relationships/vmlDrawing" Target="../drawings/vmlDrawing2.vml"/><Relationship Id="rId6" Type="http://schemas.openxmlformats.org/officeDocument/2006/relationships/image" Target="../media/image36.wmf"/><Relationship Id="rId5" Type="http://schemas.openxmlformats.org/officeDocument/2006/relationships/oleObject" Target="../embeddings/oleObject3.bin"/><Relationship Id="rId4" Type="http://schemas.openxmlformats.org/officeDocument/2006/relationships/image" Target="../media/image35.emf"/></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notesSlide" Target="../notesSlides/notesSlide42.xml"/><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slideLayout" Target="../slideLayouts/slideLayout4.xml"/><Relationship Id="rId16" Type="http://schemas.openxmlformats.org/officeDocument/2006/relationships/image" Target="../media/image53.png"/><Relationship Id="rId1" Type="http://schemas.openxmlformats.org/officeDocument/2006/relationships/vmlDrawing" Target="../drawings/vmlDrawing3.v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wmf"/><Relationship Id="rId15" Type="http://schemas.openxmlformats.org/officeDocument/2006/relationships/image" Target="../media/image52.png"/><Relationship Id="rId10" Type="http://schemas.openxmlformats.org/officeDocument/2006/relationships/image" Target="../media/image47.png"/><Relationship Id="rId4" Type="http://schemas.openxmlformats.org/officeDocument/2006/relationships/oleObject" Target="../embeddings/oleObject4.bin"/><Relationship Id="rId9" Type="http://schemas.openxmlformats.org/officeDocument/2006/relationships/image" Target="../media/image46.png"/><Relationship Id="rId14" Type="http://schemas.openxmlformats.org/officeDocument/2006/relationships/image" Target="../media/image51.png"/></Relationships>
</file>

<file path=ppt/slides/_rels/slide5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5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61.png"/><Relationship Id="rId7" Type="http://schemas.openxmlformats.org/officeDocument/2006/relationships/image" Target="../media/image63.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62.png"/><Relationship Id="rId5" Type="http://schemas.openxmlformats.org/officeDocument/2006/relationships/image" Target="../media/image60.wmf"/><Relationship Id="rId10" Type="http://schemas.openxmlformats.org/officeDocument/2006/relationships/image" Target="../media/image66.png"/><Relationship Id="rId4" Type="http://schemas.openxmlformats.org/officeDocument/2006/relationships/oleObject" Target="../embeddings/oleObject5.bin"/><Relationship Id="rId9" Type="http://schemas.openxmlformats.org/officeDocument/2006/relationships/image" Target="../media/image65.png"/></Relationships>
</file>

<file path=ppt/slides/_rels/slide5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59.png"/></Relationships>
</file>

<file path=ppt/slides/_rels/slide5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Text Box 4">
            <a:extLst>
              <a:ext uri="{FF2B5EF4-FFF2-40B4-BE49-F238E27FC236}">
                <a16:creationId xmlns:a16="http://schemas.microsoft.com/office/drawing/2014/main" id="{4710677F-B22F-4612-BF5C-042D2F2911FF}"/>
              </a:ext>
            </a:extLst>
          </p:cNvPr>
          <p:cNvSpPr txBox="1">
            <a:spLocks noChangeArrowheads="1"/>
          </p:cNvSpPr>
          <p:nvPr/>
        </p:nvSpPr>
        <p:spPr bwMode="auto">
          <a:xfrm>
            <a:off x="457200" y="182563"/>
            <a:ext cx="8001000" cy="579437"/>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defRPr/>
            </a:pPr>
            <a:r>
              <a:rPr lang="en-US" altLang="en-US" dirty="0">
                <a:solidFill>
                  <a:srgbClr val="0000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CHƯƠNG 4</a:t>
            </a:r>
          </a:p>
        </p:txBody>
      </p:sp>
      <p:sp>
        <p:nvSpPr>
          <p:cNvPr id="9219" name="Text Box 7">
            <a:extLst>
              <a:ext uri="{FF2B5EF4-FFF2-40B4-BE49-F238E27FC236}">
                <a16:creationId xmlns:a16="http://schemas.microsoft.com/office/drawing/2014/main" id="{D6593888-0193-4DA9-86DE-AA7FB65D9910}"/>
              </a:ext>
            </a:extLst>
          </p:cNvPr>
          <p:cNvSpPr txBox="1">
            <a:spLocks noChangeArrowheads="1"/>
          </p:cNvSpPr>
          <p:nvPr/>
        </p:nvSpPr>
        <p:spPr bwMode="auto">
          <a:xfrm>
            <a:off x="533400" y="3886200"/>
            <a:ext cx="8305800" cy="1831975"/>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defRPr/>
            </a:pPr>
            <a:r>
              <a:rPr lang="en-US" altLang="en-US" dirty="0">
                <a:solidFill>
                  <a:srgbClr val="CC00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THERMOCHEMISTRY</a:t>
            </a:r>
          </a:p>
          <a:p>
            <a:pPr algn="ctr" eaLnBrk="1" hangingPunct="1">
              <a:spcBef>
                <a:spcPct val="50000"/>
              </a:spcBef>
              <a:buFontTx/>
              <a:buNone/>
              <a:defRPr/>
            </a:pPr>
            <a:r>
              <a:rPr lang="en-US" altLang="en-US" sz="5400"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NHIỆT HOÁ HỌC</a:t>
            </a:r>
          </a:p>
        </p:txBody>
      </p:sp>
      <p:pic>
        <p:nvPicPr>
          <p:cNvPr id="8196" name="Picture 8" descr="c6i1">
            <a:extLst>
              <a:ext uri="{FF2B5EF4-FFF2-40B4-BE49-F238E27FC236}">
                <a16:creationId xmlns:a16="http://schemas.microsoft.com/office/drawing/2014/main" id="{89532FD2-D7AF-43C6-A1F8-A614C7EA8B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762000"/>
            <a:ext cx="82296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44416FCB-7CA3-411F-9CB7-9B93C557EF62}"/>
              </a:ext>
            </a:extLst>
          </p:cNvPr>
          <p:cNvSpPr>
            <a:spLocks noGrp="1" noChangeArrowheads="1"/>
          </p:cNvSpPr>
          <p:nvPr>
            <p:ph type="title"/>
          </p:nvPr>
        </p:nvSpPr>
        <p:spPr>
          <a:xfrm>
            <a:off x="566738" y="284163"/>
            <a:ext cx="7772400" cy="609600"/>
          </a:xfrm>
        </p:spPr>
        <p:txBody>
          <a:bodyPr/>
          <a:lstStyle/>
          <a:p>
            <a:pPr eaLnBrk="1" hangingPunct="1">
              <a:defRPr/>
            </a:pPr>
            <a:r>
              <a:rPr lang="en-US" altLang="en-US" b="1" dirty="0">
                <a:solidFill>
                  <a:srgbClr val="CC00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HÀM TRẠNG THÁI</a:t>
            </a:r>
          </a:p>
        </p:txBody>
      </p:sp>
      <p:sp>
        <p:nvSpPr>
          <p:cNvPr id="25603" name="Rectangle 3">
            <a:extLst>
              <a:ext uri="{FF2B5EF4-FFF2-40B4-BE49-F238E27FC236}">
                <a16:creationId xmlns:a16="http://schemas.microsoft.com/office/drawing/2014/main" id="{F8C9B0E3-F19A-4C0D-8E7A-78E29C7C24D9}"/>
              </a:ext>
            </a:extLst>
          </p:cNvPr>
          <p:cNvSpPr>
            <a:spLocks noGrp="1"/>
          </p:cNvSpPr>
          <p:nvPr>
            <p:ph idx="1"/>
          </p:nvPr>
        </p:nvSpPr>
        <p:spPr>
          <a:xfrm>
            <a:off x="158750" y="911225"/>
            <a:ext cx="8826500" cy="1663700"/>
          </a:xfrm>
        </p:spPr>
        <p:txBody>
          <a:bodyPr/>
          <a:lstStyle/>
          <a:p>
            <a:pPr marL="0" indent="0" eaLnBrk="1" hangingPunct="1">
              <a:lnSpc>
                <a:spcPct val="150000"/>
              </a:lnSpc>
              <a:buFont typeface="Arial" panose="020B0604020202020204" pitchFamily="34" charset="0"/>
              <a:buNone/>
            </a:pPr>
            <a:r>
              <a:rPr lang="vi-VN" altLang="en-US">
                <a:solidFill>
                  <a:srgbClr val="006600"/>
                </a:solidFill>
                <a:cs typeface="Arial" panose="020B0604020202020204" pitchFamily="34" charset="0"/>
              </a:rPr>
              <a:t>Đặc trưng cho mỗi trạng thái của hệ, biểu diễn dưới dạng </a:t>
            </a:r>
            <a:r>
              <a:rPr lang="en-US" altLang="en-US">
                <a:solidFill>
                  <a:srgbClr val="006600"/>
                </a:solidFill>
                <a:latin typeface="Arial" panose="020B0604020202020204" pitchFamily="34" charset="0"/>
                <a:cs typeface="Arial" panose="020B0604020202020204" pitchFamily="34" charset="0"/>
              </a:rPr>
              <a:t>hàm </a:t>
            </a:r>
            <a:r>
              <a:rPr lang="vi-VN" altLang="en-US">
                <a:solidFill>
                  <a:srgbClr val="006600"/>
                </a:solidFill>
                <a:cs typeface="Arial" panose="020B0604020202020204" pitchFamily="34" charset="0"/>
              </a:rPr>
              <a:t>số </a:t>
            </a:r>
            <a:r>
              <a:rPr lang="en-US" altLang="en-US">
                <a:solidFill>
                  <a:srgbClr val="006600"/>
                </a:solidFill>
                <a:latin typeface="Arial" panose="020B0604020202020204" pitchFamily="34" charset="0"/>
                <a:cs typeface="Arial" panose="020B0604020202020204" pitchFamily="34" charset="0"/>
              </a:rPr>
              <a:t>của các thông số trạng thái.</a:t>
            </a:r>
          </a:p>
        </p:txBody>
      </p:sp>
      <p:sp>
        <p:nvSpPr>
          <p:cNvPr id="26628" name="Rectangle 1">
            <a:extLst>
              <a:ext uri="{FF2B5EF4-FFF2-40B4-BE49-F238E27FC236}">
                <a16:creationId xmlns:a16="http://schemas.microsoft.com/office/drawing/2014/main" id="{CAD36D52-3233-4995-A2B7-3F461CDAAAE5}"/>
              </a:ext>
            </a:extLst>
          </p:cNvPr>
          <p:cNvSpPr>
            <a:spLocks noChangeArrowheads="1"/>
          </p:cNvSpPr>
          <p:nvPr/>
        </p:nvSpPr>
        <p:spPr bwMode="auto">
          <a:xfrm>
            <a:off x="158750" y="2479675"/>
            <a:ext cx="8316913" cy="29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en-US" sz="2800" b="0">
                <a:solidFill>
                  <a:srgbClr val="0000FF"/>
                </a:solidFill>
                <a:latin typeface="Arial" panose="020B0604020202020204" pitchFamily="34" charset="0"/>
              </a:rPr>
              <a:t> </a:t>
            </a:r>
            <a:r>
              <a:rPr lang="en-US" altLang="en-US" b="0">
                <a:solidFill>
                  <a:srgbClr val="0000FF"/>
                </a:solidFill>
                <a:latin typeface="Arial" panose="020B0604020202020204" pitchFamily="34" charset="0"/>
              </a:rPr>
              <a:t>Biến thiên hữu hạn:</a:t>
            </a:r>
            <a:r>
              <a:rPr lang="en-US" altLang="en-US" b="0">
                <a:solidFill>
                  <a:srgbClr val="6600FF"/>
                </a:solidFill>
                <a:latin typeface="Arial" panose="020B0604020202020204" pitchFamily="34" charset="0"/>
              </a:rPr>
              <a:t> </a:t>
            </a:r>
            <a:endParaRPr lang="vi-VN" altLang="en-US" b="0">
              <a:solidFill>
                <a:srgbClr val="6600FF"/>
              </a:solidFill>
              <a:latin typeface="Arial" panose="020B0604020202020204" pitchFamily="34" charset="0"/>
            </a:endParaRPr>
          </a:p>
          <a:p>
            <a:pPr eaLnBrk="1" hangingPunct="1">
              <a:lnSpc>
                <a:spcPct val="150000"/>
              </a:lnSpc>
              <a:spcBef>
                <a:spcPct val="0"/>
              </a:spcBef>
              <a:buFontTx/>
              <a:buNone/>
            </a:pPr>
            <a:r>
              <a:rPr lang="vi-VN" altLang="en-US" b="0">
                <a:solidFill>
                  <a:srgbClr val="6600FF"/>
                </a:solidFill>
                <a:latin typeface="Arial" panose="020B0604020202020204" pitchFamily="34" charset="0"/>
              </a:rPr>
              <a:t> </a:t>
            </a:r>
            <a:r>
              <a:rPr lang="en-US" altLang="en-US" b="0">
                <a:solidFill>
                  <a:srgbClr val="0000FF"/>
                </a:solidFill>
                <a:latin typeface="Arial" panose="020B0604020202020204" pitchFamily="34" charset="0"/>
              </a:rPr>
              <a:t>Trạng thái </a:t>
            </a:r>
            <a:r>
              <a:rPr lang="en-US" altLang="en-US" b="0">
                <a:latin typeface="Arial" panose="020B0604020202020204" pitchFamily="34" charset="0"/>
              </a:rPr>
              <a:t>1(Z</a:t>
            </a:r>
            <a:r>
              <a:rPr lang="en-US" altLang="en-US" b="0" baseline="-25000">
                <a:latin typeface="Arial" panose="020B0604020202020204" pitchFamily="34" charset="0"/>
              </a:rPr>
              <a:t>1</a:t>
            </a:r>
            <a:r>
              <a:rPr lang="en-US" altLang="en-US" b="0">
                <a:latin typeface="Arial" panose="020B0604020202020204" pitchFamily="34" charset="0"/>
              </a:rPr>
              <a:t>) </a:t>
            </a:r>
            <a:r>
              <a:rPr lang="en-US" altLang="en-US" b="0">
                <a:latin typeface="Arial" panose="020B0604020202020204" pitchFamily="34" charset="0"/>
                <a:cs typeface="Arial" panose="020B0604020202020204" pitchFamily="34" charset="0"/>
              </a:rPr>
              <a:t>→</a:t>
            </a:r>
            <a:r>
              <a:rPr lang="en-US" altLang="en-US" b="0">
                <a:solidFill>
                  <a:srgbClr val="6600FF"/>
                </a:solidFill>
                <a:latin typeface="Arial" panose="020B0604020202020204" pitchFamily="34" charset="0"/>
              </a:rPr>
              <a:t> </a:t>
            </a:r>
            <a:r>
              <a:rPr lang="en-US" altLang="en-US" b="0">
                <a:solidFill>
                  <a:srgbClr val="0000FF"/>
                </a:solidFill>
                <a:latin typeface="Arial" panose="020B0604020202020204" pitchFamily="34" charset="0"/>
              </a:rPr>
              <a:t>Trạng thái </a:t>
            </a:r>
            <a:r>
              <a:rPr lang="en-US" altLang="en-US" b="0">
                <a:latin typeface="Arial" panose="020B0604020202020204" pitchFamily="34" charset="0"/>
                <a:cs typeface="Arial" panose="020B0604020202020204" pitchFamily="34" charset="0"/>
              </a:rPr>
              <a:t>2(Z</a:t>
            </a:r>
            <a:r>
              <a:rPr lang="en-US" altLang="en-US" b="0" baseline="-25000">
                <a:latin typeface="Arial" panose="020B0604020202020204" pitchFamily="34" charset="0"/>
                <a:cs typeface="Arial" panose="020B0604020202020204" pitchFamily="34" charset="0"/>
              </a:rPr>
              <a:t>2</a:t>
            </a:r>
            <a:r>
              <a:rPr lang="en-US" altLang="en-US" b="0">
                <a:latin typeface="Arial" panose="020B0604020202020204" pitchFamily="34" charset="0"/>
                <a:cs typeface="Arial" panose="020B0604020202020204" pitchFamily="34" charset="0"/>
              </a:rPr>
              <a:t>)</a:t>
            </a:r>
            <a:r>
              <a:rPr lang="vi-VN" altLang="en-US" b="0">
                <a:latin typeface="Arial" panose="020B0604020202020204" pitchFamily="34" charset="0"/>
                <a:cs typeface="Arial" panose="020B0604020202020204" pitchFamily="34" charset="0"/>
              </a:rPr>
              <a:t>:</a:t>
            </a:r>
            <a:r>
              <a:rPr lang="en-US" altLang="en-US" b="0">
                <a:latin typeface="Arial" panose="020B0604020202020204" pitchFamily="34" charset="0"/>
                <a:cs typeface="Arial" panose="020B0604020202020204" pitchFamily="34" charset="0"/>
                <a:sym typeface="Symbol" panose="05050102010706020507" pitchFamily="18" charset="2"/>
              </a:rPr>
              <a:t> </a:t>
            </a:r>
            <a:endParaRPr lang="vi-VN" altLang="en-US" b="0">
              <a:latin typeface="Arial" panose="020B0604020202020204" pitchFamily="34" charset="0"/>
              <a:cs typeface="Arial" panose="020B0604020202020204" pitchFamily="34" charset="0"/>
              <a:sym typeface="Symbol" panose="05050102010706020507" pitchFamily="18" charset="2"/>
            </a:endParaRPr>
          </a:p>
          <a:p>
            <a:pPr eaLnBrk="1" hangingPunct="1">
              <a:lnSpc>
                <a:spcPct val="150000"/>
              </a:lnSpc>
              <a:spcBef>
                <a:spcPct val="0"/>
              </a:spcBef>
              <a:buFontTx/>
              <a:buNone/>
            </a:pPr>
            <a:r>
              <a:rPr lang="vi-VN" altLang="en-US" b="0">
                <a:latin typeface="Arial" panose="020B0604020202020204" pitchFamily="34" charset="0"/>
                <a:cs typeface="Arial" panose="020B0604020202020204" pitchFamily="34" charset="0"/>
                <a:sym typeface="Symbol" panose="05050102010706020507" pitchFamily="18" charset="2"/>
              </a:rPr>
              <a:t>                  </a:t>
            </a:r>
            <a:r>
              <a:rPr lang="en-US" altLang="en-US" b="0">
                <a:latin typeface="Arial" panose="020B0604020202020204" pitchFamily="34" charset="0"/>
                <a:cs typeface="Arial" panose="020B0604020202020204" pitchFamily="34" charset="0"/>
                <a:sym typeface="Symbol" panose="05050102010706020507" pitchFamily="18" charset="2"/>
              </a:rPr>
              <a:t>Z = Z</a:t>
            </a:r>
            <a:r>
              <a:rPr lang="en-US" altLang="en-US" b="0" baseline="-25000">
                <a:latin typeface="Arial" panose="020B0604020202020204" pitchFamily="34" charset="0"/>
                <a:cs typeface="Arial" panose="020B0604020202020204" pitchFamily="34" charset="0"/>
                <a:sym typeface="Symbol" panose="05050102010706020507" pitchFamily="18" charset="2"/>
              </a:rPr>
              <a:t>2</a:t>
            </a:r>
            <a:r>
              <a:rPr lang="en-US" altLang="en-US" b="0">
                <a:latin typeface="Arial" panose="020B0604020202020204" pitchFamily="34" charset="0"/>
                <a:cs typeface="Arial" panose="020B0604020202020204" pitchFamily="34" charset="0"/>
                <a:sym typeface="Symbol" panose="05050102010706020507" pitchFamily="18" charset="2"/>
              </a:rPr>
              <a:t> – Z</a:t>
            </a:r>
            <a:r>
              <a:rPr lang="en-US" altLang="en-US" b="0" baseline="-25000">
                <a:latin typeface="Arial" panose="020B0604020202020204" pitchFamily="34" charset="0"/>
                <a:cs typeface="Arial" panose="020B0604020202020204" pitchFamily="34" charset="0"/>
                <a:sym typeface="Symbol" panose="05050102010706020507" pitchFamily="18" charset="2"/>
              </a:rPr>
              <a:t>1</a:t>
            </a:r>
            <a:r>
              <a:rPr lang="en-US" altLang="en-US" b="0">
                <a:latin typeface="Arial" panose="020B0604020202020204" pitchFamily="34" charset="0"/>
                <a:cs typeface="Arial" panose="020B0604020202020204" pitchFamily="34" charset="0"/>
              </a:rPr>
              <a:t> </a:t>
            </a:r>
            <a:br>
              <a:rPr lang="en-US" altLang="en-US" b="0">
                <a:solidFill>
                  <a:srgbClr val="6600FF"/>
                </a:solidFill>
                <a:latin typeface="Arial" panose="020B0604020202020204" pitchFamily="34" charset="0"/>
              </a:rPr>
            </a:br>
            <a:r>
              <a:rPr lang="en-US" altLang="en-US" b="0">
                <a:solidFill>
                  <a:srgbClr val="6600FF"/>
                </a:solidFill>
                <a:latin typeface="Arial" panose="020B0604020202020204" pitchFamily="34" charset="0"/>
              </a:rPr>
              <a:t>                                </a:t>
            </a:r>
            <a:endParaRPr lang="en-US" altLang="en-US" b="0">
              <a:latin typeface="Times New Roman" panose="02020603050405020304" pitchFamily="18" charset="0"/>
            </a:endParaRPr>
          </a:p>
        </p:txBody>
      </p:sp>
      <p:sp>
        <p:nvSpPr>
          <p:cNvPr id="26629" name="TextBox 6">
            <a:extLst>
              <a:ext uri="{FF2B5EF4-FFF2-40B4-BE49-F238E27FC236}">
                <a16:creationId xmlns:a16="http://schemas.microsoft.com/office/drawing/2014/main" id="{67B8F931-2593-42FB-82BF-B2AF267F1FDF}"/>
              </a:ext>
            </a:extLst>
          </p:cNvPr>
          <p:cNvSpPr txBox="1">
            <a:spLocks noChangeArrowheads="1"/>
          </p:cNvSpPr>
          <p:nvPr/>
        </p:nvSpPr>
        <p:spPr bwMode="auto">
          <a:xfrm>
            <a:off x="290513" y="4791075"/>
            <a:ext cx="64897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b="0">
                <a:solidFill>
                  <a:srgbClr val="FF0000"/>
                </a:solidFill>
                <a:latin typeface="Arial" panose="020B0604020202020204" pitchFamily="34" charset="0"/>
                <a:cs typeface="Arial" panose="020B0604020202020204" pitchFamily="34" charset="0"/>
              </a:rPr>
              <a:t>Trong một chu trình:</a:t>
            </a:r>
            <a:r>
              <a:rPr lang="en-US" altLang="en-US">
                <a:solidFill>
                  <a:srgbClr val="FF0000"/>
                </a:solidFill>
                <a:latin typeface="Arial" panose="020B0604020202020204" pitchFamily="34" charset="0"/>
                <a:cs typeface="Arial" panose="020B0604020202020204" pitchFamily="34" charset="0"/>
              </a:rPr>
              <a:t> </a:t>
            </a:r>
            <a:endParaRPr lang="vi-VN" altLang="en-US">
              <a:solidFill>
                <a:srgbClr val="FF0000"/>
              </a:solidFill>
              <a:latin typeface="Arial" panose="020B0604020202020204" pitchFamily="34" charset="0"/>
              <a:cs typeface="Arial" panose="020B0604020202020204" pitchFamily="34" charset="0"/>
            </a:endParaRPr>
          </a:p>
          <a:p>
            <a:pPr eaLnBrk="1" hangingPunct="1">
              <a:spcBef>
                <a:spcPct val="0"/>
              </a:spcBef>
              <a:buFontTx/>
              <a:buNone/>
            </a:pPr>
            <a:r>
              <a:rPr lang="vi-VN" altLang="en-US" b="0">
                <a:solidFill>
                  <a:srgbClr val="FF0000"/>
                </a:solidFill>
                <a:latin typeface="Arial" panose="020B0604020202020204" pitchFamily="34" charset="0"/>
                <a:cs typeface="Arial" panose="020B0604020202020204" pitchFamily="34" charset="0"/>
                <a:sym typeface="Symbol" panose="05050102010706020507" pitchFamily="18" charset="2"/>
              </a:rPr>
              <a:t>  </a:t>
            </a:r>
            <a:r>
              <a:rPr lang="en-US" altLang="en-US" b="0">
                <a:solidFill>
                  <a:srgbClr val="FF0000"/>
                </a:solidFill>
                <a:latin typeface="Arial" panose="020B0604020202020204" pitchFamily="34" charset="0"/>
                <a:cs typeface="Arial" panose="020B0604020202020204" pitchFamily="34" charset="0"/>
                <a:sym typeface="Symbol" panose="05050102010706020507" pitchFamily="18" charset="2"/>
              </a:rPr>
              <a:t>Z = </a:t>
            </a:r>
            <a:r>
              <a:rPr lang="vi-VN" altLang="en-US" b="0">
                <a:solidFill>
                  <a:srgbClr val="FF0000"/>
                </a:solidFill>
                <a:latin typeface="Arial" panose="020B0604020202020204" pitchFamily="34" charset="0"/>
                <a:cs typeface="Arial" panose="020B0604020202020204" pitchFamily="34" charset="0"/>
                <a:sym typeface="Symbol" panose="05050102010706020507" pitchFamily="18" charset="2"/>
              </a:rPr>
              <a:t>Z</a:t>
            </a:r>
            <a:r>
              <a:rPr lang="vi-VN" altLang="en-US" b="0" baseline="-25000">
                <a:solidFill>
                  <a:srgbClr val="FF0000"/>
                </a:solidFill>
                <a:latin typeface="Arial" panose="020B0604020202020204" pitchFamily="34" charset="0"/>
                <a:cs typeface="Arial" panose="020B0604020202020204" pitchFamily="34" charset="0"/>
                <a:sym typeface="Symbol" panose="05050102010706020507" pitchFamily="18" charset="2"/>
              </a:rPr>
              <a:t>1 </a:t>
            </a:r>
            <a:r>
              <a:rPr lang="vi-VN" altLang="en-US" b="0">
                <a:solidFill>
                  <a:srgbClr val="FF0000"/>
                </a:solidFill>
                <a:latin typeface="Arial" panose="020B0604020202020204" pitchFamily="34" charset="0"/>
                <a:cs typeface="Arial" panose="020B0604020202020204" pitchFamily="34" charset="0"/>
                <a:sym typeface="Symbol" panose="05050102010706020507" pitchFamily="18" charset="2"/>
              </a:rPr>
              <a:t>- Z</a:t>
            </a:r>
            <a:r>
              <a:rPr lang="vi-VN" altLang="en-US" b="0" baseline="-25000">
                <a:solidFill>
                  <a:srgbClr val="FF0000"/>
                </a:solidFill>
                <a:latin typeface="Arial" panose="020B0604020202020204" pitchFamily="34" charset="0"/>
                <a:cs typeface="Arial" panose="020B0604020202020204" pitchFamily="34" charset="0"/>
                <a:sym typeface="Symbol" panose="05050102010706020507" pitchFamily="18" charset="2"/>
              </a:rPr>
              <a:t>1</a:t>
            </a:r>
            <a:r>
              <a:rPr lang="vi-VN" altLang="en-US" b="0">
                <a:solidFill>
                  <a:srgbClr val="FF0000"/>
                </a:solidFill>
                <a:latin typeface="Arial" panose="020B0604020202020204" pitchFamily="34" charset="0"/>
                <a:cs typeface="Arial" panose="020B0604020202020204" pitchFamily="34" charset="0"/>
                <a:sym typeface="Symbol" panose="05050102010706020507" pitchFamily="18" charset="2"/>
              </a:rPr>
              <a:t> = </a:t>
            </a:r>
            <a:r>
              <a:rPr lang="en-US" altLang="en-US" b="0">
                <a:solidFill>
                  <a:srgbClr val="FF0000"/>
                </a:solidFill>
                <a:latin typeface="Arial" panose="020B0604020202020204" pitchFamily="34" charset="0"/>
                <a:cs typeface="Arial" panose="020B0604020202020204" pitchFamily="34" charset="0"/>
                <a:sym typeface="Symbol" panose="05050102010706020507" pitchFamily="18" charset="2"/>
              </a:rPr>
              <a:t>0</a:t>
            </a:r>
            <a:endParaRPr lang="en-US" altLang="en-US">
              <a:solidFill>
                <a:srgbClr val="FF0000"/>
              </a:solidFill>
              <a:latin typeface="Arial" panose="020B0604020202020204" pitchFamily="34" charset="0"/>
              <a:cs typeface="Arial" panose="020B0604020202020204" pitchFamily="34" charset="0"/>
            </a:endParaRPr>
          </a:p>
        </p:txBody>
      </p:sp>
      <p:sp>
        <p:nvSpPr>
          <p:cNvPr id="2" name="Oval 1">
            <a:extLst>
              <a:ext uri="{FF2B5EF4-FFF2-40B4-BE49-F238E27FC236}">
                <a16:creationId xmlns:a16="http://schemas.microsoft.com/office/drawing/2014/main" id="{73051030-6E39-4BFA-9847-CA6FC3620048}"/>
              </a:ext>
            </a:extLst>
          </p:cNvPr>
          <p:cNvSpPr/>
          <p:nvPr/>
        </p:nvSpPr>
        <p:spPr>
          <a:xfrm>
            <a:off x="5119688" y="4679950"/>
            <a:ext cx="2819400" cy="15176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631" name="TextBox 2">
            <a:extLst>
              <a:ext uri="{FF2B5EF4-FFF2-40B4-BE49-F238E27FC236}">
                <a16:creationId xmlns:a16="http://schemas.microsoft.com/office/drawing/2014/main" id="{EF2C3EF2-D6AF-49A0-B7AC-CAB63618465A}"/>
              </a:ext>
            </a:extLst>
          </p:cNvPr>
          <p:cNvSpPr txBox="1">
            <a:spLocks noChangeArrowheads="1"/>
          </p:cNvSpPr>
          <p:nvPr/>
        </p:nvSpPr>
        <p:spPr bwMode="auto">
          <a:xfrm>
            <a:off x="6262688" y="4164013"/>
            <a:ext cx="533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5400">
                <a:solidFill>
                  <a:srgbClr val="FF0000"/>
                </a:solidFill>
                <a:latin typeface="Times New Roman" panose="02020603050405020304" pitchFamily="18" charset="0"/>
                <a:sym typeface="Symbol" panose="05050102010706020507" pitchFamily="18" charset="2"/>
              </a:rPr>
              <a:t></a:t>
            </a:r>
            <a:endParaRPr lang="en-US" altLang="en-US" sz="5400">
              <a:solidFill>
                <a:srgbClr val="FF0000"/>
              </a:solidFill>
              <a:latin typeface="Times New Roman" panose="02020603050405020304" pitchFamily="18" charset="0"/>
            </a:endParaRPr>
          </a:p>
        </p:txBody>
      </p:sp>
      <p:sp>
        <p:nvSpPr>
          <p:cNvPr id="26632" name="TextBox 3">
            <a:extLst>
              <a:ext uri="{FF2B5EF4-FFF2-40B4-BE49-F238E27FC236}">
                <a16:creationId xmlns:a16="http://schemas.microsoft.com/office/drawing/2014/main" id="{6AD3978D-FC88-4427-8DE3-983B6BF89F33}"/>
              </a:ext>
            </a:extLst>
          </p:cNvPr>
          <p:cNvSpPr txBox="1">
            <a:spLocks noChangeArrowheads="1"/>
          </p:cNvSpPr>
          <p:nvPr/>
        </p:nvSpPr>
        <p:spPr bwMode="auto">
          <a:xfrm>
            <a:off x="6245225" y="4125913"/>
            <a:ext cx="9144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vi-VN" altLang="en-US">
                <a:solidFill>
                  <a:srgbClr val="FF0000"/>
                </a:solidFill>
                <a:latin typeface="Times New Roman" panose="02020603050405020304" pitchFamily="18" charset="0"/>
              </a:rPr>
              <a:t>Z</a:t>
            </a:r>
            <a:r>
              <a:rPr lang="vi-VN" altLang="en-US" baseline="-25000">
                <a:solidFill>
                  <a:srgbClr val="FF0000"/>
                </a:solidFill>
                <a:latin typeface="Times New Roman" panose="02020603050405020304" pitchFamily="18" charset="0"/>
              </a:rPr>
              <a:t>1</a:t>
            </a:r>
            <a:endParaRPr lang="en-US" altLang="en-US">
              <a:solidFill>
                <a:srgbClr val="FF0000"/>
              </a:solidFill>
              <a:latin typeface="Times New Roman" panose="02020603050405020304" pitchFamily="18" charset="0"/>
            </a:endParaRPr>
          </a:p>
        </p:txBody>
      </p:sp>
      <p:cxnSp>
        <p:nvCxnSpPr>
          <p:cNvPr id="6" name="Straight Arrow Connector 5">
            <a:extLst>
              <a:ext uri="{FF2B5EF4-FFF2-40B4-BE49-F238E27FC236}">
                <a16:creationId xmlns:a16="http://schemas.microsoft.com/office/drawing/2014/main" id="{5128DADE-D92C-41D2-A1D9-EEE69984BCCC}"/>
              </a:ext>
            </a:extLst>
          </p:cNvPr>
          <p:cNvCxnSpPr>
            <a:cxnSpLocks/>
          </p:cNvCxnSpPr>
          <p:nvPr/>
        </p:nvCxnSpPr>
        <p:spPr>
          <a:xfrm>
            <a:off x="7159625" y="4759325"/>
            <a:ext cx="96838" cy="3175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77C2892-E65C-4244-90EA-576C98952F54}"/>
              </a:ext>
            </a:extLst>
          </p:cNvPr>
          <p:cNvCxnSpPr>
            <a:cxnSpLocks/>
            <a:stCxn id="2" idx="1"/>
          </p:cNvCxnSpPr>
          <p:nvPr/>
        </p:nvCxnSpPr>
        <p:spPr>
          <a:xfrm flipV="1">
            <a:off x="5532438" y="4816475"/>
            <a:ext cx="128587" cy="85725"/>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A6CDC64-FB71-4A82-8BBF-EC88767A35A1}"/>
              </a:ext>
            </a:extLst>
          </p:cNvPr>
          <p:cNvCxnSpPr>
            <a:cxnSpLocks/>
            <a:endCxn id="2" idx="4"/>
          </p:cNvCxnSpPr>
          <p:nvPr/>
        </p:nvCxnSpPr>
        <p:spPr>
          <a:xfrm flipH="1">
            <a:off x="6529388" y="6197600"/>
            <a:ext cx="152400"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7D007AF-E6A1-47B8-AF82-2D91B8C4CE90}"/>
              </a:ext>
            </a:extLst>
          </p:cNvPr>
          <p:cNvSpPr txBox="1"/>
          <p:nvPr/>
        </p:nvSpPr>
        <p:spPr>
          <a:xfrm>
            <a:off x="5591175" y="4983163"/>
            <a:ext cx="2166938" cy="522287"/>
          </a:xfrm>
          <a:prstGeom prst="rect">
            <a:avLst/>
          </a:prstGeom>
          <a:noFill/>
        </p:spPr>
        <p:txBody>
          <a:bodyPr>
            <a:spAutoFit/>
          </a:bodyPr>
          <a:lstStyle/>
          <a:p>
            <a:pPr>
              <a:defRPr/>
            </a:pPr>
            <a:r>
              <a:rPr lang="vi-VN" sz="2800" dirty="0">
                <a:solidFill>
                  <a:srgbClr val="FF0000"/>
                </a:solidFill>
                <a:latin typeface="+mn-lt"/>
              </a:rPr>
              <a:t>CHU TRÌNH</a:t>
            </a:r>
            <a:endParaRPr lang="en-US" sz="2800" dirty="0">
              <a:solidFill>
                <a:srgbClr val="FF0000"/>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6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6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p:bldP spid="26629" grpId="0"/>
      <p:bldP spid="2" grpId="0" animBg="1"/>
      <p:bldP spid="26631" grpId="0"/>
      <p:bldP spid="26632"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a:extLst>
              <a:ext uri="{FF2B5EF4-FFF2-40B4-BE49-F238E27FC236}">
                <a16:creationId xmlns:a16="http://schemas.microsoft.com/office/drawing/2014/main" id="{7122FEDD-5ABD-4518-AF30-4193C9C62B68}"/>
              </a:ext>
            </a:extLst>
          </p:cNvPr>
          <p:cNvSpPr>
            <a:spLocks noGrp="1" noChangeArrowheads="1"/>
          </p:cNvSpPr>
          <p:nvPr>
            <p:ph type="title"/>
          </p:nvPr>
        </p:nvSpPr>
        <p:spPr>
          <a:xfrm>
            <a:off x="76200" y="658813"/>
            <a:ext cx="8991600" cy="2057400"/>
          </a:xfrm>
        </p:spPr>
        <p:txBody>
          <a:bodyPr rtlCol="0">
            <a:normAutofit fontScale="90000"/>
          </a:bodyPr>
          <a:lstStyle/>
          <a:p>
            <a:pPr eaLnBrk="1" fontAlgn="auto" hangingPunct="1">
              <a:lnSpc>
                <a:spcPct val="150000"/>
              </a:lnSpc>
              <a:spcAft>
                <a:spcPts val="0"/>
              </a:spcAft>
              <a:defRPr/>
            </a:pPr>
            <a:r>
              <a:rPr lang="en-US" sz="3600" dirty="0" err="1">
                <a:solidFill>
                  <a:srgbClr val="0000FF"/>
                </a:solidFill>
                <a:latin typeface="Arial" pitchFamily="34" charset="0"/>
                <a:cs typeface="Arial" pitchFamily="34" charset="0"/>
              </a:rPr>
              <a:t>Trong</a:t>
            </a:r>
            <a:r>
              <a:rPr lang="en-US" sz="3600" dirty="0">
                <a:solidFill>
                  <a:srgbClr val="0000FF"/>
                </a:solidFill>
                <a:latin typeface="Arial" pitchFamily="34" charset="0"/>
                <a:cs typeface="Arial" pitchFamily="34" charset="0"/>
              </a:rPr>
              <a:t> </a:t>
            </a:r>
            <a:r>
              <a:rPr lang="en-US" sz="3600" dirty="0" err="1">
                <a:solidFill>
                  <a:srgbClr val="0000FF"/>
                </a:solidFill>
                <a:latin typeface="Arial" pitchFamily="34" charset="0"/>
                <a:cs typeface="Arial" pitchFamily="34" charset="0"/>
              </a:rPr>
              <a:t>quá</a:t>
            </a:r>
            <a:r>
              <a:rPr lang="en-US" sz="3600" dirty="0">
                <a:solidFill>
                  <a:srgbClr val="0000FF"/>
                </a:solidFill>
                <a:latin typeface="Arial" pitchFamily="34" charset="0"/>
                <a:cs typeface="Arial" pitchFamily="34" charset="0"/>
              </a:rPr>
              <a:t> </a:t>
            </a:r>
            <a:r>
              <a:rPr lang="en-US" sz="3600" dirty="0" err="1">
                <a:solidFill>
                  <a:srgbClr val="0000FF"/>
                </a:solidFill>
                <a:latin typeface="Arial" pitchFamily="34" charset="0"/>
                <a:cs typeface="Arial" pitchFamily="34" charset="0"/>
              </a:rPr>
              <a:t>trình</a:t>
            </a:r>
            <a:r>
              <a:rPr lang="en-US" sz="3600" dirty="0">
                <a:solidFill>
                  <a:srgbClr val="0000FF"/>
                </a:solidFill>
                <a:latin typeface="Arial" pitchFamily="34" charset="0"/>
                <a:cs typeface="Arial" pitchFamily="34" charset="0"/>
              </a:rPr>
              <a:t> </a:t>
            </a:r>
            <a:r>
              <a:rPr lang="en-US" sz="3600" dirty="0" err="1">
                <a:solidFill>
                  <a:srgbClr val="0000FF"/>
                </a:solidFill>
                <a:latin typeface="Arial" pitchFamily="34" charset="0"/>
                <a:cs typeface="Arial" pitchFamily="34" charset="0"/>
              </a:rPr>
              <a:t>biến</a:t>
            </a:r>
            <a:r>
              <a:rPr lang="en-US" sz="3600" dirty="0">
                <a:solidFill>
                  <a:srgbClr val="0000FF"/>
                </a:solidFill>
                <a:latin typeface="Arial" pitchFamily="34" charset="0"/>
                <a:cs typeface="Arial" pitchFamily="34" charset="0"/>
              </a:rPr>
              <a:t> </a:t>
            </a:r>
            <a:r>
              <a:rPr lang="en-US" sz="3600" dirty="0" err="1">
                <a:solidFill>
                  <a:srgbClr val="0000FF"/>
                </a:solidFill>
                <a:latin typeface="Arial" pitchFamily="34" charset="0"/>
                <a:cs typeface="Arial" pitchFamily="34" charset="0"/>
              </a:rPr>
              <a:t>đổi</a:t>
            </a:r>
            <a:r>
              <a:rPr lang="en-US" sz="3600" dirty="0">
                <a:solidFill>
                  <a:srgbClr val="0000FF"/>
                </a:solidFill>
                <a:latin typeface="Arial" pitchFamily="34" charset="0"/>
                <a:cs typeface="Arial" pitchFamily="34" charset="0"/>
              </a:rPr>
              <a:t> </a:t>
            </a:r>
            <a:r>
              <a:rPr lang="en-US" sz="3600" dirty="0" err="1">
                <a:solidFill>
                  <a:srgbClr val="0000FF"/>
                </a:solidFill>
                <a:latin typeface="Arial" pitchFamily="34" charset="0"/>
                <a:cs typeface="Arial" pitchFamily="34" charset="0"/>
              </a:rPr>
              <a:t>trạng</a:t>
            </a:r>
            <a:r>
              <a:rPr lang="en-US" sz="3600" dirty="0">
                <a:solidFill>
                  <a:srgbClr val="0000FF"/>
                </a:solidFill>
                <a:latin typeface="Arial" pitchFamily="34" charset="0"/>
                <a:cs typeface="Arial" pitchFamily="34" charset="0"/>
              </a:rPr>
              <a:t> </a:t>
            </a:r>
            <a:r>
              <a:rPr lang="en-US" sz="3600" dirty="0" err="1">
                <a:solidFill>
                  <a:srgbClr val="0000FF"/>
                </a:solidFill>
                <a:latin typeface="Arial" pitchFamily="34" charset="0"/>
                <a:cs typeface="Arial" pitchFamily="34" charset="0"/>
              </a:rPr>
              <a:t>thái</a:t>
            </a:r>
            <a:r>
              <a:rPr lang="en-US" sz="3600" dirty="0">
                <a:solidFill>
                  <a:srgbClr val="0000FF"/>
                </a:solidFill>
                <a:latin typeface="Arial" pitchFamily="34" charset="0"/>
                <a:cs typeface="Arial" pitchFamily="34" charset="0"/>
              </a:rPr>
              <a:t>, </a:t>
            </a:r>
            <a:r>
              <a:rPr lang="en-US" sz="3600" u="sng" dirty="0" err="1">
                <a:solidFill>
                  <a:srgbClr val="0000FF"/>
                </a:solidFill>
                <a:latin typeface="Arial" pitchFamily="34" charset="0"/>
                <a:cs typeface="Arial" pitchFamily="34" charset="0"/>
              </a:rPr>
              <a:t>biến</a:t>
            </a:r>
            <a:r>
              <a:rPr lang="en-US" sz="3600" u="sng" dirty="0">
                <a:solidFill>
                  <a:srgbClr val="0000FF"/>
                </a:solidFill>
                <a:latin typeface="Arial" pitchFamily="34" charset="0"/>
                <a:cs typeface="Arial" pitchFamily="34" charset="0"/>
              </a:rPr>
              <a:t> </a:t>
            </a:r>
            <a:r>
              <a:rPr lang="en-US" sz="3600" u="sng" dirty="0" err="1">
                <a:solidFill>
                  <a:srgbClr val="0000FF"/>
                </a:solidFill>
                <a:latin typeface="Arial" pitchFamily="34" charset="0"/>
                <a:cs typeface="Arial" pitchFamily="34" charset="0"/>
              </a:rPr>
              <a:t>thiên</a:t>
            </a:r>
            <a:r>
              <a:rPr lang="en-US" sz="3600" u="sng" dirty="0">
                <a:solidFill>
                  <a:srgbClr val="0000FF"/>
                </a:solidFill>
                <a:latin typeface="Arial" pitchFamily="34" charset="0"/>
                <a:cs typeface="Arial" pitchFamily="34" charset="0"/>
              </a:rPr>
              <a:t> </a:t>
            </a:r>
            <a:r>
              <a:rPr lang="en-US" sz="3600" u="sng" dirty="0" err="1">
                <a:solidFill>
                  <a:srgbClr val="0000FF"/>
                </a:solidFill>
                <a:latin typeface="Arial" pitchFamily="34" charset="0"/>
                <a:cs typeface="Arial" pitchFamily="34" charset="0"/>
              </a:rPr>
              <a:t>của</a:t>
            </a:r>
            <a:r>
              <a:rPr lang="en-US" sz="3600" u="sng" dirty="0">
                <a:solidFill>
                  <a:srgbClr val="0000FF"/>
                </a:solidFill>
                <a:latin typeface="Arial" pitchFamily="34" charset="0"/>
                <a:cs typeface="Arial" pitchFamily="34" charset="0"/>
              </a:rPr>
              <a:t> </a:t>
            </a:r>
            <a:r>
              <a:rPr lang="en-US" sz="3600" u="sng" dirty="0" err="1">
                <a:solidFill>
                  <a:srgbClr val="0000FF"/>
                </a:solidFill>
                <a:latin typeface="Arial" pitchFamily="34" charset="0"/>
                <a:cs typeface="Arial" pitchFamily="34" charset="0"/>
              </a:rPr>
              <a:t>hàm</a:t>
            </a:r>
            <a:r>
              <a:rPr lang="en-US" sz="3600" u="sng" dirty="0">
                <a:solidFill>
                  <a:srgbClr val="0000FF"/>
                </a:solidFill>
                <a:latin typeface="Arial" pitchFamily="34" charset="0"/>
                <a:cs typeface="Arial" pitchFamily="34" charset="0"/>
              </a:rPr>
              <a:t> </a:t>
            </a:r>
            <a:r>
              <a:rPr lang="en-US" sz="3600" u="sng" dirty="0" err="1">
                <a:solidFill>
                  <a:srgbClr val="0000FF"/>
                </a:solidFill>
                <a:latin typeface="Arial" pitchFamily="34" charset="0"/>
                <a:cs typeface="Arial" pitchFamily="34" charset="0"/>
              </a:rPr>
              <a:t>trạng</a:t>
            </a:r>
            <a:r>
              <a:rPr lang="en-US" sz="3600" u="sng" dirty="0">
                <a:solidFill>
                  <a:srgbClr val="0000FF"/>
                </a:solidFill>
                <a:latin typeface="Arial" pitchFamily="34" charset="0"/>
                <a:cs typeface="Arial" pitchFamily="34" charset="0"/>
              </a:rPr>
              <a:t> </a:t>
            </a:r>
            <a:r>
              <a:rPr lang="en-US" sz="3600" u="sng" dirty="0" err="1">
                <a:solidFill>
                  <a:srgbClr val="0000FF"/>
                </a:solidFill>
                <a:latin typeface="Arial" pitchFamily="34" charset="0"/>
                <a:cs typeface="Arial" pitchFamily="34" charset="0"/>
              </a:rPr>
              <a:t>thái</a:t>
            </a:r>
            <a:r>
              <a:rPr lang="en-US" sz="3600" u="sng" dirty="0">
                <a:solidFill>
                  <a:srgbClr val="0000FF"/>
                </a:solidFill>
                <a:latin typeface="Arial" pitchFamily="34" charset="0"/>
                <a:cs typeface="Arial" pitchFamily="34" charset="0"/>
              </a:rPr>
              <a:t> </a:t>
            </a:r>
            <a:r>
              <a:rPr lang="en-US" sz="3600" u="sng" dirty="0" err="1">
                <a:solidFill>
                  <a:srgbClr val="0000FF"/>
                </a:solidFill>
                <a:latin typeface="Arial" pitchFamily="34" charset="0"/>
                <a:cs typeface="Arial" pitchFamily="34" charset="0"/>
              </a:rPr>
              <a:t>chỉ</a:t>
            </a:r>
            <a:r>
              <a:rPr lang="en-US" sz="3600" u="sng" dirty="0">
                <a:solidFill>
                  <a:srgbClr val="0000FF"/>
                </a:solidFill>
                <a:latin typeface="Arial" pitchFamily="34" charset="0"/>
                <a:cs typeface="Arial" pitchFamily="34" charset="0"/>
              </a:rPr>
              <a:t> </a:t>
            </a:r>
            <a:r>
              <a:rPr lang="en-US" sz="3600" u="sng" dirty="0" err="1">
                <a:solidFill>
                  <a:srgbClr val="0000FF"/>
                </a:solidFill>
                <a:latin typeface="Arial" pitchFamily="34" charset="0"/>
                <a:cs typeface="Arial" pitchFamily="34" charset="0"/>
              </a:rPr>
              <a:t>phụ</a:t>
            </a:r>
            <a:r>
              <a:rPr lang="en-US" sz="3600" u="sng" dirty="0">
                <a:solidFill>
                  <a:srgbClr val="0000FF"/>
                </a:solidFill>
                <a:latin typeface="Arial" pitchFamily="34" charset="0"/>
                <a:cs typeface="Arial" pitchFamily="34" charset="0"/>
              </a:rPr>
              <a:t> </a:t>
            </a:r>
            <a:r>
              <a:rPr lang="en-US" sz="3600" u="sng" dirty="0" err="1">
                <a:solidFill>
                  <a:srgbClr val="0000FF"/>
                </a:solidFill>
                <a:latin typeface="Arial" pitchFamily="34" charset="0"/>
                <a:cs typeface="Arial" pitchFamily="34" charset="0"/>
              </a:rPr>
              <a:t>thuộc</a:t>
            </a:r>
            <a:r>
              <a:rPr lang="en-US" sz="3600" u="sng" dirty="0">
                <a:solidFill>
                  <a:srgbClr val="0000FF"/>
                </a:solidFill>
                <a:latin typeface="Arial" pitchFamily="34" charset="0"/>
                <a:cs typeface="Arial" pitchFamily="34" charset="0"/>
              </a:rPr>
              <a:t> </a:t>
            </a:r>
            <a:r>
              <a:rPr lang="en-US" sz="3600" u="sng" dirty="0" err="1">
                <a:solidFill>
                  <a:srgbClr val="0000FF"/>
                </a:solidFill>
                <a:latin typeface="Arial" pitchFamily="34" charset="0"/>
                <a:cs typeface="Arial" pitchFamily="34" charset="0"/>
              </a:rPr>
              <a:t>vào</a:t>
            </a:r>
            <a:r>
              <a:rPr lang="en-US" sz="3600" u="sng" dirty="0">
                <a:solidFill>
                  <a:srgbClr val="0000FF"/>
                </a:solidFill>
                <a:latin typeface="Arial" pitchFamily="34" charset="0"/>
                <a:cs typeface="Arial" pitchFamily="34" charset="0"/>
              </a:rPr>
              <a:t> </a:t>
            </a:r>
            <a:r>
              <a:rPr lang="en-US" sz="3600" u="sng" dirty="0" err="1">
                <a:solidFill>
                  <a:srgbClr val="0000FF"/>
                </a:solidFill>
                <a:latin typeface="Arial" pitchFamily="34" charset="0"/>
                <a:cs typeface="Arial" pitchFamily="34" charset="0"/>
              </a:rPr>
              <a:t>trạng</a:t>
            </a:r>
            <a:r>
              <a:rPr lang="en-US" sz="3600" u="sng" dirty="0">
                <a:solidFill>
                  <a:srgbClr val="0000FF"/>
                </a:solidFill>
                <a:latin typeface="Arial" pitchFamily="34" charset="0"/>
                <a:cs typeface="Arial" pitchFamily="34" charset="0"/>
              </a:rPr>
              <a:t> </a:t>
            </a:r>
            <a:r>
              <a:rPr lang="en-US" sz="3600" u="sng" dirty="0" err="1">
                <a:solidFill>
                  <a:srgbClr val="0000FF"/>
                </a:solidFill>
                <a:latin typeface="Arial" pitchFamily="34" charset="0"/>
                <a:cs typeface="Arial" pitchFamily="34" charset="0"/>
              </a:rPr>
              <a:t>thái</a:t>
            </a:r>
            <a:r>
              <a:rPr lang="en-US" sz="3600" u="sng" dirty="0">
                <a:solidFill>
                  <a:srgbClr val="0000FF"/>
                </a:solidFill>
                <a:latin typeface="Arial" pitchFamily="34" charset="0"/>
                <a:cs typeface="Arial" pitchFamily="34" charset="0"/>
              </a:rPr>
              <a:t> </a:t>
            </a:r>
            <a:r>
              <a:rPr lang="en-US" sz="3600" u="sng" dirty="0" err="1">
                <a:solidFill>
                  <a:srgbClr val="0000FF"/>
                </a:solidFill>
                <a:latin typeface="Arial" pitchFamily="34" charset="0"/>
                <a:cs typeface="Arial" pitchFamily="34" charset="0"/>
              </a:rPr>
              <a:t>đầu</a:t>
            </a:r>
            <a:r>
              <a:rPr lang="en-US" sz="3600" u="sng" dirty="0">
                <a:solidFill>
                  <a:srgbClr val="0000FF"/>
                </a:solidFill>
                <a:latin typeface="Arial" pitchFamily="34" charset="0"/>
                <a:cs typeface="Arial" pitchFamily="34" charset="0"/>
              </a:rPr>
              <a:t> </a:t>
            </a:r>
            <a:r>
              <a:rPr lang="en-US" sz="3600" u="sng" dirty="0" err="1">
                <a:solidFill>
                  <a:srgbClr val="0000FF"/>
                </a:solidFill>
                <a:latin typeface="Arial" pitchFamily="34" charset="0"/>
                <a:cs typeface="Arial" pitchFamily="34" charset="0"/>
              </a:rPr>
              <a:t>và</a:t>
            </a:r>
            <a:r>
              <a:rPr lang="en-US" sz="3600" u="sng" dirty="0">
                <a:solidFill>
                  <a:srgbClr val="0000FF"/>
                </a:solidFill>
                <a:latin typeface="Arial" pitchFamily="34" charset="0"/>
                <a:cs typeface="Arial" pitchFamily="34" charset="0"/>
              </a:rPr>
              <a:t> </a:t>
            </a:r>
            <a:r>
              <a:rPr lang="en-US" sz="3600" u="sng" dirty="0" err="1">
                <a:solidFill>
                  <a:srgbClr val="0000FF"/>
                </a:solidFill>
                <a:latin typeface="Arial" pitchFamily="34" charset="0"/>
                <a:cs typeface="Arial" pitchFamily="34" charset="0"/>
              </a:rPr>
              <a:t>cuối</a:t>
            </a:r>
            <a:r>
              <a:rPr lang="en-US" sz="3600" u="sng" dirty="0">
                <a:solidFill>
                  <a:srgbClr val="0000FF"/>
                </a:solidFill>
                <a:latin typeface="Arial" pitchFamily="34" charset="0"/>
                <a:cs typeface="Arial" pitchFamily="34" charset="0"/>
              </a:rPr>
              <a:t> </a:t>
            </a:r>
            <a:r>
              <a:rPr lang="en-US" sz="3600" u="sng" dirty="0" err="1">
                <a:solidFill>
                  <a:srgbClr val="0000FF"/>
                </a:solidFill>
                <a:latin typeface="Arial" pitchFamily="34" charset="0"/>
                <a:cs typeface="Arial" pitchFamily="34" charset="0"/>
              </a:rPr>
              <a:t>chứ</a:t>
            </a:r>
            <a:r>
              <a:rPr lang="en-US" sz="3600" u="sng" dirty="0">
                <a:solidFill>
                  <a:srgbClr val="0000FF"/>
                </a:solidFill>
                <a:latin typeface="Arial" pitchFamily="34" charset="0"/>
                <a:cs typeface="Arial" pitchFamily="34" charset="0"/>
              </a:rPr>
              <a:t> </a:t>
            </a:r>
            <a:r>
              <a:rPr lang="en-US" sz="3600" u="sng" dirty="0" err="1">
                <a:solidFill>
                  <a:srgbClr val="0000FF"/>
                </a:solidFill>
                <a:latin typeface="Arial" pitchFamily="34" charset="0"/>
                <a:cs typeface="Arial" pitchFamily="34" charset="0"/>
              </a:rPr>
              <a:t>không</a:t>
            </a:r>
            <a:r>
              <a:rPr lang="en-US" sz="3600" u="sng" dirty="0">
                <a:solidFill>
                  <a:srgbClr val="0000FF"/>
                </a:solidFill>
                <a:latin typeface="Arial" pitchFamily="34" charset="0"/>
                <a:cs typeface="Arial" pitchFamily="34" charset="0"/>
              </a:rPr>
              <a:t> </a:t>
            </a:r>
            <a:r>
              <a:rPr lang="en-US" sz="3600" u="sng" dirty="0" err="1">
                <a:solidFill>
                  <a:srgbClr val="0000FF"/>
                </a:solidFill>
                <a:latin typeface="Arial" pitchFamily="34" charset="0"/>
                <a:cs typeface="Arial" pitchFamily="34" charset="0"/>
              </a:rPr>
              <a:t>phụ</a:t>
            </a:r>
            <a:r>
              <a:rPr lang="en-US" sz="3600" u="sng" dirty="0">
                <a:solidFill>
                  <a:srgbClr val="0000FF"/>
                </a:solidFill>
                <a:latin typeface="Arial" pitchFamily="34" charset="0"/>
                <a:cs typeface="Arial" pitchFamily="34" charset="0"/>
              </a:rPr>
              <a:t> </a:t>
            </a:r>
            <a:r>
              <a:rPr lang="en-US" sz="3600" u="sng" dirty="0" err="1">
                <a:solidFill>
                  <a:srgbClr val="0000FF"/>
                </a:solidFill>
                <a:latin typeface="Arial" pitchFamily="34" charset="0"/>
                <a:cs typeface="Arial" pitchFamily="34" charset="0"/>
              </a:rPr>
              <a:t>thuộc</a:t>
            </a:r>
            <a:r>
              <a:rPr lang="en-US" sz="3600" u="sng" dirty="0">
                <a:solidFill>
                  <a:srgbClr val="0000FF"/>
                </a:solidFill>
                <a:latin typeface="Arial" pitchFamily="34" charset="0"/>
                <a:cs typeface="Arial" pitchFamily="34" charset="0"/>
              </a:rPr>
              <a:t> </a:t>
            </a:r>
            <a:r>
              <a:rPr lang="en-US" sz="3600" u="sng" dirty="0" err="1">
                <a:solidFill>
                  <a:srgbClr val="0000FF"/>
                </a:solidFill>
                <a:latin typeface="Arial" pitchFamily="34" charset="0"/>
                <a:cs typeface="Arial" pitchFamily="34" charset="0"/>
              </a:rPr>
              <a:t>vào</a:t>
            </a:r>
            <a:r>
              <a:rPr lang="en-US" sz="3600" u="sng" dirty="0">
                <a:solidFill>
                  <a:srgbClr val="0000FF"/>
                </a:solidFill>
                <a:latin typeface="Arial" pitchFamily="34" charset="0"/>
                <a:cs typeface="Arial" pitchFamily="34" charset="0"/>
              </a:rPr>
              <a:t> </a:t>
            </a:r>
            <a:r>
              <a:rPr lang="en-US" sz="3600" u="sng" dirty="0" err="1">
                <a:solidFill>
                  <a:srgbClr val="0000FF"/>
                </a:solidFill>
                <a:latin typeface="Arial" pitchFamily="34" charset="0"/>
                <a:cs typeface="Arial" pitchFamily="34" charset="0"/>
              </a:rPr>
              <a:t>đường</a:t>
            </a:r>
            <a:r>
              <a:rPr lang="en-US" sz="3600" u="sng" dirty="0">
                <a:solidFill>
                  <a:srgbClr val="0000FF"/>
                </a:solidFill>
                <a:latin typeface="Arial" pitchFamily="34" charset="0"/>
                <a:cs typeface="Arial" pitchFamily="34" charset="0"/>
              </a:rPr>
              <a:t> </a:t>
            </a:r>
            <a:r>
              <a:rPr lang="en-US" sz="3600" u="sng" dirty="0" err="1">
                <a:solidFill>
                  <a:srgbClr val="0000FF"/>
                </a:solidFill>
                <a:latin typeface="Arial" pitchFamily="34" charset="0"/>
                <a:cs typeface="Arial" pitchFamily="34" charset="0"/>
              </a:rPr>
              <a:t>đi</a:t>
            </a:r>
            <a:r>
              <a:rPr lang="en-US" sz="3600" u="sng" dirty="0">
                <a:solidFill>
                  <a:srgbClr val="0000FF"/>
                </a:solidFill>
                <a:latin typeface="Arial" pitchFamily="34" charset="0"/>
                <a:cs typeface="Arial" pitchFamily="34" charset="0"/>
              </a:rPr>
              <a:t>.</a:t>
            </a:r>
            <a:br>
              <a:rPr lang="en-US" sz="2800" u="sng" dirty="0">
                <a:solidFill>
                  <a:srgbClr val="0000FF"/>
                </a:solidFill>
              </a:rPr>
            </a:br>
            <a:endParaRPr lang="en-US" sz="2800" u="sng" dirty="0">
              <a:solidFill>
                <a:srgbClr val="0000FF"/>
              </a:solidFill>
            </a:endParaRPr>
          </a:p>
        </p:txBody>
      </p:sp>
      <p:sp>
        <p:nvSpPr>
          <p:cNvPr id="27651" name="Rectangle 3">
            <a:extLst>
              <a:ext uri="{FF2B5EF4-FFF2-40B4-BE49-F238E27FC236}">
                <a16:creationId xmlns:a16="http://schemas.microsoft.com/office/drawing/2014/main" id="{485E97D1-35CE-416B-84C9-12E303E16BE5}"/>
              </a:ext>
            </a:extLst>
          </p:cNvPr>
          <p:cNvSpPr>
            <a:spLocks noGrp="1"/>
          </p:cNvSpPr>
          <p:nvPr>
            <p:ph idx="1"/>
          </p:nvPr>
        </p:nvSpPr>
        <p:spPr>
          <a:xfrm>
            <a:off x="3856038" y="4067175"/>
            <a:ext cx="5730875" cy="2341563"/>
          </a:xfrm>
        </p:spPr>
        <p:txBody>
          <a:bodyPr/>
          <a:lstStyle/>
          <a:p>
            <a:pPr marL="0" indent="0" eaLnBrk="1" hangingPunct="1">
              <a:buFont typeface="Arial" panose="020B0604020202020204" pitchFamily="34" charset="0"/>
              <a:buNone/>
            </a:pPr>
            <a:r>
              <a:rPr lang="en-US" altLang="en-US">
                <a:solidFill>
                  <a:srgbClr val="C00000"/>
                </a:solidFill>
                <a:sym typeface="Symbol" panose="05050102010706020507" pitchFamily="18" charset="2"/>
              </a:rPr>
              <a:t>(1): h</a:t>
            </a:r>
            <a:r>
              <a:rPr lang="en-US" altLang="en-US" baseline="-25000">
                <a:solidFill>
                  <a:srgbClr val="C00000"/>
                </a:solidFill>
                <a:sym typeface="Symbol" panose="05050102010706020507" pitchFamily="18" charset="2"/>
              </a:rPr>
              <a:t>1</a:t>
            </a:r>
            <a:r>
              <a:rPr lang="en-US" altLang="en-US">
                <a:solidFill>
                  <a:srgbClr val="C00000"/>
                </a:solidFill>
                <a:sym typeface="Symbol" panose="05050102010706020507" pitchFamily="18" charset="2"/>
              </a:rPr>
              <a:t> = h</a:t>
            </a:r>
            <a:r>
              <a:rPr lang="en-US" altLang="en-US" baseline="-25000">
                <a:solidFill>
                  <a:srgbClr val="C00000"/>
                </a:solidFill>
                <a:sym typeface="Symbol" panose="05050102010706020507" pitchFamily="18" charset="2"/>
              </a:rPr>
              <a:t>B</a:t>
            </a:r>
            <a:r>
              <a:rPr lang="en-US" altLang="en-US">
                <a:solidFill>
                  <a:srgbClr val="C00000"/>
                </a:solidFill>
                <a:sym typeface="Symbol" panose="05050102010706020507" pitchFamily="18" charset="2"/>
              </a:rPr>
              <a:t> – h</a:t>
            </a:r>
            <a:r>
              <a:rPr lang="en-US" altLang="en-US" baseline="-25000">
                <a:solidFill>
                  <a:srgbClr val="C00000"/>
                </a:solidFill>
                <a:sym typeface="Symbol" panose="05050102010706020507" pitchFamily="18" charset="2"/>
              </a:rPr>
              <a:t>A</a:t>
            </a:r>
            <a:r>
              <a:rPr lang="en-US" altLang="en-US">
                <a:solidFill>
                  <a:srgbClr val="C00000"/>
                </a:solidFill>
                <a:sym typeface="Symbol" panose="05050102010706020507" pitchFamily="18" charset="2"/>
              </a:rPr>
              <a:t>  </a:t>
            </a:r>
          </a:p>
          <a:p>
            <a:pPr marL="0" indent="0" eaLnBrk="1" hangingPunct="1">
              <a:buFont typeface="Arial" panose="020B0604020202020204" pitchFamily="34" charset="0"/>
              <a:buNone/>
            </a:pPr>
            <a:r>
              <a:rPr lang="en-US" altLang="en-US">
                <a:solidFill>
                  <a:srgbClr val="C00000"/>
                </a:solidFill>
                <a:sym typeface="Symbol" panose="05050102010706020507" pitchFamily="18" charset="2"/>
              </a:rPr>
              <a:t>(2): h</a:t>
            </a:r>
            <a:r>
              <a:rPr lang="en-US" altLang="en-US" baseline="-25000">
                <a:solidFill>
                  <a:srgbClr val="C00000"/>
                </a:solidFill>
                <a:sym typeface="Symbol" panose="05050102010706020507" pitchFamily="18" charset="2"/>
              </a:rPr>
              <a:t>2</a:t>
            </a:r>
            <a:r>
              <a:rPr lang="en-US" altLang="en-US">
                <a:solidFill>
                  <a:srgbClr val="C00000"/>
                </a:solidFill>
                <a:sym typeface="Symbol" panose="05050102010706020507" pitchFamily="18" charset="2"/>
              </a:rPr>
              <a:t> = (h</a:t>
            </a:r>
            <a:r>
              <a:rPr lang="en-US" altLang="en-US" baseline="-25000">
                <a:solidFill>
                  <a:srgbClr val="C00000"/>
                </a:solidFill>
                <a:sym typeface="Symbol" panose="05050102010706020507" pitchFamily="18" charset="2"/>
              </a:rPr>
              <a:t>C</a:t>
            </a:r>
            <a:r>
              <a:rPr lang="en-US" altLang="en-US">
                <a:solidFill>
                  <a:srgbClr val="C00000"/>
                </a:solidFill>
                <a:sym typeface="Symbol" panose="05050102010706020507" pitchFamily="18" charset="2"/>
              </a:rPr>
              <a:t> – h</a:t>
            </a:r>
            <a:r>
              <a:rPr lang="en-US" altLang="en-US" baseline="-25000">
                <a:solidFill>
                  <a:srgbClr val="C00000"/>
                </a:solidFill>
                <a:sym typeface="Symbol" panose="05050102010706020507" pitchFamily="18" charset="2"/>
              </a:rPr>
              <a:t>A</a:t>
            </a:r>
            <a:r>
              <a:rPr lang="en-US" altLang="en-US">
                <a:solidFill>
                  <a:srgbClr val="C00000"/>
                </a:solidFill>
                <a:sym typeface="Symbol" panose="05050102010706020507" pitchFamily="18" charset="2"/>
              </a:rPr>
              <a:t>)+ (h</a:t>
            </a:r>
            <a:r>
              <a:rPr lang="en-US" altLang="en-US" baseline="-25000">
                <a:solidFill>
                  <a:srgbClr val="C00000"/>
                </a:solidFill>
                <a:sym typeface="Symbol" panose="05050102010706020507" pitchFamily="18" charset="2"/>
              </a:rPr>
              <a:t>B</a:t>
            </a:r>
            <a:r>
              <a:rPr lang="en-US" altLang="en-US">
                <a:solidFill>
                  <a:srgbClr val="C00000"/>
                </a:solidFill>
                <a:sym typeface="Symbol" panose="05050102010706020507" pitchFamily="18" charset="2"/>
              </a:rPr>
              <a:t>-h</a:t>
            </a:r>
            <a:r>
              <a:rPr lang="en-US" altLang="en-US" baseline="-25000">
                <a:solidFill>
                  <a:srgbClr val="C00000"/>
                </a:solidFill>
                <a:sym typeface="Symbol" panose="05050102010706020507" pitchFamily="18" charset="2"/>
              </a:rPr>
              <a:t>C</a:t>
            </a:r>
            <a:r>
              <a:rPr lang="en-US" altLang="en-US">
                <a:solidFill>
                  <a:srgbClr val="C00000"/>
                </a:solidFill>
                <a:sym typeface="Symbol" panose="05050102010706020507" pitchFamily="18" charset="2"/>
              </a:rPr>
              <a:t>)  </a:t>
            </a:r>
          </a:p>
          <a:p>
            <a:pPr marL="0" indent="0" eaLnBrk="1" hangingPunct="1">
              <a:buFont typeface="Arial" panose="020B0604020202020204" pitchFamily="34" charset="0"/>
              <a:buNone/>
            </a:pPr>
            <a:r>
              <a:rPr lang="en-US" altLang="en-US">
                <a:solidFill>
                  <a:srgbClr val="C00000"/>
                </a:solidFill>
                <a:sym typeface="Symbol" panose="05050102010706020507" pitchFamily="18" charset="2"/>
              </a:rPr>
              <a:t> h</a:t>
            </a:r>
            <a:r>
              <a:rPr lang="en-US" altLang="en-US" baseline="-25000">
                <a:solidFill>
                  <a:srgbClr val="C00000"/>
                </a:solidFill>
                <a:sym typeface="Symbol" panose="05050102010706020507" pitchFamily="18" charset="2"/>
              </a:rPr>
              <a:t>1</a:t>
            </a:r>
            <a:r>
              <a:rPr lang="en-US" altLang="en-US">
                <a:solidFill>
                  <a:srgbClr val="C00000"/>
                </a:solidFill>
                <a:sym typeface="Symbol" panose="05050102010706020507" pitchFamily="18" charset="2"/>
              </a:rPr>
              <a:t> = h</a:t>
            </a:r>
            <a:r>
              <a:rPr lang="en-US" altLang="en-US" baseline="-25000">
                <a:solidFill>
                  <a:srgbClr val="C00000"/>
                </a:solidFill>
                <a:sym typeface="Symbol" panose="05050102010706020507" pitchFamily="18" charset="2"/>
              </a:rPr>
              <a:t>2</a:t>
            </a:r>
            <a:r>
              <a:rPr lang="en-US" altLang="en-US">
                <a:solidFill>
                  <a:srgbClr val="C00000"/>
                </a:solidFill>
                <a:sym typeface="Symbol" panose="05050102010706020507" pitchFamily="18" charset="2"/>
              </a:rPr>
              <a:t> </a:t>
            </a:r>
          </a:p>
          <a:p>
            <a:pPr marL="0" indent="0" eaLnBrk="1" hangingPunct="1">
              <a:buFont typeface="Arial" panose="020B0604020202020204" pitchFamily="34" charset="0"/>
              <a:buNone/>
            </a:pPr>
            <a:r>
              <a:rPr lang="en-US" altLang="en-US">
                <a:solidFill>
                  <a:srgbClr val="C00000"/>
                </a:solidFill>
                <a:sym typeface="Symbol" panose="05050102010706020507" pitchFamily="18" charset="2"/>
              </a:rPr>
              <a:t>h không phụ thuộc đường đi.</a:t>
            </a:r>
            <a:endParaRPr lang="en-US" altLang="en-US">
              <a:latin typeface="Arial" panose="020B0604020202020204" pitchFamily="34" charset="0"/>
              <a:cs typeface="Arial" panose="020B0604020202020204" pitchFamily="34" charset="0"/>
            </a:endParaRPr>
          </a:p>
        </p:txBody>
      </p:sp>
      <p:pic>
        <p:nvPicPr>
          <p:cNvPr id="27652" name="Picture 4" descr="~AUT0012">
            <a:extLst>
              <a:ext uri="{FF2B5EF4-FFF2-40B4-BE49-F238E27FC236}">
                <a16:creationId xmlns:a16="http://schemas.microsoft.com/office/drawing/2014/main" id="{D6795D40-1792-47DB-9904-FFCE7D5BE0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5811"/>
          <a:stretch>
            <a:fillRect/>
          </a:stretch>
        </p:blipFill>
        <p:spPr bwMode="auto">
          <a:xfrm>
            <a:off x="247650" y="2605088"/>
            <a:ext cx="3687763"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Text Box 5">
            <a:extLst>
              <a:ext uri="{FF2B5EF4-FFF2-40B4-BE49-F238E27FC236}">
                <a16:creationId xmlns:a16="http://schemas.microsoft.com/office/drawing/2014/main" id="{2E36EA82-16DA-4A59-AD08-39CBC2383129}"/>
              </a:ext>
            </a:extLst>
          </p:cNvPr>
          <p:cNvSpPr txBox="1">
            <a:spLocks noChangeArrowheads="1"/>
          </p:cNvSpPr>
          <p:nvPr/>
        </p:nvSpPr>
        <p:spPr bwMode="auto">
          <a:xfrm>
            <a:off x="5235575" y="2781300"/>
            <a:ext cx="297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en-US" altLang="en-US">
              <a:latin typeface="Times New Roman" panose="02020603050405020304" pitchFamily="18" charset="0"/>
            </a:endParaRPr>
          </a:p>
        </p:txBody>
      </p:sp>
      <p:grpSp>
        <p:nvGrpSpPr>
          <p:cNvPr id="27654" name="Group 6">
            <a:extLst>
              <a:ext uri="{FF2B5EF4-FFF2-40B4-BE49-F238E27FC236}">
                <a16:creationId xmlns:a16="http://schemas.microsoft.com/office/drawing/2014/main" id="{73FDE0C6-C1DD-49EB-B81A-EADCB15D4260}"/>
              </a:ext>
            </a:extLst>
          </p:cNvPr>
          <p:cNvGrpSpPr>
            <a:grpSpLocks/>
          </p:cNvGrpSpPr>
          <p:nvPr/>
        </p:nvGrpSpPr>
        <p:grpSpPr bwMode="auto">
          <a:xfrm>
            <a:off x="3557588" y="2705100"/>
            <a:ext cx="3910012" cy="1095375"/>
            <a:chOff x="3650" y="1482"/>
            <a:chExt cx="1474" cy="634"/>
          </a:xfrm>
        </p:grpSpPr>
        <p:sp>
          <p:nvSpPr>
            <p:cNvPr id="27671" name="Text Box 7">
              <a:extLst>
                <a:ext uri="{FF2B5EF4-FFF2-40B4-BE49-F238E27FC236}">
                  <a16:creationId xmlns:a16="http://schemas.microsoft.com/office/drawing/2014/main" id="{9E00BB27-7DCF-4E0C-91F4-4797A2451BE6}"/>
                </a:ext>
              </a:extLst>
            </p:cNvPr>
            <p:cNvSpPr txBox="1">
              <a:spLocks noChangeArrowheads="1"/>
            </p:cNvSpPr>
            <p:nvPr/>
          </p:nvSpPr>
          <p:spPr bwMode="auto">
            <a:xfrm>
              <a:off x="3650" y="1493"/>
              <a:ext cx="576" cy="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a:solidFill>
                    <a:srgbClr val="002060"/>
                  </a:solidFill>
                  <a:latin typeface="Arial" panose="020B0604020202020204" pitchFamily="34" charset="0"/>
                  <a:cs typeface="Arial" panose="020B0604020202020204" pitchFamily="34" charset="0"/>
                </a:rPr>
                <a:t>A(h</a:t>
              </a:r>
              <a:r>
                <a:rPr lang="en-US" altLang="en-US" baseline="-25000">
                  <a:solidFill>
                    <a:srgbClr val="002060"/>
                  </a:solidFill>
                  <a:latin typeface="Arial" panose="020B0604020202020204" pitchFamily="34" charset="0"/>
                  <a:cs typeface="Arial" panose="020B0604020202020204" pitchFamily="34" charset="0"/>
                </a:rPr>
                <a:t>A</a:t>
              </a:r>
              <a:r>
                <a:rPr lang="en-US" altLang="en-US">
                  <a:solidFill>
                    <a:srgbClr val="002060"/>
                  </a:solidFill>
                  <a:latin typeface="Arial" panose="020B0604020202020204" pitchFamily="34" charset="0"/>
                  <a:cs typeface="Arial" panose="020B0604020202020204" pitchFamily="34" charset="0"/>
                </a:rPr>
                <a:t>)</a:t>
              </a:r>
              <a:endParaRPr lang="en-GB" altLang="en-US">
                <a:solidFill>
                  <a:srgbClr val="002060"/>
                </a:solidFill>
                <a:latin typeface="Arial" panose="020B0604020202020204" pitchFamily="34" charset="0"/>
                <a:cs typeface="Arial" panose="020B0604020202020204" pitchFamily="34" charset="0"/>
              </a:endParaRPr>
            </a:p>
          </p:txBody>
        </p:sp>
        <p:sp>
          <p:nvSpPr>
            <p:cNvPr id="27672" name="Text Box 8">
              <a:extLst>
                <a:ext uri="{FF2B5EF4-FFF2-40B4-BE49-F238E27FC236}">
                  <a16:creationId xmlns:a16="http://schemas.microsoft.com/office/drawing/2014/main" id="{1AE3894C-E064-48B1-9085-A4E6D6B5A6FF}"/>
                </a:ext>
              </a:extLst>
            </p:cNvPr>
            <p:cNvSpPr txBox="1">
              <a:spLocks noChangeArrowheads="1"/>
            </p:cNvSpPr>
            <p:nvPr/>
          </p:nvSpPr>
          <p:spPr bwMode="auto">
            <a:xfrm>
              <a:off x="4656" y="1482"/>
              <a:ext cx="468"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a:solidFill>
                    <a:srgbClr val="002060"/>
                  </a:solidFill>
                  <a:latin typeface="Arial" panose="020B0604020202020204" pitchFamily="34" charset="0"/>
                  <a:cs typeface="Arial" panose="020B0604020202020204" pitchFamily="34" charset="0"/>
                </a:rPr>
                <a:t>B(h</a:t>
              </a:r>
              <a:r>
                <a:rPr lang="en-US" altLang="en-US" baseline="-25000">
                  <a:solidFill>
                    <a:srgbClr val="002060"/>
                  </a:solidFill>
                  <a:latin typeface="Arial" panose="020B0604020202020204" pitchFamily="34" charset="0"/>
                  <a:cs typeface="Arial" panose="020B0604020202020204" pitchFamily="34" charset="0"/>
                </a:rPr>
                <a:t>B</a:t>
              </a:r>
              <a:r>
                <a:rPr lang="en-US" altLang="en-US">
                  <a:solidFill>
                    <a:srgbClr val="002060"/>
                  </a:solidFill>
                  <a:latin typeface="Arial" panose="020B0604020202020204" pitchFamily="34" charset="0"/>
                  <a:cs typeface="Arial" panose="020B0604020202020204" pitchFamily="34" charset="0"/>
                </a:rPr>
                <a:t>)</a:t>
              </a:r>
              <a:endParaRPr lang="en-GB" altLang="en-US">
                <a:solidFill>
                  <a:srgbClr val="002060"/>
                </a:solidFill>
                <a:latin typeface="Arial" panose="020B0604020202020204" pitchFamily="34" charset="0"/>
                <a:cs typeface="Arial" panose="020B0604020202020204" pitchFamily="34" charset="0"/>
              </a:endParaRPr>
            </a:p>
          </p:txBody>
        </p:sp>
        <p:sp>
          <p:nvSpPr>
            <p:cNvPr id="288777" name="Line 9">
              <a:extLst>
                <a:ext uri="{FF2B5EF4-FFF2-40B4-BE49-F238E27FC236}">
                  <a16:creationId xmlns:a16="http://schemas.microsoft.com/office/drawing/2014/main" id="{5E9358A9-4E79-4AD1-88BF-5A5B9259BEAC}"/>
                </a:ext>
              </a:extLst>
            </p:cNvPr>
            <p:cNvSpPr>
              <a:spLocks noChangeShapeType="1"/>
            </p:cNvSpPr>
            <p:nvPr/>
          </p:nvSpPr>
          <p:spPr bwMode="auto">
            <a:xfrm>
              <a:off x="4092" y="1698"/>
              <a:ext cx="544" cy="7"/>
            </a:xfrm>
            <a:prstGeom prst="line">
              <a:avLst/>
            </a:prstGeom>
            <a:ln>
              <a:solidFill>
                <a:srgbClr val="CC00FF"/>
              </a:solidFill>
              <a:headEnd/>
              <a:tailEnd type="triangle" w="med" len="med"/>
            </a:ln>
          </p:spPr>
          <p:style>
            <a:lnRef idx="2">
              <a:schemeClr val="dk1"/>
            </a:lnRef>
            <a:fillRef idx="0">
              <a:schemeClr val="dk1"/>
            </a:fillRef>
            <a:effectRef idx="1">
              <a:schemeClr val="dk1"/>
            </a:effectRef>
            <a:fontRef idx="minor">
              <a:schemeClr val="tx1"/>
            </a:fontRef>
          </p:style>
          <p:txBody>
            <a:bodyPr/>
            <a:lstStyle/>
            <a:p>
              <a:pPr eaLnBrk="1" hangingPunct="1">
                <a:defRPr/>
              </a:pPr>
              <a:endParaRPr lang="en-US"/>
            </a:p>
          </p:txBody>
        </p:sp>
      </p:grpSp>
      <p:grpSp>
        <p:nvGrpSpPr>
          <p:cNvPr id="27655" name="Group 10">
            <a:extLst>
              <a:ext uri="{FF2B5EF4-FFF2-40B4-BE49-F238E27FC236}">
                <a16:creationId xmlns:a16="http://schemas.microsoft.com/office/drawing/2014/main" id="{44DC2C25-58CB-4DA9-BD7D-A6AABFC3B2C4}"/>
              </a:ext>
            </a:extLst>
          </p:cNvPr>
          <p:cNvGrpSpPr>
            <a:grpSpLocks/>
          </p:cNvGrpSpPr>
          <p:nvPr/>
        </p:nvGrpSpPr>
        <p:grpSpPr bwMode="auto">
          <a:xfrm>
            <a:off x="3954463" y="3289300"/>
            <a:ext cx="2676525" cy="782638"/>
            <a:chOff x="3343" y="1854"/>
            <a:chExt cx="1384" cy="454"/>
          </a:xfrm>
        </p:grpSpPr>
        <p:sp>
          <p:nvSpPr>
            <p:cNvPr id="27668" name="Text Box 11">
              <a:extLst>
                <a:ext uri="{FF2B5EF4-FFF2-40B4-BE49-F238E27FC236}">
                  <a16:creationId xmlns:a16="http://schemas.microsoft.com/office/drawing/2014/main" id="{1DF43CDE-5052-4161-BD61-E7C887070203}"/>
                </a:ext>
              </a:extLst>
            </p:cNvPr>
            <p:cNvSpPr txBox="1">
              <a:spLocks noChangeArrowheads="1"/>
            </p:cNvSpPr>
            <p:nvPr/>
          </p:nvSpPr>
          <p:spPr bwMode="auto">
            <a:xfrm>
              <a:off x="3725" y="1969"/>
              <a:ext cx="67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a:solidFill>
                    <a:srgbClr val="002060"/>
                  </a:solidFill>
                  <a:latin typeface="Arial" panose="020B0604020202020204" pitchFamily="34" charset="0"/>
                  <a:cs typeface="Arial" panose="020B0604020202020204" pitchFamily="34" charset="0"/>
                </a:rPr>
                <a:t>C(h</a:t>
              </a:r>
              <a:r>
                <a:rPr lang="en-US" altLang="en-US" baseline="-25000">
                  <a:solidFill>
                    <a:srgbClr val="002060"/>
                  </a:solidFill>
                  <a:latin typeface="Arial" panose="020B0604020202020204" pitchFamily="34" charset="0"/>
                  <a:cs typeface="Arial" panose="020B0604020202020204" pitchFamily="34" charset="0"/>
                </a:rPr>
                <a:t>C</a:t>
              </a:r>
              <a:r>
                <a:rPr lang="en-US" altLang="en-US">
                  <a:solidFill>
                    <a:srgbClr val="002060"/>
                  </a:solidFill>
                  <a:latin typeface="Arial" panose="020B0604020202020204" pitchFamily="34" charset="0"/>
                  <a:cs typeface="Arial" panose="020B0604020202020204" pitchFamily="34" charset="0"/>
                </a:rPr>
                <a:t>)</a:t>
              </a:r>
              <a:endParaRPr lang="en-GB" altLang="en-US">
                <a:solidFill>
                  <a:srgbClr val="002060"/>
                </a:solidFill>
                <a:latin typeface="Arial" panose="020B0604020202020204" pitchFamily="34" charset="0"/>
                <a:cs typeface="Arial" panose="020B0604020202020204" pitchFamily="34" charset="0"/>
              </a:endParaRPr>
            </a:p>
          </p:txBody>
        </p:sp>
        <p:sp>
          <p:nvSpPr>
            <p:cNvPr id="288780" name="Line 12">
              <a:extLst>
                <a:ext uri="{FF2B5EF4-FFF2-40B4-BE49-F238E27FC236}">
                  <a16:creationId xmlns:a16="http://schemas.microsoft.com/office/drawing/2014/main" id="{1AC86B8D-3445-4BBB-8298-3C1A6DED134E}"/>
                </a:ext>
              </a:extLst>
            </p:cNvPr>
            <p:cNvSpPr>
              <a:spLocks noChangeShapeType="1"/>
            </p:cNvSpPr>
            <p:nvPr/>
          </p:nvSpPr>
          <p:spPr bwMode="auto">
            <a:xfrm>
              <a:off x="3343" y="1876"/>
              <a:ext cx="384" cy="240"/>
            </a:xfrm>
            <a:prstGeom prst="line">
              <a:avLst/>
            </a:prstGeom>
            <a:ln>
              <a:solidFill>
                <a:srgbClr val="0000FF"/>
              </a:solidFill>
              <a:headEnd/>
              <a:tailEnd type="triangle" w="med" len="med"/>
            </a:ln>
          </p:spPr>
          <p:style>
            <a:lnRef idx="2">
              <a:schemeClr val="dk1"/>
            </a:lnRef>
            <a:fillRef idx="0">
              <a:schemeClr val="dk1"/>
            </a:fillRef>
            <a:effectRef idx="1">
              <a:schemeClr val="dk1"/>
            </a:effectRef>
            <a:fontRef idx="minor">
              <a:schemeClr val="tx1"/>
            </a:fontRef>
          </p:style>
          <p:txBody>
            <a:bodyPr/>
            <a:lstStyle/>
            <a:p>
              <a:pPr eaLnBrk="1" hangingPunct="1">
                <a:defRPr/>
              </a:pPr>
              <a:endParaRPr lang="en-US" dirty="0"/>
            </a:p>
          </p:txBody>
        </p:sp>
        <p:sp>
          <p:nvSpPr>
            <p:cNvPr id="288781" name="Line 13">
              <a:extLst>
                <a:ext uri="{FF2B5EF4-FFF2-40B4-BE49-F238E27FC236}">
                  <a16:creationId xmlns:a16="http://schemas.microsoft.com/office/drawing/2014/main" id="{3D136CC8-CFFC-467D-9716-CA1AA955DB10}"/>
                </a:ext>
              </a:extLst>
            </p:cNvPr>
            <p:cNvSpPr>
              <a:spLocks noChangeShapeType="1"/>
            </p:cNvSpPr>
            <p:nvPr/>
          </p:nvSpPr>
          <p:spPr bwMode="auto">
            <a:xfrm flipV="1">
              <a:off x="4343" y="1854"/>
              <a:ext cx="384" cy="258"/>
            </a:xfrm>
            <a:prstGeom prst="line">
              <a:avLst/>
            </a:prstGeom>
            <a:ln>
              <a:solidFill>
                <a:srgbClr val="0000FF"/>
              </a:solidFill>
              <a:headEnd/>
              <a:tailEnd type="triangle" w="med" len="med"/>
            </a:ln>
          </p:spPr>
          <p:style>
            <a:lnRef idx="2">
              <a:schemeClr val="dk1"/>
            </a:lnRef>
            <a:fillRef idx="0">
              <a:schemeClr val="dk1"/>
            </a:fillRef>
            <a:effectRef idx="1">
              <a:schemeClr val="dk1"/>
            </a:effectRef>
            <a:fontRef idx="minor">
              <a:schemeClr val="tx1"/>
            </a:fontRef>
          </p:style>
          <p:txBody>
            <a:bodyPr/>
            <a:lstStyle/>
            <a:p>
              <a:pPr eaLnBrk="1" hangingPunct="1">
                <a:defRPr/>
              </a:pPr>
              <a:endParaRPr lang="en-US"/>
            </a:p>
          </p:txBody>
        </p:sp>
      </p:grpSp>
      <p:cxnSp>
        <p:nvCxnSpPr>
          <p:cNvPr id="5" name="Straight Arrow Connector 4">
            <a:extLst>
              <a:ext uri="{FF2B5EF4-FFF2-40B4-BE49-F238E27FC236}">
                <a16:creationId xmlns:a16="http://schemas.microsoft.com/office/drawing/2014/main" id="{4B7EA7EF-1F24-42ED-B376-0F4DC322B801}"/>
              </a:ext>
            </a:extLst>
          </p:cNvPr>
          <p:cNvCxnSpPr/>
          <p:nvPr/>
        </p:nvCxnSpPr>
        <p:spPr>
          <a:xfrm>
            <a:off x="762000" y="5105400"/>
            <a:ext cx="0" cy="685800"/>
          </a:xfrm>
          <a:prstGeom prst="straightConnector1">
            <a:avLst/>
          </a:prstGeom>
          <a:ln w="5715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E18424B-127D-43F3-AD5A-EEF553E8F6D3}"/>
              </a:ext>
            </a:extLst>
          </p:cNvPr>
          <p:cNvCxnSpPr>
            <a:cxnSpLocks/>
          </p:cNvCxnSpPr>
          <p:nvPr/>
        </p:nvCxnSpPr>
        <p:spPr>
          <a:xfrm>
            <a:off x="2486025" y="4503738"/>
            <a:ext cx="0" cy="1371600"/>
          </a:xfrm>
          <a:prstGeom prst="straightConnector1">
            <a:avLst/>
          </a:prstGeom>
          <a:ln w="5715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658" name="TextBox 6">
            <a:extLst>
              <a:ext uri="{FF2B5EF4-FFF2-40B4-BE49-F238E27FC236}">
                <a16:creationId xmlns:a16="http://schemas.microsoft.com/office/drawing/2014/main" id="{66054597-F29F-4052-B582-2006C8C9CE0E}"/>
              </a:ext>
            </a:extLst>
          </p:cNvPr>
          <p:cNvSpPr txBox="1">
            <a:spLocks noChangeArrowheads="1"/>
          </p:cNvSpPr>
          <p:nvPr/>
        </p:nvSpPr>
        <p:spPr bwMode="auto">
          <a:xfrm>
            <a:off x="2501900" y="5303838"/>
            <a:ext cx="1447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solidFill>
                  <a:srgbClr val="FFC000"/>
                </a:solidFill>
                <a:latin typeface="Times New Roman" panose="02020603050405020304" pitchFamily="18" charset="0"/>
              </a:rPr>
              <a:t>h</a:t>
            </a:r>
            <a:r>
              <a:rPr lang="en-US" altLang="en-US" baseline="-25000">
                <a:solidFill>
                  <a:srgbClr val="FFC000"/>
                </a:solidFill>
                <a:latin typeface="Times New Roman" panose="02020603050405020304" pitchFamily="18" charset="0"/>
              </a:rPr>
              <a:t>B</a:t>
            </a:r>
            <a:endParaRPr lang="en-US" altLang="en-US">
              <a:solidFill>
                <a:srgbClr val="FFC000"/>
              </a:solidFill>
              <a:latin typeface="Times New Roman" panose="02020603050405020304" pitchFamily="18" charset="0"/>
            </a:endParaRPr>
          </a:p>
        </p:txBody>
      </p:sp>
      <p:sp>
        <p:nvSpPr>
          <p:cNvPr id="27659" name="TextBox 18">
            <a:extLst>
              <a:ext uri="{FF2B5EF4-FFF2-40B4-BE49-F238E27FC236}">
                <a16:creationId xmlns:a16="http://schemas.microsoft.com/office/drawing/2014/main" id="{74E1FC49-63C4-455F-8384-815F8B36C8A1}"/>
              </a:ext>
            </a:extLst>
          </p:cNvPr>
          <p:cNvSpPr txBox="1">
            <a:spLocks noChangeArrowheads="1"/>
          </p:cNvSpPr>
          <p:nvPr/>
        </p:nvSpPr>
        <p:spPr bwMode="auto">
          <a:xfrm>
            <a:off x="795338" y="5308600"/>
            <a:ext cx="1447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solidFill>
                  <a:srgbClr val="FFC000"/>
                </a:solidFill>
                <a:latin typeface="Times New Roman" panose="02020603050405020304" pitchFamily="18" charset="0"/>
              </a:rPr>
              <a:t>h</a:t>
            </a:r>
            <a:r>
              <a:rPr lang="en-US" altLang="en-US" baseline="-25000">
                <a:solidFill>
                  <a:srgbClr val="FFC000"/>
                </a:solidFill>
                <a:latin typeface="Times New Roman" panose="02020603050405020304" pitchFamily="18" charset="0"/>
              </a:rPr>
              <a:t>A</a:t>
            </a:r>
            <a:endParaRPr lang="en-US" altLang="en-US">
              <a:solidFill>
                <a:srgbClr val="FFC000"/>
              </a:solidFill>
              <a:latin typeface="Times New Roman" panose="02020603050405020304" pitchFamily="18" charset="0"/>
            </a:endParaRPr>
          </a:p>
        </p:txBody>
      </p:sp>
      <p:sp>
        <p:nvSpPr>
          <p:cNvPr id="27660" name="TextBox 7">
            <a:extLst>
              <a:ext uri="{FF2B5EF4-FFF2-40B4-BE49-F238E27FC236}">
                <a16:creationId xmlns:a16="http://schemas.microsoft.com/office/drawing/2014/main" id="{2476B480-09D4-4F3B-874B-C2F289542A57}"/>
              </a:ext>
            </a:extLst>
          </p:cNvPr>
          <p:cNvSpPr txBox="1">
            <a:spLocks noChangeArrowheads="1"/>
          </p:cNvSpPr>
          <p:nvPr/>
        </p:nvSpPr>
        <p:spPr bwMode="auto">
          <a:xfrm>
            <a:off x="981075" y="4579938"/>
            <a:ext cx="742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solidFill>
                  <a:srgbClr val="CC00FF"/>
                </a:solidFill>
                <a:latin typeface="Times New Roman" panose="02020603050405020304" pitchFamily="18" charset="0"/>
              </a:rPr>
              <a:t>1</a:t>
            </a:r>
          </a:p>
        </p:txBody>
      </p:sp>
      <p:sp>
        <p:nvSpPr>
          <p:cNvPr id="27661" name="TextBox 20">
            <a:extLst>
              <a:ext uri="{FF2B5EF4-FFF2-40B4-BE49-F238E27FC236}">
                <a16:creationId xmlns:a16="http://schemas.microsoft.com/office/drawing/2014/main" id="{1D087E4B-893C-4681-B76C-9B3F9AC5CD36}"/>
              </a:ext>
            </a:extLst>
          </p:cNvPr>
          <p:cNvSpPr txBox="1">
            <a:spLocks noChangeArrowheads="1"/>
          </p:cNvSpPr>
          <p:nvPr/>
        </p:nvSpPr>
        <p:spPr bwMode="auto">
          <a:xfrm>
            <a:off x="5280025" y="2590800"/>
            <a:ext cx="742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solidFill>
                  <a:srgbClr val="CC00FF"/>
                </a:solidFill>
                <a:latin typeface="Times New Roman" panose="02020603050405020304" pitchFamily="18" charset="0"/>
              </a:rPr>
              <a:t>1</a:t>
            </a:r>
          </a:p>
        </p:txBody>
      </p:sp>
      <p:sp>
        <p:nvSpPr>
          <p:cNvPr id="27662" name="TextBox 21">
            <a:extLst>
              <a:ext uri="{FF2B5EF4-FFF2-40B4-BE49-F238E27FC236}">
                <a16:creationId xmlns:a16="http://schemas.microsoft.com/office/drawing/2014/main" id="{00A545C1-7239-4576-A928-D3F8DC7E4594}"/>
              </a:ext>
            </a:extLst>
          </p:cNvPr>
          <p:cNvSpPr txBox="1">
            <a:spLocks noChangeArrowheads="1"/>
          </p:cNvSpPr>
          <p:nvPr/>
        </p:nvSpPr>
        <p:spPr bwMode="auto">
          <a:xfrm>
            <a:off x="6205538" y="3411538"/>
            <a:ext cx="742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solidFill>
                  <a:srgbClr val="0000FF"/>
                </a:solidFill>
                <a:latin typeface="Times New Roman" panose="02020603050405020304" pitchFamily="18" charset="0"/>
              </a:rPr>
              <a:t>2</a:t>
            </a:r>
          </a:p>
        </p:txBody>
      </p:sp>
      <p:sp>
        <p:nvSpPr>
          <p:cNvPr id="27663" name="TextBox 22">
            <a:extLst>
              <a:ext uri="{FF2B5EF4-FFF2-40B4-BE49-F238E27FC236}">
                <a16:creationId xmlns:a16="http://schemas.microsoft.com/office/drawing/2014/main" id="{1721B969-B2FA-4E58-8961-C3FEA6943496}"/>
              </a:ext>
            </a:extLst>
          </p:cNvPr>
          <p:cNvSpPr txBox="1">
            <a:spLocks noChangeArrowheads="1"/>
          </p:cNvSpPr>
          <p:nvPr/>
        </p:nvSpPr>
        <p:spPr bwMode="auto">
          <a:xfrm>
            <a:off x="1876425" y="3617913"/>
            <a:ext cx="7429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solidFill>
                  <a:srgbClr val="0000FF"/>
                </a:solidFill>
                <a:latin typeface="Times New Roman" panose="02020603050405020304" pitchFamily="18" charset="0"/>
              </a:rPr>
              <a:t>2</a:t>
            </a:r>
          </a:p>
        </p:txBody>
      </p:sp>
      <p:sp>
        <p:nvSpPr>
          <p:cNvPr id="27664" name="TextBox 8">
            <a:extLst>
              <a:ext uri="{FF2B5EF4-FFF2-40B4-BE49-F238E27FC236}">
                <a16:creationId xmlns:a16="http://schemas.microsoft.com/office/drawing/2014/main" id="{A475828C-640E-4346-8ADA-DDBD80DFB3FD}"/>
              </a:ext>
            </a:extLst>
          </p:cNvPr>
          <p:cNvSpPr txBox="1">
            <a:spLocks noChangeArrowheads="1"/>
          </p:cNvSpPr>
          <p:nvPr/>
        </p:nvSpPr>
        <p:spPr bwMode="auto">
          <a:xfrm>
            <a:off x="1638300" y="3035300"/>
            <a:ext cx="609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latin typeface="Times New Roman" panose="02020603050405020304" pitchFamily="18" charset="0"/>
              </a:rPr>
              <a:t>C</a:t>
            </a:r>
          </a:p>
        </p:txBody>
      </p:sp>
      <p:cxnSp>
        <p:nvCxnSpPr>
          <p:cNvPr id="23" name="Straight Arrow Connector 22">
            <a:extLst>
              <a:ext uri="{FF2B5EF4-FFF2-40B4-BE49-F238E27FC236}">
                <a16:creationId xmlns:a16="http://schemas.microsoft.com/office/drawing/2014/main" id="{26C2A06F-E646-4027-BA59-6B9CAD02692F}"/>
              </a:ext>
            </a:extLst>
          </p:cNvPr>
          <p:cNvCxnSpPr>
            <a:cxnSpLocks/>
          </p:cNvCxnSpPr>
          <p:nvPr/>
        </p:nvCxnSpPr>
        <p:spPr>
          <a:xfrm flipH="1">
            <a:off x="1738313" y="3533775"/>
            <a:ext cx="39687" cy="2341563"/>
          </a:xfrm>
          <a:prstGeom prst="straightConnector1">
            <a:avLst/>
          </a:prstGeom>
          <a:ln w="5715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666" name="TextBox 6">
            <a:extLst>
              <a:ext uri="{FF2B5EF4-FFF2-40B4-BE49-F238E27FC236}">
                <a16:creationId xmlns:a16="http://schemas.microsoft.com/office/drawing/2014/main" id="{AC81B126-BA91-419B-B42B-A7FC371BB4C7}"/>
              </a:ext>
            </a:extLst>
          </p:cNvPr>
          <p:cNvSpPr txBox="1">
            <a:spLocks noChangeArrowheads="1"/>
          </p:cNvSpPr>
          <p:nvPr/>
        </p:nvSpPr>
        <p:spPr bwMode="auto">
          <a:xfrm>
            <a:off x="1768475" y="5351463"/>
            <a:ext cx="1447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solidFill>
                  <a:srgbClr val="FFC000"/>
                </a:solidFill>
                <a:latin typeface="Times New Roman" panose="02020603050405020304" pitchFamily="18" charset="0"/>
              </a:rPr>
              <a:t>h</a:t>
            </a:r>
            <a:r>
              <a:rPr lang="en-US" altLang="en-US" baseline="-25000">
                <a:solidFill>
                  <a:srgbClr val="FFC000"/>
                </a:solidFill>
                <a:latin typeface="Times New Roman" panose="02020603050405020304" pitchFamily="18" charset="0"/>
              </a:rPr>
              <a:t>C</a:t>
            </a:r>
            <a:endParaRPr lang="en-US" altLang="en-US">
              <a:solidFill>
                <a:srgbClr val="FFC000"/>
              </a:solidFill>
              <a:latin typeface="Times New Roman" panose="02020603050405020304" pitchFamily="18" charset="0"/>
            </a:endParaRPr>
          </a:p>
        </p:txBody>
      </p:sp>
      <p:sp>
        <p:nvSpPr>
          <p:cNvPr id="27667" name="TextBox 21">
            <a:extLst>
              <a:ext uri="{FF2B5EF4-FFF2-40B4-BE49-F238E27FC236}">
                <a16:creationId xmlns:a16="http://schemas.microsoft.com/office/drawing/2014/main" id="{C94B30A9-9B4D-42B7-B4F1-CA2FE46AD25A}"/>
              </a:ext>
            </a:extLst>
          </p:cNvPr>
          <p:cNvSpPr txBox="1">
            <a:spLocks noChangeArrowheads="1"/>
          </p:cNvSpPr>
          <p:nvPr/>
        </p:nvSpPr>
        <p:spPr bwMode="auto">
          <a:xfrm>
            <a:off x="3960813" y="3368675"/>
            <a:ext cx="742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solidFill>
                  <a:srgbClr val="0000FF"/>
                </a:solidFill>
                <a:latin typeface="Times New Roman" panose="02020603050405020304" pitchFamily="18" charset="0"/>
              </a:rPr>
              <a:t>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AD0308B-DD57-4093-85CB-5F145E1FA63B}"/>
              </a:ext>
            </a:extLst>
          </p:cNvPr>
          <p:cNvSpPr>
            <a:spLocks noGrp="1"/>
          </p:cNvSpPr>
          <p:nvPr>
            <p:ph type="title"/>
          </p:nvPr>
        </p:nvSpPr>
        <p:spPr>
          <a:xfrm>
            <a:off x="762000" y="0"/>
            <a:ext cx="7772400" cy="990600"/>
          </a:xfrm>
        </p:spPr>
        <p:txBody>
          <a:bodyPr/>
          <a:lstStyle/>
          <a:p>
            <a:pPr eaLnBrk="1" hangingPunct="1">
              <a:defRPr/>
            </a:pPr>
            <a:r>
              <a:rPr lang="en-US" altLang="en-US" b="1" dirty="0">
                <a:solidFill>
                  <a:srgbClr val="0000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TRẠNG THÁI CHUẨN (</a:t>
            </a:r>
            <a:r>
              <a:rPr lang="en-US" altLang="en-US" b="1" baseline="30000" dirty="0">
                <a:solidFill>
                  <a:srgbClr val="0000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0</a:t>
            </a:r>
            <a:r>
              <a:rPr lang="en-US" altLang="en-US" b="1" dirty="0">
                <a:solidFill>
                  <a:srgbClr val="0000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p:txBody>
      </p:sp>
      <p:sp>
        <p:nvSpPr>
          <p:cNvPr id="29699" name="Rectangle 3">
            <a:extLst>
              <a:ext uri="{FF2B5EF4-FFF2-40B4-BE49-F238E27FC236}">
                <a16:creationId xmlns:a16="http://schemas.microsoft.com/office/drawing/2014/main" id="{662A1B53-784C-45A0-BFD0-A289765C01B9}"/>
              </a:ext>
            </a:extLst>
          </p:cNvPr>
          <p:cNvSpPr>
            <a:spLocks noGrp="1"/>
          </p:cNvSpPr>
          <p:nvPr>
            <p:ph idx="1"/>
          </p:nvPr>
        </p:nvSpPr>
        <p:spPr>
          <a:xfrm>
            <a:off x="0" y="914400"/>
            <a:ext cx="9829800" cy="4525963"/>
          </a:xfrm>
        </p:spPr>
        <p:txBody>
          <a:bodyPr/>
          <a:lstStyle/>
          <a:p>
            <a:pPr eaLnBrk="1" hangingPunct="1">
              <a:lnSpc>
                <a:spcPct val="150000"/>
              </a:lnSpc>
            </a:pPr>
            <a:r>
              <a:rPr lang="en-US" altLang="en-US">
                <a:solidFill>
                  <a:srgbClr val="006600"/>
                </a:solidFill>
                <a:latin typeface="Arial" panose="020B0604020202020204" pitchFamily="34" charset="0"/>
                <a:cs typeface="Arial" panose="020B0604020202020204" pitchFamily="34" charset="0"/>
              </a:rPr>
              <a:t>Áp suất chuẩn 1 atm.</a:t>
            </a:r>
          </a:p>
          <a:p>
            <a:pPr eaLnBrk="1" hangingPunct="1">
              <a:lnSpc>
                <a:spcPct val="150000"/>
              </a:lnSpc>
            </a:pPr>
            <a:r>
              <a:rPr lang="en-US" altLang="en-US">
                <a:solidFill>
                  <a:srgbClr val="C00000"/>
                </a:solidFill>
                <a:latin typeface="Arial" panose="020B0604020202020204" pitchFamily="34" charset="0"/>
                <a:cs typeface="Arial" panose="020B0604020202020204" pitchFamily="34" charset="0"/>
              </a:rPr>
              <a:t>Nhiệt độ </a:t>
            </a:r>
            <a:r>
              <a:rPr lang="en-US" altLang="en-US" u="sng">
                <a:solidFill>
                  <a:srgbClr val="C00000"/>
                </a:solidFill>
                <a:latin typeface="Arial" panose="020B0604020202020204" pitchFamily="34" charset="0"/>
                <a:cs typeface="Arial" panose="020B0604020202020204" pitchFamily="34" charset="0"/>
              </a:rPr>
              <a:t>tuỳ ý</a:t>
            </a:r>
            <a:r>
              <a:rPr lang="en-US" altLang="en-US">
                <a:solidFill>
                  <a:srgbClr val="C00000"/>
                </a:solidFill>
                <a:latin typeface="Arial" panose="020B0604020202020204" pitchFamily="34" charset="0"/>
                <a:cs typeface="Arial" panose="020B0604020202020204" pitchFamily="34" charset="0"/>
              </a:rPr>
              <a:t>, thường chọn ở 25</a:t>
            </a:r>
            <a:r>
              <a:rPr lang="en-US" altLang="en-US" baseline="30000">
                <a:solidFill>
                  <a:srgbClr val="C00000"/>
                </a:solidFill>
                <a:latin typeface="Arial" panose="020B0604020202020204" pitchFamily="34" charset="0"/>
                <a:cs typeface="Arial" panose="020B0604020202020204" pitchFamily="34" charset="0"/>
              </a:rPr>
              <a:t>0</a:t>
            </a:r>
            <a:r>
              <a:rPr lang="en-US" altLang="en-US">
                <a:solidFill>
                  <a:srgbClr val="C00000"/>
                </a:solidFill>
                <a:latin typeface="Arial" panose="020B0604020202020204" pitchFamily="34" charset="0"/>
                <a:cs typeface="Arial" panose="020B0604020202020204" pitchFamily="34" charset="0"/>
              </a:rPr>
              <a:t>C</a:t>
            </a:r>
          </a:p>
          <a:p>
            <a:pPr eaLnBrk="1" hangingPunct="1">
              <a:lnSpc>
                <a:spcPct val="150000"/>
              </a:lnSpc>
            </a:pPr>
            <a:r>
              <a:rPr lang="en-US" altLang="en-US">
                <a:latin typeface="Arial" panose="020B0604020202020204" pitchFamily="34" charset="0"/>
                <a:cs typeface="Arial" panose="020B0604020202020204" pitchFamily="34" charset="0"/>
              </a:rPr>
              <a:t> </a:t>
            </a:r>
            <a:r>
              <a:rPr lang="vi-VN" altLang="en-US">
                <a:solidFill>
                  <a:srgbClr val="CC00FF"/>
                </a:solidFill>
                <a:cs typeface="Arial" panose="020B0604020202020204" pitchFamily="34" charset="0"/>
              </a:rPr>
              <a:t>R</a:t>
            </a:r>
            <a:r>
              <a:rPr lang="en-US" altLang="en-US">
                <a:solidFill>
                  <a:srgbClr val="CC00FF"/>
                </a:solidFill>
                <a:latin typeface="Arial" panose="020B0604020202020204" pitchFamily="34" charset="0"/>
                <a:cs typeface="Arial" panose="020B0604020202020204" pitchFamily="34" charset="0"/>
              </a:rPr>
              <a:t>ắn, lỏng</a:t>
            </a:r>
            <a:r>
              <a:rPr lang="vi-VN" altLang="en-US">
                <a:solidFill>
                  <a:srgbClr val="CC00FF"/>
                </a:solidFill>
                <a:cs typeface="Arial" panose="020B0604020202020204" pitchFamily="34" charset="0"/>
              </a:rPr>
              <a:t>:</a:t>
            </a:r>
            <a:r>
              <a:rPr lang="en-US" altLang="en-US">
                <a:solidFill>
                  <a:srgbClr val="CC00FF"/>
                </a:solidFill>
                <a:latin typeface="Arial" panose="020B0604020202020204" pitchFamily="34" charset="0"/>
                <a:cs typeface="Arial" panose="020B0604020202020204" pitchFamily="34" charset="0"/>
              </a:rPr>
              <a:t> nguyên chất, bền ở 1atm nhiệt độ T.</a:t>
            </a:r>
          </a:p>
          <a:p>
            <a:pPr eaLnBrk="1" hangingPunct="1">
              <a:lnSpc>
                <a:spcPct val="150000"/>
              </a:lnSpc>
            </a:pPr>
            <a:r>
              <a:rPr lang="en-US" altLang="en-US">
                <a:latin typeface="Arial" panose="020B0604020202020204" pitchFamily="34" charset="0"/>
                <a:cs typeface="Arial" panose="020B0604020202020204" pitchFamily="34" charset="0"/>
              </a:rPr>
              <a:t>Khí</a:t>
            </a:r>
            <a:r>
              <a:rPr lang="vi-VN" altLang="en-US">
                <a:cs typeface="Arial" panose="020B0604020202020204" pitchFamily="34" charset="0"/>
              </a:rPr>
              <a:t>: xem là khí lý tưởng ở nhiệt độ T,</a:t>
            </a:r>
            <a:r>
              <a:rPr lang="en-US" altLang="en-US">
                <a:latin typeface="Arial" panose="020B0604020202020204" pitchFamily="34" charset="0"/>
                <a:cs typeface="Arial" panose="020B0604020202020204" pitchFamily="34" charset="0"/>
              </a:rPr>
              <a:t> P</a:t>
            </a:r>
            <a:r>
              <a:rPr lang="en-US" altLang="en-US" baseline="-25000">
                <a:latin typeface="Arial" panose="020B0604020202020204" pitchFamily="34" charset="0"/>
                <a:cs typeface="Arial" panose="020B0604020202020204" pitchFamily="34" charset="0"/>
              </a:rPr>
              <a:t>khí</a:t>
            </a:r>
            <a:r>
              <a:rPr lang="en-US" altLang="en-US">
                <a:latin typeface="Arial" panose="020B0604020202020204" pitchFamily="34" charset="0"/>
                <a:cs typeface="Arial" panose="020B0604020202020204" pitchFamily="34" charset="0"/>
              </a:rPr>
              <a:t> =1atm</a:t>
            </a:r>
          </a:p>
          <a:p>
            <a:pPr eaLnBrk="1" hangingPunct="1">
              <a:lnSpc>
                <a:spcPct val="150000"/>
              </a:lnSpc>
            </a:pPr>
            <a:r>
              <a:rPr lang="en-US" altLang="en-US">
                <a:solidFill>
                  <a:srgbClr val="FF0000"/>
                </a:solidFill>
                <a:latin typeface="Arial" panose="020B0604020202020204" pitchFamily="34" charset="0"/>
                <a:cs typeface="Arial" panose="020B0604020202020204" pitchFamily="34" charset="0"/>
              </a:rPr>
              <a:t>Dung dịch C</a:t>
            </a:r>
            <a:r>
              <a:rPr lang="vi-VN" altLang="en-US">
                <a:solidFill>
                  <a:srgbClr val="FF0000"/>
                </a:solidFill>
                <a:cs typeface="Arial" panose="020B0604020202020204" pitchFamily="34" charset="0"/>
              </a:rPr>
              <a:t> </a:t>
            </a:r>
            <a:r>
              <a:rPr lang="en-US" altLang="en-US">
                <a:solidFill>
                  <a:srgbClr val="FF0000"/>
                </a:solidFill>
                <a:latin typeface="Arial" panose="020B0604020202020204" pitchFamily="34" charset="0"/>
                <a:cs typeface="Arial" panose="020B0604020202020204" pitchFamily="34" charset="0"/>
              </a:rPr>
              <a:t>=</a:t>
            </a:r>
            <a:r>
              <a:rPr lang="vi-VN" altLang="en-US">
                <a:solidFill>
                  <a:srgbClr val="FF0000"/>
                </a:solidFill>
                <a:cs typeface="Arial" panose="020B0604020202020204" pitchFamily="34" charset="0"/>
              </a:rPr>
              <a:t> </a:t>
            </a:r>
            <a:r>
              <a:rPr lang="en-US" altLang="en-US">
                <a:solidFill>
                  <a:srgbClr val="FF0000"/>
                </a:solidFill>
                <a:latin typeface="Arial" panose="020B0604020202020204" pitchFamily="34" charset="0"/>
                <a:cs typeface="Arial" panose="020B0604020202020204" pitchFamily="34" charset="0"/>
              </a:rPr>
              <a:t>1 mol/l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67503DEF-1E39-43A5-BCFF-5BD54A947BB0}"/>
              </a:ext>
            </a:extLst>
          </p:cNvPr>
          <p:cNvSpPr>
            <a:spLocks noGrp="1"/>
          </p:cNvSpPr>
          <p:nvPr>
            <p:ph type="title"/>
          </p:nvPr>
        </p:nvSpPr>
        <p:spPr>
          <a:xfrm>
            <a:off x="762000" y="0"/>
            <a:ext cx="7772400" cy="990600"/>
          </a:xfrm>
        </p:spPr>
        <p:txBody>
          <a:bodyPr/>
          <a:lstStyle/>
          <a:p>
            <a:pPr eaLnBrk="1" hangingPunct="1"/>
            <a:r>
              <a:rPr lang="en-US" altLang="en-US" b="1">
                <a:solidFill>
                  <a:srgbClr val="FF0000"/>
                </a:solidFill>
                <a:latin typeface="Arial" panose="020B0604020202020204" pitchFamily="34" charset="0"/>
                <a:cs typeface="Arial" panose="020B0604020202020204" pitchFamily="34" charset="0"/>
              </a:rPr>
              <a:t>NỘI NĂNG (U)</a:t>
            </a:r>
          </a:p>
        </p:txBody>
      </p:sp>
      <p:sp>
        <p:nvSpPr>
          <p:cNvPr id="290819" name="Text Box 3">
            <a:extLst>
              <a:ext uri="{FF2B5EF4-FFF2-40B4-BE49-F238E27FC236}">
                <a16:creationId xmlns:a16="http://schemas.microsoft.com/office/drawing/2014/main" id="{88C094E6-B552-44C1-B07D-F686B103D25B}"/>
              </a:ext>
            </a:extLst>
          </p:cNvPr>
          <p:cNvSpPr txBox="1">
            <a:spLocks noChangeArrowheads="1"/>
          </p:cNvSpPr>
          <p:nvPr/>
        </p:nvSpPr>
        <p:spPr bwMode="auto">
          <a:xfrm>
            <a:off x="609600" y="1143000"/>
            <a:ext cx="81819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latin typeface="Comic Sans MS" panose="030F0702030302020204" pitchFamily="66" charset="0"/>
                <a:cs typeface="Angsana New" panose="02020603050405020304" pitchFamily="18" charset="-34"/>
              </a:rPr>
              <a:t>U = E</a:t>
            </a:r>
            <a:r>
              <a:rPr lang="en-US" altLang="en-US" baseline="-25000">
                <a:latin typeface="Comic Sans MS" panose="030F0702030302020204" pitchFamily="66" charset="0"/>
                <a:cs typeface="Angsana New" panose="02020603050405020304" pitchFamily="18" charset="-34"/>
              </a:rPr>
              <a:t>tịnh tiến </a:t>
            </a:r>
            <a:r>
              <a:rPr lang="en-US" altLang="en-US">
                <a:latin typeface="Comic Sans MS" panose="030F0702030302020204" pitchFamily="66" charset="0"/>
                <a:cs typeface="Angsana New" panose="02020603050405020304" pitchFamily="18" charset="-34"/>
              </a:rPr>
              <a:t>+E</a:t>
            </a:r>
            <a:r>
              <a:rPr lang="en-US" altLang="en-US" baseline="-25000">
                <a:latin typeface="Comic Sans MS" panose="030F0702030302020204" pitchFamily="66" charset="0"/>
                <a:cs typeface="Angsana New" panose="02020603050405020304" pitchFamily="18" charset="-34"/>
              </a:rPr>
              <a:t>quay</a:t>
            </a:r>
            <a:r>
              <a:rPr lang="en-US" altLang="en-US">
                <a:latin typeface="Comic Sans MS" panose="030F0702030302020204" pitchFamily="66" charset="0"/>
                <a:cs typeface="Angsana New" panose="02020603050405020304" pitchFamily="18" charset="-34"/>
              </a:rPr>
              <a:t>+E</a:t>
            </a:r>
            <a:r>
              <a:rPr lang="en-US" altLang="en-US" baseline="-25000">
                <a:latin typeface="Comic Sans MS" panose="030F0702030302020204" pitchFamily="66" charset="0"/>
                <a:cs typeface="Angsana New" panose="02020603050405020304" pitchFamily="18" charset="-34"/>
              </a:rPr>
              <a:t>dao động</a:t>
            </a:r>
            <a:r>
              <a:rPr lang="en-US" altLang="en-US">
                <a:latin typeface="Comic Sans MS" panose="030F0702030302020204" pitchFamily="66" charset="0"/>
                <a:cs typeface="Angsana New" panose="02020603050405020304" pitchFamily="18" charset="-34"/>
              </a:rPr>
              <a:t>+E</a:t>
            </a:r>
            <a:r>
              <a:rPr lang="en-US" altLang="en-US" baseline="-25000">
                <a:latin typeface="Comic Sans MS" panose="030F0702030302020204" pitchFamily="66" charset="0"/>
                <a:cs typeface="Angsana New" panose="02020603050405020304" pitchFamily="18" charset="-34"/>
              </a:rPr>
              <a:t>hút,đẩy </a:t>
            </a:r>
            <a:r>
              <a:rPr lang="en-US" altLang="en-US">
                <a:latin typeface="Comic Sans MS" panose="030F0702030302020204" pitchFamily="66" charset="0"/>
                <a:cs typeface="Angsana New" panose="02020603050405020304" pitchFamily="18" charset="-34"/>
              </a:rPr>
              <a:t>+ E</a:t>
            </a:r>
            <a:r>
              <a:rPr lang="en-US" altLang="en-US" baseline="-25000">
                <a:latin typeface="Comic Sans MS" panose="030F0702030302020204" pitchFamily="66" charset="0"/>
                <a:cs typeface="Angsana New" panose="02020603050405020304" pitchFamily="18" charset="-34"/>
              </a:rPr>
              <a:t>nhân</a:t>
            </a:r>
            <a:endParaRPr lang="th-TH" altLang="en-US">
              <a:latin typeface="Comic Sans MS" panose="030F0702030302020204" pitchFamily="66" charset="0"/>
              <a:cs typeface="Angsana New" panose="02020603050405020304" pitchFamily="18" charset="-34"/>
            </a:endParaRPr>
          </a:p>
        </p:txBody>
      </p:sp>
      <p:sp>
        <p:nvSpPr>
          <p:cNvPr id="290820" name="Line 4">
            <a:extLst>
              <a:ext uri="{FF2B5EF4-FFF2-40B4-BE49-F238E27FC236}">
                <a16:creationId xmlns:a16="http://schemas.microsoft.com/office/drawing/2014/main" id="{DD0B2501-CCD7-4250-9810-468EC01F5437}"/>
              </a:ext>
            </a:extLst>
          </p:cNvPr>
          <p:cNvSpPr>
            <a:spLocks noChangeShapeType="1"/>
          </p:cNvSpPr>
          <p:nvPr/>
        </p:nvSpPr>
        <p:spPr bwMode="auto">
          <a:xfrm>
            <a:off x="1981200" y="1752600"/>
            <a:ext cx="0" cy="11509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0821" name="Line 5">
            <a:extLst>
              <a:ext uri="{FF2B5EF4-FFF2-40B4-BE49-F238E27FC236}">
                <a16:creationId xmlns:a16="http://schemas.microsoft.com/office/drawing/2014/main" id="{670F9B55-A1B9-442C-AD21-D5305504C45A}"/>
              </a:ext>
            </a:extLst>
          </p:cNvPr>
          <p:cNvSpPr>
            <a:spLocks noChangeShapeType="1"/>
          </p:cNvSpPr>
          <p:nvPr/>
        </p:nvSpPr>
        <p:spPr bwMode="auto">
          <a:xfrm>
            <a:off x="3581400" y="1676400"/>
            <a:ext cx="647700" cy="2663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290822" name="Picture 6" descr="molecules">
            <a:extLst>
              <a:ext uri="{FF2B5EF4-FFF2-40B4-BE49-F238E27FC236}">
                <a16:creationId xmlns:a16="http://schemas.microsoft.com/office/drawing/2014/main" id="{F470E17D-F85A-4561-A9E7-204244CCB8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895600"/>
            <a:ext cx="1873250"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7">
            <a:extLst>
              <a:ext uri="{FF2B5EF4-FFF2-40B4-BE49-F238E27FC236}">
                <a16:creationId xmlns:a16="http://schemas.microsoft.com/office/drawing/2014/main" id="{124827F8-4E74-4416-BDC9-53C7D835DA49}"/>
              </a:ext>
            </a:extLst>
          </p:cNvPr>
          <p:cNvGrpSpPr>
            <a:grpSpLocks/>
          </p:cNvGrpSpPr>
          <p:nvPr/>
        </p:nvGrpSpPr>
        <p:grpSpPr bwMode="auto">
          <a:xfrm>
            <a:off x="3200400" y="4114800"/>
            <a:ext cx="1439863" cy="1563688"/>
            <a:chOff x="3016" y="2568"/>
            <a:chExt cx="544" cy="531"/>
          </a:xfrm>
        </p:grpSpPr>
        <p:sp>
          <p:nvSpPr>
            <p:cNvPr id="31767" name="Oval 8">
              <a:extLst>
                <a:ext uri="{FF2B5EF4-FFF2-40B4-BE49-F238E27FC236}">
                  <a16:creationId xmlns:a16="http://schemas.microsoft.com/office/drawing/2014/main" id="{4F61101B-B55E-4C1D-ACC0-C4234FF3CD93}"/>
                </a:ext>
              </a:extLst>
            </p:cNvPr>
            <p:cNvSpPr>
              <a:spLocks noChangeArrowheads="1"/>
            </p:cNvSpPr>
            <p:nvPr/>
          </p:nvSpPr>
          <p:spPr bwMode="auto">
            <a:xfrm>
              <a:off x="3016" y="2568"/>
              <a:ext cx="408" cy="395"/>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a:latin typeface="Times New Roman" panose="02020603050405020304" pitchFamily="18" charset="0"/>
              </a:endParaRPr>
            </a:p>
          </p:txBody>
        </p:sp>
        <p:sp>
          <p:nvSpPr>
            <p:cNvPr id="31768" name="Oval 9">
              <a:extLst>
                <a:ext uri="{FF2B5EF4-FFF2-40B4-BE49-F238E27FC236}">
                  <a16:creationId xmlns:a16="http://schemas.microsoft.com/office/drawing/2014/main" id="{D9B84710-9E8B-4D01-97F1-04C3E3BA5392}"/>
                </a:ext>
              </a:extLst>
            </p:cNvPr>
            <p:cNvSpPr>
              <a:spLocks noChangeArrowheads="1"/>
            </p:cNvSpPr>
            <p:nvPr/>
          </p:nvSpPr>
          <p:spPr bwMode="auto">
            <a:xfrm>
              <a:off x="3152" y="2704"/>
              <a:ext cx="408" cy="395"/>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a:latin typeface="Times New Roman" panose="02020603050405020304" pitchFamily="18" charset="0"/>
              </a:endParaRPr>
            </a:p>
          </p:txBody>
        </p:sp>
      </p:grpSp>
      <p:grpSp>
        <p:nvGrpSpPr>
          <p:cNvPr id="3" name="Group 10">
            <a:extLst>
              <a:ext uri="{FF2B5EF4-FFF2-40B4-BE49-F238E27FC236}">
                <a16:creationId xmlns:a16="http://schemas.microsoft.com/office/drawing/2014/main" id="{D170CD89-A59E-4CFF-B24A-C4D12AA176E5}"/>
              </a:ext>
            </a:extLst>
          </p:cNvPr>
          <p:cNvGrpSpPr>
            <a:grpSpLocks/>
          </p:cNvGrpSpPr>
          <p:nvPr/>
        </p:nvGrpSpPr>
        <p:grpSpPr bwMode="auto">
          <a:xfrm>
            <a:off x="4876800" y="2819400"/>
            <a:ext cx="1512888" cy="1058863"/>
            <a:chOff x="3470" y="1570"/>
            <a:chExt cx="635" cy="395"/>
          </a:xfrm>
        </p:grpSpPr>
        <p:sp>
          <p:nvSpPr>
            <p:cNvPr id="31765" name="Oval 11">
              <a:extLst>
                <a:ext uri="{FF2B5EF4-FFF2-40B4-BE49-F238E27FC236}">
                  <a16:creationId xmlns:a16="http://schemas.microsoft.com/office/drawing/2014/main" id="{1F5D105C-D694-4F2B-9E8E-E3C558EF5069}"/>
                </a:ext>
              </a:extLst>
            </p:cNvPr>
            <p:cNvSpPr>
              <a:spLocks noChangeArrowheads="1"/>
            </p:cNvSpPr>
            <p:nvPr/>
          </p:nvSpPr>
          <p:spPr bwMode="auto">
            <a:xfrm>
              <a:off x="3470" y="1570"/>
              <a:ext cx="408" cy="395"/>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a:latin typeface="Times New Roman" panose="02020603050405020304" pitchFamily="18" charset="0"/>
              </a:endParaRPr>
            </a:p>
          </p:txBody>
        </p:sp>
        <p:sp>
          <p:nvSpPr>
            <p:cNvPr id="31766" name="Oval 12">
              <a:extLst>
                <a:ext uri="{FF2B5EF4-FFF2-40B4-BE49-F238E27FC236}">
                  <a16:creationId xmlns:a16="http://schemas.microsoft.com/office/drawing/2014/main" id="{61AAFF7E-F32A-4A58-BE6E-74BD7F646991}"/>
                </a:ext>
              </a:extLst>
            </p:cNvPr>
            <p:cNvSpPr>
              <a:spLocks noChangeArrowheads="1"/>
            </p:cNvSpPr>
            <p:nvPr/>
          </p:nvSpPr>
          <p:spPr bwMode="auto">
            <a:xfrm>
              <a:off x="3787" y="1570"/>
              <a:ext cx="318" cy="272"/>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a:latin typeface="Times New Roman" panose="02020603050405020304" pitchFamily="18" charset="0"/>
              </a:endParaRPr>
            </a:p>
          </p:txBody>
        </p:sp>
      </p:grpSp>
      <p:sp>
        <p:nvSpPr>
          <p:cNvPr id="290829" name="Line 13">
            <a:extLst>
              <a:ext uri="{FF2B5EF4-FFF2-40B4-BE49-F238E27FC236}">
                <a16:creationId xmlns:a16="http://schemas.microsoft.com/office/drawing/2014/main" id="{539CEB01-B7D0-41CA-862A-E6378E7E660A}"/>
              </a:ext>
            </a:extLst>
          </p:cNvPr>
          <p:cNvSpPr>
            <a:spLocks noChangeShapeType="1"/>
          </p:cNvSpPr>
          <p:nvPr/>
        </p:nvSpPr>
        <p:spPr bwMode="auto">
          <a:xfrm>
            <a:off x="5105400" y="1676400"/>
            <a:ext cx="431800" cy="1079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4" name="Group 14">
            <a:extLst>
              <a:ext uri="{FF2B5EF4-FFF2-40B4-BE49-F238E27FC236}">
                <a16:creationId xmlns:a16="http://schemas.microsoft.com/office/drawing/2014/main" id="{39A482DE-F0EB-4A0A-A5D4-E36E1923092F}"/>
              </a:ext>
            </a:extLst>
          </p:cNvPr>
          <p:cNvGrpSpPr>
            <a:grpSpLocks/>
          </p:cNvGrpSpPr>
          <p:nvPr/>
        </p:nvGrpSpPr>
        <p:grpSpPr bwMode="auto">
          <a:xfrm>
            <a:off x="5029200" y="4191000"/>
            <a:ext cx="1441450" cy="287338"/>
            <a:chOff x="3061" y="2251"/>
            <a:chExt cx="908" cy="181"/>
          </a:xfrm>
        </p:grpSpPr>
        <p:sp>
          <p:nvSpPr>
            <p:cNvPr id="31761" name="Line 15">
              <a:extLst>
                <a:ext uri="{FF2B5EF4-FFF2-40B4-BE49-F238E27FC236}">
                  <a16:creationId xmlns:a16="http://schemas.microsoft.com/office/drawing/2014/main" id="{FEF2FC56-F388-4E85-A734-754F3BA0EF55}"/>
                </a:ext>
              </a:extLst>
            </p:cNvPr>
            <p:cNvSpPr>
              <a:spLocks noChangeShapeType="1"/>
            </p:cNvSpPr>
            <p:nvPr/>
          </p:nvSpPr>
          <p:spPr bwMode="auto">
            <a:xfrm>
              <a:off x="3515" y="2251"/>
              <a:ext cx="45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2" name="Line 16">
              <a:extLst>
                <a:ext uri="{FF2B5EF4-FFF2-40B4-BE49-F238E27FC236}">
                  <a16:creationId xmlns:a16="http://schemas.microsoft.com/office/drawing/2014/main" id="{58097957-A4E5-4F6A-8E19-27AFC36E320F}"/>
                </a:ext>
              </a:extLst>
            </p:cNvPr>
            <p:cNvSpPr>
              <a:spLocks noChangeShapeType="1"/>
            </p:cNvSpPr>
            <p:nvPr/>
          </p:nvSpPr>
          <p:spPr bwMode="auto">
            <a:xfrm flipH="1">
              <a:off x="3061" y="2251"/>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3" name="Line 17">
              <a:extLst>
                <a:ext uri="{FF2B5EF4-FFF2-40B4-BE49-F238E27FC236}">
                  <a16:creationId xmlns:a16="http://schemas.microsoft.com/office/drawing/2014/main" id="{BAD0D127-425F-4930-A16D-25D91776D237}"/>
                </a:ext>
              </a:extLst>
            </p:cNvPr>
            <p:cNvSpPr>
              <a:spLocks noChangeShapeType="1"/>
            </p:cNvSpPr>
            <p:nvPr/>
          </p:nvSpPr>
          <p:spPr bwMode="auto">
            <a:xfrm>
              <a:off x="3061" y="2432"/>
              <a:ext cx="31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4" name="Line 18">
              <a:extLst>
                <a:ext uri="{FF2B5EF4-FFF2-40B4-BE49-F238E27FC236}">
                  <a16:creationId xmlns:a16="http://schemas.microsoft.com/office/drawing/2014/main" id="{4F635454-7F65-4EBF-A653-4FE010E7889A}"/>
                </a:ext>
              </a:extLst>
            </p:cNvPr>
            <p:cNvSpPr>
              <a:spLocks noChangeShapeType="1"/>
            </p:cNvSpPr>
            <p:nvPr/>
          </p:nvSpPr>
          <p:spPr bwMode="auto">
            <a:xfrm flipH="1">
              <a:off x="3606" y="2432"/>
              <a:ext cx="31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5" name="Group 19">
            <a:extLst>
              <a:ext uri="{FF2B5EF4-FFF2-40B4-BE49-F238E27FC236}">
                <a16:creationId xmlns:a16="http://schemas.microsoft.com/office/drawing/2014/main" id="{CACB439B-1660-4FF4-A720-E7D1298DF72C}"/>
              </a:ext>
            </a:extLst>
          </p:cNvPr>
          <p:cNvGrpSpPr>
            <a:grpSpLocks/>
          </p:cNvGrpSpPr>
          <p:nvPr/>
        </p:nvGrpSpPr>
        <p:grpSpPr bwMode="auto">
          <a:xfrm>
            <a:off x="6629400" y="1981200"/>
            <a:ext cx="1295400" cy="1368425"/>
            <a:chOff x="4513" y="1570"/>
            <a:chExt cx="589" cy="681"/>
          </a:xfrm>
        </p:grpSpPr>
        <p:sp>
          <p:nvSpPr>
            <p:cNvPr id="31756" name="Oval 20">
              <a:extLst>
                <a:ext uri="{FF2B5EF4-FFF2-40B4-BE49-F238E27FC236}">
                  <a16:creationId xmlns:a16="http://schemas.microsoft.com/office/drawing/2014/main" id="{B00595CB-7AE1-48CB-9837-7BBD8895C4F0}"/>
                </a:ext>
              </a:extLst>
            </p:cNvPr>
            <p:cNvSpPr>
              <a:spLocks noChangeArrowheads="1"/>
            </p:cNvSpPr>
            <p:nvPr/>
          </p:nvSpPr>
          <p:spPr bwMode="auto">
            <a:xfrm>
              <a:off x="4604" y="1570"/>
              <a:ext cx="453" cy="454"/>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a:latin typeface="Times New Roman" panose="02020603050405020304" pitchFamily="18" charset="0"/>
              </a:endParaRPr>
            </a:p>
          </p:txBody>
        </p:sp>
        <p:sp>
          <p:nvSpPr>
            <p:cNvPr id="31757" name="Oval 21">
              <a:extLst>
                <a:ext uri="{FF2B5EF4-FFF2-40B4-BE49-F238E27FC236}">
                  <a16:creationId xmlns:a16="http://schemas.microsoft.com/office/drawing/2014/main" id="{22E3DB56-BA66-4E1D-A778-9A941288689B}"/>
                </a:ext>
              </a:extLst>
            </p:cNvPr>
            <p:cNvSpPr>
              <a:spLocks noChangeArrowheads="1"/>
            </p:cNvSpPr>
            <p:nvPr/>
          </p:nvSpPr>
          <p:spPr bwMode="auto">
            <a:xfrm>
              <a:off x="4558" y="1888"/>
              <a:ext cx="181" cy="182"/>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a:latin typeface="Times New Roman" panose="02020603050405020304" pitchFamily="18" charset="0"/>
              </a:endParaRPr>
            </a:p>
          </p:txBody>
        </p:sp>
        <p:sp>
          <p:nvSpPr>
            <p:cNvPr id="31758" name="Oval 22">
              <a:extLst>
                <a:ext uri="{FF2B5EF4-FFF2-40B4-BE49-F238E27FC236}">
                  <a16:creationId xmlns:a16="http://schemas.microsoft.com/office/drawing/2014/main" id="{08D58054-D0D1-4E39-8623-36F4B8AC270F}"/>
                </a:ext>
              </a:extLst>
            </p:cNvPr>
            <p:cNvSpPr>
              <a:spLocks noChangeArrowheads="1"/>
            </p:cNvSpPr>
            <p:nvPr/>
          </p:nvSpPr>
          <p:spPr bwMode="auto">
            <a:xfrm>
              <a:off x="4921" y="1888"/>
              <a:ext cx="181" cy="182"/>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a:latin typeface="Times New Roman" panose="02020603050405020304" pitchFamily="18" charset="0"/>
              </a:endParaRPr>
            </a:p>
          </p:txBody>
        </p:sp>
        <p:sp>
          <p:nvSpPr>
            <p:cNvPr id="31759" name="Line 23">
              <a:extLst>
                <a:ext uri="{FF2B5EF4-FFF2-40B4-BE49-F238E27FC236}">
                  <a16:creationId xmlns:a16="http://schemas.microsoft.com/office/drawing/2014/main" id="{6B5FC638-F849-415A-9593-8E32B0E165B4}"/>
                </a:ext>
              </a:extLst>
            </p:cNvPr>
            <p:cNvSpPr>
              <a:spLocks noChangeShapeType="1"/>
            </p:cNvSpPr>
            <p:nvPr/>
          </p:nvSpPr>
          <p:spPr bwMode="auto">
            <a:xfrm>
              <a:off x="4513" y="2251"/>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0" name="Line 24">
              <a:extLst>
                <a:ext uri="{FF2B5EF4-FFF2-40B4-BE49-F238E27FC236}">
                  <a16:creationId xmlns:a16="http://schemas.microsoft.com/office/drawing/2014/main" id="{4C5DC241-A241-4EC6-9C76-F0E2C08459D9}"/>
                </a:ext>
              </a:extLst>
            </p:cNvPr>
            <p:cNvSpPr>
              <a:spLocks noChangeShapeType="1"/>
            </p:cNvSpPr>
            <p:nvPr/>
          </p:nvSpPr>
          <p:spPr bwMode="auto">
            <a:xfrm flipH="1">
              <a:off x="4876" y="2251"/>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08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2908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082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9082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9082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8" presetClass="emph" presetSubtype="0" fill="hold" nodeType="clickEffect">
                                  <p:stCondLst>
                                    <p:cond delay="0"/>
                                  </p:stCondLst>
                                  <p:childTnLst>
                                    <p:animRot by="21600000">
                                      <p:cBhvr>
                                        <p:cTn id="30" dur="2000" fill="hold"/>
                                        <p:tgtEl>
                                          <p:spTgt spid="2"/>
                                        </p:tgtEl>
                                        <p:attrNameLst>
                                          <p:attrName>r</p:attrName>
                                        </p:attrNameLst>
                                      </p:cBhvr>
                                    </p:animRo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9082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p:bldP spid="290819"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F79AE1E-2426-4CA1-A613-F549A06D9F8C}"/>
              </a:ext>
            </a:extLst>
          </p:cNvPr>
          <p:cNvSpPr>
            <a:spLocks noGrp="1"/>
          </p:cNvSpPr>
          <p:nvPr>
            <p:ph type="title"/>
          </p:nvPr>
        </p:nvSpPr>
        <p:spPr>
          <a:xfrm>
            <a:off x="-457200" y="153988"/>
            <a:ext cx="8382000" cy="990600"/>
          </a:xfrm>
        </p:spPr>
        <p:txBody>
          <a:bodyPr/>
          <a:lstStyle/>
          <a:p>
            <a:pPr eaLnBrk="1" hangingPunct="1"/>
            <a:r>
              <a:rPr lang="en-US" altLang="en-US" sz="3200">
                <a:solidFill>
                  <a:srgbClr val="FF0000"/>
                </a:solidFill>
                <a:latin typeface="Arial" panose="020B0604020202020204" pitchFamily="34" charset="0"/>
                <a:cs typeface="Arial" panose="020B0604020202020204" pitchFamily="34" charset="0"/>
              </a:rPr>
              <a:t>Không xác định chính xác nội năng U.</a:t>
            </a:r>
          </a:p>
        </p:txBody>
      </p:sp>
      <p:sp>
        <p:nvSpPr>
          <p:cNvPr id="34819" name="Rectangle 3">
            <a:extLst>
              <a:ext uri="{FF2B5EF4-FFF2-40B4-BE49-F238E27FC236}">
                <a16:creationId xmlns:a16="http://schemas.microsoft.com/office/drawing/2014/main" id="{A0DED42D-6F74-4164-995C-6A3B79B04057}"/>
              </a:ext>
            </a:extLst>
          </p:cNvPr>
          <p:cNvSpPr>
            <a:spLocks noGrp="1"/>
          </p:cNvSpPr>
          <p:nvPr>
            <p:ph idx="1"/>
          </p:nvPr>
        </p:nvSpPr>
        <p:spPr>
          <a:xfrm>
            <a:off x="3175" y="1041400"/>
            <a:ext cx="9102725" cy="990600"/>
          </a:xfrm>
        </p:spPr>
        <p:txBody>
          <a:bodyPr/>
          <a:lstStyle/>
          <a:p>
            <a:pPr marL="0" indent="0" eaLnBrk="1" hangingPunct="1">
              <a:lnSpc>
                <a:spcPct val="150000"/>
              </a:lnSpc>
              <a:buFont typeface="Arial" panose="020B0604020202020204" pitchFamily="34" charset="0"/>
              <a:buNone/>
            </a:pPr>
            <a:r>
              <a:rPr lang="en-US" altLang="en-US">
                <a:solidFill>
                  <a:srgbClr val="CC00FF"/>
                </a:solidFill>
                <a:latin typeface="Arial" panose="020B0604020202020204" pitchFamily="34" charset="0"/>
                <a:cs typeface="Arial" panose="020B0604020202020204" pitchFamily="34" charset="0"/>
              </a:rPr>
              <a:t>T</a:t>
            </a:r>
            <a:r>
              <a:rPr lang="vi-VN" altLang="en-US">
                <a:solidFill>
                  <a:srgbClr val="CC00FF"/>
                </a:solidFill>
                <a:cs typeface="Arial" panose="020B0604020202020204" pitchFamily="34" charset="0"/>
              </a:rPr>
              <a:t>rong</a:t>
            </a:r>
            <a:r>
              <a:rPr lang="en-US" altLang="en-US">
                <a:solidFill>
                  <a:srgbClr val="CC00FF"/>
                </a:solidFill>
                <a:latin typeface="Arial" panose="020B0604020202020204" pitchFamily="34" charset="0"/>
                <a:cs typeface="Arial" panose="020B0604020202020204" pitchFamily="34" charset="0"/>
              </a:rPr>
              <a:t> </a:t>
            </a:r>
            <a:r>
              <a:rPr lang="vi-VN" altLang="en-US">
                <a:solidFill>
                  <a:srgbClr val="CC00FF"/>
                </a:solidFill>
                <a:cs typeface="Arial" panose="020B0604020202020204" pitchFamily="34" charset="0"/>
              </a:rPr>
              <a:t>quá trình biến đổi, </a:t>
            </a:r>
            <a:r>
              <a:rPr lang="en-US" altLang="en-US">
                <a:solidFill>
                  <a:srgbClr val="CC00FF"/>
                </a:solidFill>
                <a:latin typeface="Arial" panose="020B0604020202020204" pitchFamily="34" charset="0"/>
                <a:cs typeface="Arial" panose="020B0604020202020204" pitchFamily="34" charset="0"/>
              </a:rPr>
              <a:t>xác định </a:t>
            </a:r>
            <a:r>
              <a:rPr lang="vi-VN" altLang="en-US">
                <a:solidFill>
                  <a:srgbClr val="CC00FF"/>
                </a:solidFill>
                <a:cs typeface="Arial" panose="020B0604020202020204" pitchFamily="34" charset="0"/>
              </a:rPr>
              <a:t>được </a:t>
            </a:r>
            <a:r>
              <a:rPr lang="en-US" altLang="en-US">
                <a:solidFill>
                  <a:srgbClr val="CC00FF"/>
                </a:solidFill>
                <a:latin typeface="Arial" panose="020B0604020202020204" pitchFamily="34" charset="0"/>
                <a:cs typeface="Arial" panose="020B0604020202020204" pitchFamily="34" charset="0"/>
                <a:sym typeface="Symbol" panose="05050102010706020507" pitchFamily="18" charset="2"/>
              </a:rPr>
              <a:t>U</a:t>
            </a:r>
            <a:r>
              <a:rPr lang="vi-VN" altLang="en-US">
                <a:solidFill>
                  <a:srgbClr val="CC00FF"/>
                </a:solidFill>
                <a:cs typeface="Arial" panose="020B0604020202020204" pitchFamily="34" charset="0"/>
                <a:sym typeface="Symbol" panose="05050102010706020507" pitchFamily="18" charset="2"/>
              </a:rPr>
              <a:t> thông qua các đại lượng đo được như công và nhiệt.</a:t>
            </a:r>
            <a:endParaRPr lang="en-US" altLang="en-US">
              <a:solidFill>
                <a:srgbClr val="CC00FF"/>
              </a:solidFill>
              <a:latin typeface="Arial" panose="020B0604020202020204" pitchFamily="34" charset="0"/>
              <a:cs typeface="Arial" panose="020B0604020202020204" pitchFamily="34" charset="0"/>
              <a:sym typeface="Symbol" panose="05050102010706020507" pitchFamily="18" charset="2"/>
            </a:endParaRPr>
          </a:p>
        </p:txBody>
      </p:sp>
      <p:sp>
        <p:nvSpPr>
          <p:cNvPr id="33796" name="Text Box 4">
            <a:extLst>
              <a:ext uri="{FF2B5EF4-FFF2-40B4-BE49-F238E27FC236}">
                <a16:creationId xmlns:a16="http://schemas.microsoft.com/office/drawing/2014/main" id="{B68FD2BD-A9DE-440F-AD4D-DED620807FDF}"/>
              </a:ext>
            </a:extLst>
          </p:cNvPr>
          <p:cNvSpPr txBox="1">
            <a:spLocks noChangeArrowheads="1"/>
          </p:cNvSpPr>
          <p:nvPr/>
        </p:nvSpPr>
        <p:spPr bwMode="auto">
          <a:xfrm>
            <a:off x="381000" y="32004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en-US" altLang="en-US">
              <a:latin typeface="Times New Roman" panose="02020603050405020304" pitchFamily="18" charset="0"/>
            </a:endParaRPr>
          </a:p>
        </p:txBody>
      </p:sp>
      <p:sp>
        <p:nvSpPr>
          <p:cNvPr id="34821" name="Text Box 5">
            <a:extLst>
              <a:ext uri="{FF2B5EF4-FFF2-40B4-BE49-F238E27FC236}">
                <a16:creationId xmlns:a16="http://schemas.microsoft.com/office/drawing/2014/main" id="{086CD127-5AD1-4691-AC22-D7C3901D6F8F}"/>
              </a:ext>
            </a:extLst>
          </p:cNvPr>
          <p:cNvSpPr txBox="1">
            <a:spLocks noChangeArrowheads="1"/>
          </p:cNvSpPr>
          <p:nvPr/>
        </p:nvSpPr>
        <p:spPr bwMode="auto">
          <a:xfrm>
            <a:off x="76200" y="2527300"/>
            <a:ext cx="86868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50000"/>
              </a:spcBef>
              <a:buFont typeface="Arial" panose="020B0604020202020204" pitchFamily="34" charset="0"/>
              <a:buNone/>
            </a:pPr>
            <a:r>
              <a:rPr lang="en-US" altLang="en-US" b="0">
                <a:solidFill>
                  <a:srgbClr val="0000FF"/>
                </a:solidFill>
                <a:latin typeface="Arial" panose="020B0604020202020204" pitchFamily="34" charset="0"/>
                <a:cs typeface="Arial" panose="020B0604020202020204" pitchFamily="34" charset="0"/>
              </a:rPr>
              <a:t>Nội năng phụ thuộc vào: </a:t>
            </a:r>
            <a:r>
              <a:rPr lang="en-US" altLang="en-US" b="0" u="sng">
                <a:solidFill>
                  <a:srgbClr val="0000FF"/>
                </a:solidFill>
                <a:latin typeface="Arial" panose="020B0604020202020204" pitchFamily="34" charset="0"/>
                <a:cs typeface="Arial" panose="020B0604020202020204" pitchFamily="34" charset="0"/>
              </a:rPr>
              <a:t>bản chất, lượng chất</a:t>
            </a:r>
            <a:r>
              <a:rPr lang="en-US" altLang="en-US" b="0">
                <a:solidFill>
                  <a:srgbClr val="0000FF"/>
                </a:solidFill>
                <a:latin typeface="Arial" panose="020B0604020202020204" pitchFamily="34" charset="0"/>
                <a:cs typeface="Arial" panose="020B0604020202020204" pitchFamily="34" charset="0"/>
              </a:rPr>
              <a:t>, </a:t>
            </a:r>
            <a:r>
              <a:rPr lang="en-US" altLang="en-US" b="0" u="sng">
                <a:solidFill>
                  <a:srgbClr val="0000FF"/>
                </a:solidFill>
                <a:latin typeface="Arial" panose="020B0604020202020204" pitchFamily="34" charset="0"/>
                <a:cs typeface="Arial" panose="020B0604020202020204" pitchFamily="34" charset="0"/>
              </a:rPr>
              <a:t>nhiệt độ</a:t>
            </a:r>
            <a:r>
              <a:rPr lang="en-US" altLang="en-US" b="0">
                <a:solidFill>
                  <a:srgbClr val="0000FF"/>
                </a:solidFill>
                <a:latin typeface="Arial" panose="020B0604020202020204" pitchFamily="34" charset="0"/>
                <a:cs typeface="Arial" panose="020B0604020202020204" pitchFamily="34" charset="0"/>
              </a:rPr>
              <a:t>, áp suất, thể tích… </a:t>
            </a:r>
          </a:p>
        </p:txBody>
      </p:sp>
      <p:sp>
        <p:nvSpPr>
          <p:cNvPr id="34822" name="Text Box 6">
            <a:extLst>
              <a:ext uri="{FF2B5EF4-FFF2-40B4-BE49-F238E27FC236}">
                <a16:creationId xmlns:a16="http://schemas.microsoft.com/office/drawing/2014/main" id="{55FD4E85-AAB4-47C5-8A34-133A880380F6}"/>
              </a:ext>
            </a:extLst>
          </p:cNvPr>
          <p:cNvSpPr txBox="1">
            <a:spLocks noChangeArrowheads="1"/>
          </p:cNvSpPr>
          <p:nvPr/>
        </p:nvSpPr>
        <p:spPr bwMode="auto">
          <a:xfrm>
            <a:off x="76200" y="4025900"/>
            <a:ext cx="833755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50000"/>
              </a:spcBef>
              <a:buFont typeface="Arial" panose="020B0604020202020204" pitchFamily="34" charset="0"/>
              <a:buNone/>
            </a:pPr>
            <a:r>
              <a:rPr lang="en-US" altLang="en-US" b="0">
                <a:solidFill>
                  <a:srgbClr val="C00000"/>
                </a:solidFill>
                <a:latin typeface="Arial" panose="020B0604020202020204" pitchFamily="34" charset="0"/>
                <a:cs typeface="Arial" panose="020B0604020202020204" pitchFamily="34" charset="0"/>
              </a:rPr>
              <a:t>Nội năng của khí lý tưởng chỉ phụ thuộc vào nhiệt độ U = f(T).</a:t>
            </a:r>
          </a:p>
        </p:txBody>
      </p:sp>
      <p:sp>
        <p:nvSpPr>
          <p:cNvPr id="34823" name="Text Box 7">
            <a:extLst>
              <a:ext uri="{FF2B5EF4-FFF2-40B4-BE49-F238E27FC236}">
                <a16:creationId xmlns:a16="http://schemas.microsoft.com/office/drawing/2014/main" id="{39AAF72D-F51E-41C3-B791-5032B7A1492F}"/>
              </a:ext>
            </a:extLst>
          </p:cNvPr>
          <p:cNvSpPr txBox="1">
            <a:spLocks noChangeArrowheads="1"/>
          </p:cNvSpPr>
          <p:nvPr/>
        </p:nvSpPr>
        <p:spPr bwMode="auto">
          <a:xfrm>
            <a:off x="114300" y="5524500"/>
            <a:ext cx="8915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Arial" panose="020B0604020202020204" pitchFamily="34" charset="0"/>
              <a:buNone/>
            </a:pPr>
            <a:r>
              <a:rPr lang="en-US" altLang="en-US">
                <a:solidFill>
                  <a:srgbClr val="FF0000"/>
                </a:solidFill>
                <a:latin typeface="Arial" panose="020B0604020202020204" pitchFamily="34" charset="0"/>
                <a:cs typeface="Arial" panose="020B0604020202020204" pitchFamily="34" charset="0"/>
              </a:rPr>
              <a:t>Nội năng</a:t>
            </a:r>
            <a:r>
              <a:rPr lang="vi-VN" altLang="en-US">
                <a:solidFill>
                  <a:srgbClr val="FF0000"/>
                </a:solidFill>
                <a:latin typeface="Arial" panose="020B0604020202020204" pitchFamily="34" charset="0"/>
                <a:cs typeface="Arial" panose="020B0604020202020204" pitchFamily="34" charset="0"/>
              </a:rPr>
              <a:t>:</a:t>
            </a:r>
            <a:r>
              <a:rPr lang="en-US" altLang="en-US">
                <a:solidFill>
                  <a:srgbClr val="FF0000"/>
                </a:solidFill>
                <a:latin typeface="Arial" panose="020B0604020202020204" pitchFamily="34" charset="0"/>
                <a:cs typeface="Arial" panose="020B0604020202020204" pitchFamily="34" charset="0"/>
              </a:rPr>
              <a:t> hàm trạng thái, thông số dung độ.</a:t>
            </a:r>
          </a:p>
        </p:txBody>
      </p:sp>
      <p:sp>
        <p:nvSpPr>
          <p:cNvPr id="8" name="TextBox 15">
            <a:extLst>
              <a:ext uri="{FF2B5EF4-FFF2-40B4-BE49-F238E27FC236}">
                <a16:creationId xmlns:a16="http://schemas.microsoft.com/office/drawing/2014/main" id="{25DA2738-555C-46AC-B586-7368CDE536C2}"/>
              </a:ext>
            </a:extLst>
          </p:cNvPr>
          <p:cNvSpPr txBox="1">
            <a:spLocks noChangeArrowheads="1"/>
          </p:cNvSpPr>
          <p:nvPr/>
        </p:nvSpPr>
        <p:spPr bwMode="auto">
          <a:xfrm>
            <a:off x="5334000" y="3421063"/>
            <a:ext cx="2743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latin typeface="Arial" panose="020B0604020202020204" pitchFamily="34" charset="0"/>
                <a:cs typeface="Arial" panose="020B0604020202020204" pitchFamily="34" charset="0"/>
              </a:rPr>
              <a:t>∆U</a:t>
            </a:r>
            <a:r>
              <a:rPr lang="en-US" altLang="en-US" baseline="-25000">
                <a:latin typeface="Arial" panose="020B0604020202020204" pitchFamily="34" charset="0"/>
                <a:cs typeface="Arial" panose="020B0604020202020204" pitchFamily="34" charset="0"/>
              </a:rPr>
              <a:t>v </a:t>
            </a:r>
            <a:r>
              <a:rPr lang="en-US" altLang="en-US">
                <a:latin typeface="Arial" panose="020B0604020202020204" pitchFamily="34" charset="0"/>
                <a:cs typeface="Arial" panose="020B0604020202020204" pitchFamily="34" charset="0"/>
              </a:rPr>
              <a:t> ≈ ∆U</a:t>
            </a:r>
            <a:r>
              <a:rPr lang="en-US" altLang="en-US" baseline="-25000">
                <a:latin typeface="Arial" panose="020B0604020202020204" pitchFamily="34" charset="0"/>
                <a:cs typeface="Arial" panose="020B0604020202020204" pitchFamily="34" charset="0"/>
              </a:rPr>
              <a:t>p</a:t>
            </a:r>
            <a:endParaRPr lang="en-US" altLang="en-US">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2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82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8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19" grpId="0" build="p"/>
      <p:bldP spid="34821" grpId="0"/>
      <p:bldP spid="34822" grpId="0"/>
      <p:bldP spid="34823"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3D1B18F-7060-4456-A131-ABFEE31B3BA0}"/>
              </a:ext>
            </a:extLst>
          </p:cNvPr>
          <p:cNvSpPr>
            <a:spLocks noGrp="1"/>
          </p:cNvSpPr>
          <p:nvPr>
            <p:ph type="title"/>
          </p:nvPr>
        </p:nvSpPr>
        <p:spPr>
          <a:xfrm>
            <a:off x="0" y="304800"/>
            <a:ext cx="8991600" cy="1676400"/>
          </a:xfrm>
        </p:spPr>
        <p:txBody>
          <a:bodyPr/>
          <a:lstStyle/>
          <a:p>
            <a:pPr eaLnBrk="1" hangingPunct="1"/>
            <a:r>
              <a:rPr lang="en-US" altLang="en-US" sz="3200" b="1">
                <a:solidFill>
                  <a:srgbClr val="FF0000"/>
                </a:solidFill>
                <a:latin typeface="Arial" panose="020B0604020202020204" pitchFamily="34" charset="0"/>
                <a:cs typeface="Arial" panose="020B0604020202020204" pitchFamily="34" charset="0"/>
              </a:rPr>
              <a:t>QUÁ TRÌNH </a:t>
            </a:r>
            <a:r>
              <a:rPr lang="en-US" altLang="en-US" sz="3200" b="1">
                <a:latin typeface="Arial" panose="020B0604020202020204" pitchFamily="34" charset="0"/>
                <a:cs typeface="Arial" panose="020B0604020202020204" pitchFamily="34" charset="0"/>
              </a:rPr>
              <a:t>là con đường mà hệ chuyển từ trạng thái này sang trạng thái khác có sự biến đổi ít nhất một thông số trạng thái</a:t>
            </a:r>
            <a:r>
              <a:rPr lang="vi-VN" altLang="en-US" sz="3200" b="1">
                <a:latin typeface="Arial" panose="020B0604020202020204" pitchFamily="34" charset="0"/>
                <a:cs typeface="Arial" panose="020B0604020202020204" pitchFamily="34" charset="0"/>
              </a:rPr>
              <a:t>.</a:t>
            </a:r>
            <a:endParaRPr lang="en-US" altLang="en-US" sz="3200" b="1">
              <a:solidFill>
                <a:srgbClr val="FFFF00"/>
              </a:solidFill>
              <a:latin typeface="Arial" panose="020B0604020202020204" pitchFamily="34" charset="0"/>
              <a:cs typeface="Arial" panose="020B0604020202020204" pitchFamily="34" charset="0"/>
            </a:endParaRPr>
          </a:p>
        </p:txBody>
      </p:sp>
      <p:pic>
        <p:nvPicPr>
          <p:cNvPr id="35843" name="Picture 3" descr="FG05_09">
            <a:extLst>
              <a:ext uri="{FF2B5EF4-FFF2-40B4-BE49-F238E27FC236}">
                <a16:creationId xmlns:a16="http://schemas.microsoft.com/office/drawing/2014/main" id="{D084A248-7B71-4E50-BF8E-00FB5B46480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2068513"/>
            <a:ext cx="8229600" cy="3589337"/>
          </a:xfr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D5D07708-4264-497B-AAEC-28C036FE991B}"/>
              </a:ext>
            </a:extLst>
          </p:cNvPr>
          <p:cNvSpPr>
            <a:spLocks noGrp="1"/>
          </p:cNvSpPr>
          <p:nvPr>
            <p:ph type="title"/>
          </p:nvPr>
        </p:nvSpPr>
        <p:spPr>
          <a:xfrm>
            <a:off x="0" y="762000"/>
            <a:ext cx="8382000" cy="762000"/>
          </a:xfrm>
        </p:spPr>
        <p:txBody>
          <a:bodyPr/>
          <a:lstStyle/>
          <a:p>
            <a:pPr algn="l" eaLnBrk="1" hangingPunct="1"/>
            <a:r>
              <a:rPr lang="en-US" altLang="en-US" sz="3200" b="1">
                <a:solidFill>
                  <a:srgbClr val="FFFF00"/>
                </a:solidFill>
                <a:latin typeface="Arial" panose="020B0604020202020204" pitchFamily="34" charset="0"/>
              </a:rPr>
              <a:t>   </a:t>
            </a:r>
            <a:r>
              <a:rPr lang="en-US" altLang="en-US" sz="3200" b="1">
                <a:solidFill>
                  <a:srgbClr val="006600"/>
                </a:solidFill>
                <a:latin typeface="Arial" panose="020B0604020202020204" pitchFamily="34" charset="0"/>
              </a:rPr>
              <a:t>QÚA TRÌNH ĐẲNG TÍCH:     </a:t>
            </a:r>
            <a:r>
              <a:rPr lang="en-US" altLang="en-US" sz="3200" b="1">
                <a:solidFill>
                  <a:srgbClr val="006600"/>
                </a:solidFill>
                <a:latin typeface="Arial" panose="020B0604020202020204" pitchFamily="34" charset="0"/>
                <a:sym typeface="Symbol" panose="05050102010706020507" pitchFamily="18" charset="2"/>
              </a:rPr>
              <a:t>V = 0</a:t>
            </a:r>
          </a:p>
        </p:txBody>
      </p:sp>
      <p:sp>
        <p:nvSpPr>
          <p:cNvPr id="37891" name="Rectangle 3">
            <a:extLst>
              <a:ext uri="{FF2B5EF4-FFF2-40B4-BE49-F238E27FC236}">
                <a16:creationId xmlns:a16="http://schemas.microsoft.com/office/drawing/2014/main" id="{E0055A6C-E3F0-4BEC-AC68-4093DA7C3B36}"/>
              </a:ext>
            </a:extLst>
          </p:cNvPr>
          <p:cNvSpPr>
            <a:spLocks noGrp="1"/>
          </p:cNvSpPr>
          <p:nvPr>
            <p:ph idx="1"/>
          </p:nvPr>
        </p:nvSpPr>
        <p:spPr>
          <a:xfrm>
            <a:off x="0" y="1676400"/>
            <a:ext cx="8382000" cy="762000"/>
          </a:xfrm>
        </p:spPr>
        <p:txBody>
          <a:bodyPr/>
          <a:lstStyle/>
          <a:p>
            <a:pPr eaLnBrk="1" hangingPunct="1">
              <a:buFontTx/>
              <a:buNone/>
            </a:pPr>
            <a:r>
              <a:rPr lang="en-US" altLang="en-US" b="1">
                <a:solidFill>
                  <a:srgbClr val="FFFF00"/>
                </a:solidFill>
                <a:latin typeface="Arial" panose="020B0604020202020204" pitchFamily="34" charset="0"/>
              </a:rPr>
              <a:t>   </a:t>
            </a:r>
            <a:r>
              <a:rPr lang="en-US" altLang="en-US" b="1">
                <a:solidFill>
                  <a:srgbClr val="C00000"/>
                </a:solidFill>
                <a:latin typeface="Arial" panose="020B0604020202020204" pitchFamily="34" charset="0"/>
              </a:rPr>
              <a:t>QÚA TRÌNH ĐẲNG ÁP:         </a:t>
            </a:r>
            <a:r>
              <a:rPr lang="en-US" altLang="en-US" b="1">
                <a:solidFill>
                  <a:srgbClr val="C00000"/>
                </a:solidFill>
                <a:latin typeface="Arial" panose="020B0604020202020204" pitchFamily="34" charset="0"/>
                <a:sym typeface="Symbol" panose="05050102010706020507" pitchFamily="18" charset="2"/>
              </a:rPr>
              <a:t>P = 0</a:t>
            </a:r>
          </a:p>
        </p:txBody>
      </p:sp>
      <p:sp>
        <p:nvSpPr>
          <p:cNvPr id="37892" name="Text Box 4">
            <a:extLst>
              <a:ext uri="{FF2B5EF4-FFF2-40B4-BE49-F238E27FC236}">
                <a16:creationId xmlns:a16="http://schemas.microsoft.com/office/drawing/2014/main" id="{965015D1-8A51-43DF-8391-47A0C09F0308}"/>
              </a:ext>
            </a:extLst>
          </p:cNvPr>
          <p:cNvSpPr txBox="1">
            <a:spLocks noChangeArrowheads="1"/>
          </p:cNvSpPr>
          <p:nvPr/>
        </p:nvSpPr>
        <p:spPr bwMode="auto">
          <a:xfrm>
            <a:off x="0" y="2438400"/>
            <a:ext cx="800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a:solidFill>
                  <a:srgbClr val="FFFF00"/>
                </a:solidFill>
                <a:latin typeface="Times New Roman" panose="02020603050405020304" pitchFamily="18" charset="0"/>
              </a:rPr>
              <a:t>    </a:t>
            </a:r>
            <a:r>
              <a:rPr lang="en-US" altLang="en-US">
                <a:latin typeface="Arial" panose="020B0604020202020204" pitchFamily="34" charset="0"/>
              </a:rPr>
              <a:t>QÚA TRÌNH ĐẲNG NHIỆT:   </a:t>
            </a:r>
            <a:r>
              <a:rPr lang="en-US" altLang="en-US">
                <a:latin typeface="Arial" panose="020B0604020202020204" pitchFamily="34" charset="0"/>
                <a:sym typeface="Symbol" panose="05050102010706020507" pitchFamily="18" charset="2"/>
              </a:rPr>
              <a:t>T = 0</a:t>
            </a:r>
          </a:p>
        </p:txBody>
      </p:sp>
      <p:sp>
        <p:nvSpPr>
          <p:cNvPr id="37893" name="Text Box 5">
            <a:extLst>
              <a:ext uri="{FF2B5EF4-FFF2-40B4-BE49-F238E27FC236}">
                <a16:creationId xmlns:a16="http://schemas.microsoft.com/office/drawing/2014/main" id="{C92037E2-DF16-4CCC-9943-687B3D10C139}"/>
              </a:ext>
            </a:extLst>
          </p:cNvPr>
          <p:cNvSpPr txBox="1">
            <a:spLocks noChangeArrowheads="1"/>
          </p:cNvSpPr>
          <p:nvPr/>
        </p:nvSpPr>
        <p:spPr bwMode="auto">
          <a:xfrm>
            <a:off x="685800" y="3657600"/>
            <a:ext cx="6400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en-US" altLang="en-US">
              <a:latin typeface="Times New Roman" panose="02020603050405020304" pitchFamily="18" charset="0"/>
            </a:endParaRPr>
          </a:p>
        </p:txBody>
      </p:sp>
      <p:sp>
        <p:nvSpPr>
          <p:cNvPr id="37894" name="Text Box 6">
            <a:extLst>
              <a:ext uri="{FF2B5EF4-FFF2-40B4-BE49-F238E27FC236}">
                <a16:creationId xmlns:a16="http://schemas.microsoft.com/office/drawing/2014/main" id="{4D2D5DB5-86C4-4BDB-80EC-526131349B78}"/>
              </a:ext>
            </a:extLst>
          </p:cNvPr>
          <p:cNvSpPr txBox="1">
            <a:spLocks noChangeArrowheads="1"/>
          </p:cNvSpPr>
          <p:nvPr/>
        </p:nvSpPr>
        <p:spPr bwMode="auto">
          <a:xfrm>
            <a:off x="152400" y="3200400"/>
            <a:ext cx="8991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a:solidFill>
                  <a:srgbClr val="FFFF00"/>
                </a:solidFill>
                <a:latin typeface="Arial" panose="020B0604020202020204" pitchFamily="34" charset="0"/>
              </a:rPr>
              <a:t>  </a:t>
            </a:r>
            <a:r>
              <a:rPr lang="en-US" altLang="en-US">
                <a:solidFill>
                  <a:srgbClr val="0000FF"/>
                </a:solidFill>
                <a:latin typeface="Arial" panose="020B0604020202020204" pitchFamily="34" charset="0"/>
              </a:rPr>
              <a:t>QÚA TRÌNH ĐOẠN NHIỆT:  không trao đổi nhiệt nhưng có thể trao đổi công.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a:extLst>
              <a:ext uri="{FF2B5EF4-FFF2-40B4-BE49-F238E27FC236}">
                <a16:creationId xmlns:a16="http://schemas.microsoft.com/office/drawing/2014/main" id="{4CA2B566-2B69-46F1-ABD8-78F7B28CE294}"/>
              </a:ext>
            </a:extLst>
          </p:cNvPr>
          <p:cNvSpPr>
            <a:spLocks noGrp="1" noChangeArrowheads="1"/>
          </p:cNvSpPr>
          <p:nvPr>
            <p:ph type="title" sz="quarter"/>
          </p:nvPr>
        </p:nvSpPr>
        <p:spPr>
          <a:xfrm>
            <a:off x="190500" y="609600"/>
            <a:ext cx="8763000" cy="3505200"/>
          </a:xfrm>
        </p:spPr>
        <p:txBody>
          <a:bodyPr rtlCol="0">
            <a:normAutofit fontScale="90000"/>
          </a:bodyPr>
          <a:lstStyle/>
          <a:p>
            <a:pPr algn="l" eaLnBrk="1" fontAlgn="auto" hangingPunct="1">
              <a:spcAft>
                <a:spcPts val="0"/>
              </a:spcAft>
              <a:defRPr/>
            </a:pPr>
            <a:r>
              <a:rPr lang="en-US" sz="4000" b="1" dirty="0" err="1">
                <a:solidFill>
                  <a:srgbClr val="0000FF"/>
                </a:solidFill>
                <a:latin typeface="Arial" charset="0"/>
              </a:rPr>
              <a:t>Nhiệt</a:t>
            </a:r>
            <a:r>
              <a:rPr lang="en-US" sz="4000" b="1" dirty="0">
                <a:solidFill>
                  <a:srgbClr val="0000FF"/>
                </a:solidFill>
                <a:latin typeface="Arial" charset="0"/>
              </a:rPr>
              <a:t> </a:t>
            </a:r>
            <a:r>
              <a:rPr lang="en-US" sz="4000" b="1" dirty="0" err="1">
                <a:solidFill>
                  <a:srgbClr val="0000FF"/>
                </a:solidFill>
                <a:latin typeface="Arial" charset="0"/>
              </a:rPr>
              <a:t>và</a:t>
            </a:r>
            <a:r>
              <a:rPr lang="en-US" sz="4000" b="1" dirty="0">
                <a:solidFill>
                  <a:srgbClr val="0000FF"/>
                </a:solidFill>
                <a:latin typeface="Arial" charset="0"/>
              </a:rPr>
              <a:t> </a:t>
            </a:r>
            <a:r>
              <a:rPr lang="en-US" sz="4000" b="1" dirty="0" err="1">
                <a:solidFill>
                  <a:srgbClr val="0000FF"/>
                </a:solidFill>
                <a:latin typeface="Arial" charset="0"/>
              </a:rPr>
              <a:t>công</a:t>
            </a:r>
            <a:r>
              <a:rPr lang="en-US" sz="4000" b="1" dirty="0">
                <a:solidFill>
                  <a:srgbClr val="0000FF"/>
                </a:solidFill>
                <a:latin typeface="Arial" charset="0"/>
              </a:rPr>
              <a:t> </a:t>
            </a:r>
            <a:r>
              <a:rPr lang="en-US" sz="4000" b="1" dirty="0" err="1">
                <a:solidFill>
                  <a:srgbClr val="0000FF"/>
                </a:solidFill>
                <a:latin typeface="Arial" charset="0"/>
              </a:rPr>
              <a:t>là</a:t>
            </a:r>
            <a:r>
              <a:rPr lang="en-US" sz="4000" b="1" dirty="0">
                <a:solidFill>
                  <a:srgbClr val="0000FF"/>
                </a:solidFill>
                <a:latin typeface="Arial" charset="0"/>
              </a:rPr>
              <a:t> </a:t>
            </a:r>
            <a:r>
              <a:rPr lang="en-US" sz="4000" b="1" dirty="0" err="1">
                <a:solidFill>
                  <a:srgbClr val="0000FF"/>
                </a:solidFill>
                <a:latin typeface="Arial" charset="0"/>
              </a:rPr>
              <a:t>hai</a:t>
            </a:r>
            <a:r>
              <a:rPr lang="en-US" sz="4000" b="1" dirty="0">
                <a:solidFill>
                  <a:srgbClr val="0000FF"/>
                </a:solidFill>
                <a:latin typeface="Arial" charset="0"/>
              </a:rPr>
              <a:t> </a:t>
            </a:r>
            <a:r>
              <a:rPr lang="en-US" sz="4000" b="1" dirty="0" err="1">
                <a:solidFill>
                  <a:srgbClr val="0000FF"/>
                </a:solidFill>
                <a:latin typeface="Arial" charset="0"/>
              </a:rPr>
              <a:t>hình</a:t>
            </a:r>
            <a:r>
              <a:rPr lang="en-US" sz="4000" b="1" dirty="0">
                <a:solidFill>
                  <a:srgbClr val="0000FF"/>
                </a:solidFill>
                <a:latin typeface="Arial" charset="0"/>
              </a:rPr>
              <a:t> </a:t>
            </a:r>
            <a:r>
              <a:rPr lang="en-US" sz="4000" b="1" dirty="0" err="1">
                <a:solidFill>
                  <a:srgbClr val="0000FF"/>
                </a:solidFill>
                <a:latin typeface="Arial" charset="0"/>
              </a:rPr>
              <a:t>thức</a:t>
            </a:r>
            <a:r>
              <a:rPr lang="en-US" sz="4000" b="1" dirty="0">
                <a:solidFill>
                  <a:srgbClr val="0000FF"/>
                </a:solidFill>
                <a:latin typeface="Arial" charset="0"/>
              </a:rPr>
              <a:t> </a:t>
            </a:r>
            <a:r>
              <a:rPr lang="en-US" sz="4000" b="1" dirty="0" err="1">
                <a:solidFill>
                  <a:srgbClr val="0000FF"/>
                </a:solidFill>
                <a:latin typeface="Arial" charset="0"/>
              </a:rPr>
              <a:t>trao</a:t>
            </a:r>
            <a:r>
              <a:rPr lang="en-US" sz="4000" b="1" dirty="0">
                <a:solidFill>
                  <a:srgbClr val="0000FF"/>
                </a:solidFill>
                <a:latin typeface="Arial" charset="0"/>
              </a:rPr>
              <a:t> </a:t>
            </a:r>
            <a:r>
              <a:rPr lang="en-US" sz="4000" b="1" dirty="0" err="1">
                <a:solidFill>
                  <a:srgbClr val="0000FF"/>
                </a:solidFill>
                <a:latin typeface="Arial" charset="0"/>
              </a:rPr>
              <a:t>đổi</a:t>
            </a:r>
            <a:r>
              <a:rPr lang="en-US" sz="4000" b="1" dirty="0">
                <a:solidFill>
                  <a:srgbClr val="0000FF"/>
                </a:solidFill>
                <a:latin typeface="Arial" charset="0"/>
              </a:rPr>
              <a:t> </a:t>
            </a:r>
            <a:r>
              <a:rPr lang="en-US" sz="4000" b="1" dirty="0" err="1">
                <a:solidFill>
                  <a:srgbClr val="0000FF"/>
                </a:solidFill>
                <a:latin typeface="Arial" charset="0"/>
              </a:rPr>
              <a:t>năng</a:t>
            </a:r>
            <a:r>
              <a:rPr lang="en-US" sz="4000" b="1" dirty="0">
                <a:solidFill>
                  <a:srgbClr val="0000FF"/>
                </a:solidFill>
                <a:latin typeface="Arial" charset="0"/>
              </a:rPr>
              <a:t> </a:t>
            </a:r>
            <a:r>
              <a:rPr lang="en-US" sz="4000" b="1" dirty="0" err="1">
                <a:solidFill>
                  <a:srgbClr val="0000FF"/>
                </a:solidFill>
                <a:latin typeface="Arial" charset="0"/>
              </a:rPr>
              <a:t>lượng</a:t>
            </a:r>
            <a:r>
              <a:rPr lang="en-US" sz="4000" b="1" dirty="0">
                <a:solidFill>
                  <a:srgbClr val="0000FF"/>
                </a:solidFill>
                <a:latin typeface="Arial" charset="0"/>
              </a:rPr>
              <a:t> </a:t>
            </a:r>
            <a:r>
              <a:rPr lang="en-US" sz="4000" b="1" dirty="0" err="1">
                <a:solidFill>
                  <a:srgbClr val="0000FF"/>
                </a:solidFill>
                <a:latin typeface="Arial" charset="0"/>
              </a:rPr>
              <a:t>của</a:t>
            </a:r>
            <a:r>
              <a:rPr lang="en-US" sz="4000" b="1" dirty="0">
                <a:solidFill>
                  <a:srgbClr val="0000FF"/>
                </a:solidFill>
                <a:latin typeface="Arial" charset="0"/>
              </a:rPr>
              <a:t> </a:t>
            </a:r>
            <a:r>
              <a:rPr lang="en-US" sz="4000" b="1" dirty="0" err="1">
                <a:solidFill>
                  <a:srgbClr val="0000FF"/>
                </a:solidFill>
                <a:latin typeface="Arial" charset="0"/>
              </a:rPr>
              <a:t>hệ</a:t>
            </a:r>
            <a:r>
              <a:rPr lang="en-US" sz="4000" b="1" dirty="0">
                <a:solidFill>
                  <a:srgbClr val="0000FF"/>
                </a:solidFill>
                <a:latin typeface="Arial" charset="0"/>
              </a:rPr>
              <a:t> </a:t>
            </a:r>
            <a:r>
              <a:rPr lang="en-US" sz="4000" b="1" dirty="0" err="1">
                <a:solidFill>
                  <a:srgbClr val="0000FF"/>
                </a:solidFill>
                <a:latin typeface="Arial" charset="0"/>
              </a:rPr>
              <a:t>với</a:t>
            </a:r>
            <a:r>
              <a:rPr lang="en-US" sz="4000" b="1" dirty="0">
                <a:solidFill>
                  <a:srgbClr val="0000FF"/>
                </a:solidFill>
                <a:latin typeface="Arial" charset="0"/>
              </a:rPr>
              <a:t> </a:t>
            </a:r>
            <a:r>
              <a:rPr lang="en-US" sz="4000" b="1" dirty="0" err="1">
                <a:solidFill>
                  <a:srgbClr val="0000FF"/>
                </a:solidFill>
                <a:latin typeface="Arial" charset="0"/>
              </a:rPr>
              <a:t>môi</a:t>
            </a:r>
            <a:r>
              <a:rPr lang="en-US" sz="4000" b="1" dirty="0">
                <a:solidFill>
                  <a:srgbClr val="0000FF"/>
                </a:solidFill>
                <a:latin typeface="Arial" charset="0"/>
              </a:rPr>
              <a:t> </a:t>
            </a:r>
            <a:r>
              <a:rPr lang="en-US" sz="4000" b="1" dirty="0" err="1">
                <a:solidFill>
                  <a:srgbClr val="0000FF"/>
                </a:solidFill>
                <a:latin typeface="Arial" charset="0"/>
              </a:rPr>
              <a:t>trường</a:t>
            </a:r>
            <a:r>
              <a:rPr lang="en-US" sz="4000" b="1" dirty="0">
                <a:solidFill>
                  <a:srgbClr val="0000FF"/>
                </a:solidFill>
                <a:latin typeface="Arial" charset="0"/>
              </a:rPr>
              <a:t>.</a:t>
            </a:r>
            <a:br>
              <a:rPr lang="en-US" sz="4000" b="1" dirty="0">
                <a:solidFill>
                  <a:srgbClr val="0000FF"/>
                </a:solidFill>
                <a:latin typeface="Arial" charset="0"/>
              </a:rPr>
            </a:br>
            <a:br>
              <a:rPr lang="en-US" b="1" dirty="0">
                <a:solidFill>
                  <a:srgbClr val="6600FF"/>
                </a:solidFill>
                <a:latin typeface="Arial" charset="0"/>
              </a:rPr>
            </a:br>
            <a:r>
              <a:rPr lang="en-US" sz="4000" b="1" dirty="0" err="1">
                <a:solidFill>
                  <a:srgbClr val="006600"/>
                </a:solidFill>
                <a:latin typeface="Arial" charset="0"/>
              </a:rPr>
              <a:t>Nhiệt</a:t>
            </a:r>
            <a:r>
              <a:rPr lang="en-US" sz="4000" b="1" dirty="0">
                <a:solidFill>
                  <a:srgbClr val="006600"/>
                </a:solidFill>
                <a:latin typeface="Arial" charset="0"/>
              </a:rPr>
              <a:t> </a:t>
            </a:r>
            <a:r>
              <a:rPr lang="en-US" sz="4000" b="1" dirty="0" err="1">
                <a:solidFill>
                  <a:srgbClr val="006600"/>
                </a:solidFill>
                <a:latin typeface="Arial" charset="0"/>
              </a:rPr>
              <a:t>và</a:t>
            </a:r>
            <a:r>
              <a:rPr lang="en-US" sz="4000" b="1" dirty="0">
                <a:solidFill>
                  <a:srgbClr val="006600"/>
                </a:solidFill>
                <a:latin typeface="Arial" charset="0"/>
              </a:rPr>
              <a:t> </a:t>
            </a:r>
            <a:r>
              <a:rPr lang="en-US" sz="4000" b="1" dirty="0" err="1">
                <a:solidFill>
                  <a:srgbClr val="006600"/>
                </a:solidFill>
                <a:latin typeface="Arial" charset="0"/>
              </a:rPr>
              <a:t>công</a:t>
            </a:r>
            <a:r>
              <a:rPr lang="en-US" sz="4000" b="1" dirty="0">
                <a:solidFill>
                  <a:srgbClr val="006600"/>
                </a:solidFill>
                <a:latin typeface="Arial" charset="0"/>
              </a:rPr>
              <a:t> </a:t>
            </a:r>
            <a:r>
              <a:rPr lang="en-US" sz="4000" b="1" dirty="0" err="1">
                <a:solidFill>
                  <a:srgbClr val="006600"/>
                </a:solidFill>
                <a:latin typeface="Arial" charset="0"/>
              </a:rPr>
              <a:t>chỉ</a:t>
            </a:r>
            <a:r>
              <a:rPr lang="en-US" sz="4000" b="1" dirty="0">
                <a:solidFill>
                  <a:srgbClr val="006600"/>
                </a:solidFill>
                <a:latin typeface="Arial" charset="0"/>
              </a:rPr>
              <a:t> </a:t>
            </a:r>
            <a:r>
              <a:rPr lang="en-US" sz="4000" b="1" dirty="0" err="1">
                <a:solidFill>
                  <a:srgbClr val="006600"/>
                </a:solidFill>
                <a:latin typeface="Arial" charset="0"/>
              </a:rPr>
              <a:t>xuất</a:t>
            </a:r>
            <a:r>
              <a:rPr lang="en-US" sz="4000" b="1" dirty="0">
                <a:solidFill>
                  <a:srgbClr val="006600"/>
                </a:solidFill>
                <a:latin typeface="Arial" charset="0"/>
              </a:rPr>
              <a:t> </a:t>
            </a:r>
            <a:r>
              <a:rPr lang="en-US" sz="4000" b="1" dirty="0" err="1">
                <a:solidFill>
                  <a:srgbClr val="006600"/>
                </a:solidFill>
                <a:latin typeface="Arial" charset="0"/>
              </a:rPr>
              <a:t>hiện</a:t>
            </a:r>
            <a:r>
              <a:rPr lang="en-US" sz="4000" b="1" dirty="0">
                <a:solidFill>
                  <a:srgbClr val="006600"/>
                </a:solidFill>
                <a:latin typeface="Arial" charset="0"/>
              </a:rPr>
              <a:t> </a:t>
            </a:r>
            <a:r>
              <a:rPr lang="en-US" sz="4000" b="1" dirty="0" err="1">
                <a:solidFill>
                  <a:srgbClr val="006600"/>
                </a:solidFill>
                <a:latin typeface="Arial" charset="0"/>
              </a:rPr>
              <a:t>trong</a:t>
            </a:r>
            <a:r>
              <a:rPr lang="en-US" sz="4000" b="1" dirty="0">
                <a:solidFill>
                  <a:srgbClr val="006600"/>
                </a:solidFill>
                <a:latin typeface="Arial" charset="0"/>
              </a:rPr>
              <a:t> </a:t>
            </a:r>
            <a:r>
              <a:rPr lang="en-US" sz="4000" b="1" dirty="0" err="1">
                <a:solidFill>
                  <a:srgbClr val="006600"/>
                </a:solidFill>
                <a:latin typeface="Arial" charset="0"/>
              </a:rPr>
              <a:t>quá</a:t>
            </a:r>
            <a:r>
              <a:rPr lang="en-US" sz="4000" b="1" dirty="0">
                <a:solidFill>
                  <a:srgbClr val="006600"/>
                </a:solidFill>
                <a:latin typeface="Arial" charset="0"/>
              </a:rPr>
              <a:t> </a:t>
            </a:r>
            <a:r>
              <a:rPr lang="en-US" sz="4000" b="1" dirty="0" err="1">
                <a:solidFill>
                  <a:srgbClr val="006600"/>
                </a:solidFill>
                <a:latin typeface="Arial" charset="0"/>
              </a:rPr>
              <a:t>trình</a:t>
            </a:r>
            <a:r>
              <a:rPr lang="en-US" sz="4000" b="1" dirty="0">
                <a:solidFill>
                  <a:srgbClr val="006600"/>
                </a:solidFill>
                <a:latin typeface="Arial" charset="0"/>
              </a:rPr>
              <a:t> </a:t>
            </a:r>
            <a:r>
              <a:rPr lang="en-US" sz="4000" b="1" dirty="0" err="1">
                <a:solidFill>
                  <a:srgbClr val="006600"/>
                </a:solidFill>
                <a:latin typeface="Arial" charset="0"/>
              </a:rPr>
              <a:t>biến</a:t>
            </a:r>
            <a:r>
              <a:rPr lang="en-US" sz="4000" b="1" dirty="0">
                <a:solidFill>
                  <a:srgbClr val="006600"/>
                </a:solidFill>
                <a:latin typeface="Arial" charset="0"/>
              </a:rPr>
              <a:t> </a:t>
            </a:r>
            <a:r>
              <a:rPr lang="en-US" sz="4000" b="1" dirty="0" err="1">
                <a:solidFill>
                  <a:srgbClr val="006600"/>
                </a:solidFill>
                <a:latin typeface="Arial" charset="0"/>
              </a:rPr>
              <a:t>đổi</a:t>
            </a:r>
            <a:r>
              <a:rPr lang="en-US" sz="4000" b="1" dirty="0">
                <a:solidFill>
                  <a:srgbClr val="006600"/>
                </a:solidFill>
                <a:latin typeface="Arial" charset="0"/>
              </a:rPr>
              <a:t> </a:t>
            </a:r>
            <a:r>
              <a:rPr lang="en-US" sz="4000" b="1" dirty="0" err="1">
                <a:solidFill>
                  <a:srgbClr val="006600"/>
                </a:solidFill>
                <a:latin typeface="Arial" charset="0"/>
              </a:rPr>
              <a:t>trạng</a:t>
            </a:r>
            <a:r>
              <a:rPr lang="en-US" sz="4000" b="1" dirty="0">
                <a:solidFill>
                  <a:srgbClr val="006600"/>
                </a:solidFill>
                <a:latin typeface="Arial" charset="0"/>
              </a:rPr>
              <a:t> </a:t>
            </a:r>
            <a:r>
              <a:rPr lang="en-US" sz="4000" b="1" dirty="0" err="1">
                <a:solidFill>
                  <a:srgbClr val="006600"/>
                </a:solidFill>
                <a:latin typeface="Arial" charset="0"/>
              </a:rPr>
              <a:t>thái</a:t>
            </a:r>
            <a:r>
              <a:rPr lang="en-US" sz="4000" b="1" dirty="0">
                <a:solidFill>
                  <a:srgbClr val="006600"/>
                </a:solidFill>
                <a:latin typeface="Arial" charset="0"/>
              </a:rPr>
              <a:t> </a:t>
            </a:r>
            <a:r>
              <a:rPr lang="en-US" sz="4000" b="1" dirty="0" err="1">
                <a:solidFill>
                  <a:srgbClr val="006600"/>
                </a:solidFill>
                <a:latin typeface="Arial" charset="0"/>
              </a:rPr>
              <a:t>của</a:t>
            </a:r>
            <a:r>
              <a:rPr lang="en-US" sz="4000" b="1" dirty="0">
                <a:solidFill>
                  <a:srgbClr val="006600"/>
                </a:solidFill>
                <a:latin typeface="Arial" charset="0"/>
              </a:rPr>
              <a:t> </a:t>
            </a:r>
            <a:r>
              <a:rPr lang="en-US" sz="4000" b="1" dirty="0" err="1">
                <a:solidFill>
                  <a:srgbClr val="006600"/>
                </a:solidFill>
                <a:latin typeface="Arial" charset="0"/>
              </a:rPr>
              <a:t>hệ</a:t>
            </a:r>
            <a:r>
              <a:rPr lang="en-US" sz="4000" b="1" dirty="0">
                <a:solidFill>
                  <a:srgbClr val="006600"/>
                </a:solidFill>
                <a:latin typeface="Arial" charset="0"/>
              </a:rPr>
              <a:t> </a:t>
            </a:r>
            <a:r>
              <a:rPr lang="en-US" sz="4000" b="1" dirty="0" err="1">
                <a:solidFill>
                  <a:srgbClr val="006600"/>
                </a:solidFill>
                <a:latin typeface="Arial" charset="0"/>
              </a:rPr>
              <a:t>nên</a:t>
            </a:r>
            <a:r>
              <a:rPr lang="en-US" sz="4000" b="1" dirty="0">
                <a:solidFill>
                  <a:srgbClr val="006600"/>
                </a:solidFill>
                <a:latin typeface="Arial" charset="0"/>
              </a:rPr>
              <a:t> </a:t>
            </a:r>
            <a:r>
              <a:rPr lang="en-US" sz="4000" b="1" dirty="0" err="1">
                <a:solidFill>
                  <a:srgbClr val="006600"/>
                </a:solidFill>
                <a:latin typeface="Arial" charset="0"/>
              </a:rPr>
              <a:t>là</a:t>
            </a:r>
            <a:r>
              <a:rPr lang="en-US" sz="4000" b="1" dirty="0">
                <a:solidFill>
                  <a:srgbClr val="006600"/>
                </a:solidFill>
                <a:latin typeface="Arial" charset="0"/>
              </a:rPr>
              <a:t> </a:t>
            </a:r>
            <a:r>
              <a:rPr lang="en-US" sz="4000" b="1" dirty="0" err="1">
                <a:solidFill>
                  <a:srgbClr val="006600"/>
                </a:solidFill>
                <a:latin typeface="Arial" charset="0"/>
              </a:rPr>
              <a:t>hàm</a:t>
            </a:r>
            <a:r>
              <a:rPr lang="en-US" sz="4000" b="1" dirty="0">
                <a:solidFill>
                  <a:srgbClr val="006600"/>
                </a:solidFill>
                <a:latin typeface="Arial" charset="0"/>
              </a:rPr>
              <a:t> </a:t>
            </a:r>
            <a:r>
              <a:rPr lang="en-US" sz="4000" b="1" dirty="0" err="1">
                <a:solidFill>
                  <a:srgbClr val="006600"/>
                </a:solidFill>
                <a:latin typeface="Arial" charset="0"/>
              </a:rPr>
              <a:t>của</a:t>
            </a:r>
            <a:r>
              <a:rPr lang="en-US" sz="4000" b="1" dirty="0">
                <a:solidFill>
                  <a:srgbClr val="006600"/>
                </a:solidFill>
                <a:latin typeface="Arial" charset="0"/>
              </a:rPr>
              <a:t> </a:t>
            </a:r>
            <a:r>
              <a:rPr lang="en-US" sz="4000" b="1" dirty="0" err="1">
                <a:solidFill>
                  <a:srgbClr val="006600"/>
                </a:solidFill>
                <a:latin typeface="Arial" charset="0"/>
              </a:rPr>
              <a:t>quá</a:t>
            </a:r>
            <a:r>
              <a:rPr lang="en-US" sz="4000" b="1" dirty="0">
                <a:solidFill>
                  <a:srgbClr val="006600"/>
                </a:solidFill>
                <a:latin typeface="Arial" charset="0"/>
              </a:rPr>
              <a:t> </a:t>
            </a:r>
            <a:r>
              <a:rPr lang="en-US" sz="4000" b="1" dirty="0" err="1">
                <a:solidFill>
                  <a:srgbClr val="006600"/>
                </a:solidFill>
                <a:latin typeface="Arial" charset="0"/>
              </a:rPr>
              <a:t>trình</a:t>
            </a:r>
            <a:r>
              <a:rPr lang="en-US" sz="4000" b="1" dirty="0">
                <a:solidFill>
                  <a:srgbClr val="006600"/>
                </a:solidFill>
                <a:latin typeface="Arial" charset="0"/>
              </a:rPr>
              <a:t>, </a:t>
            </a:r>
            <a:r>
              <a:rPr lang="en-US" sz="4000" b="1" dirty="0" err="1">
                <a:solidFill>
                  <a:srgbClr val="006600"/>
                </a:solidFill>
                <a:latin typeface="Arial" charset="0"/>
              </a:rPr>
              <a:t>phụ</a:t>
            </a:r>
            <a:r>
              <a:rPr lang="en-US" sz="4000" b="1" dirty="0">
                <a:solidFill>
                  <a:srgbClr val="006600"/>
                </a:solidFill>
                <a:latin typeface="Arial" charset="0"/>
              </a:rPr>
              <a:t> </a:t>
            </a:r>
            <a:r>
              <a:rPr lang="en-US" sz="4000" b="1" dirty="0" err="1">
                <a:solidFill>
                  <a:srgbClr val="006600"/>
                </a:solidFill>
                <a:latin typeface="Arial" charset="0"/>
              </a:rPr>
              <a:t>thuộc</a:t>
            </a:r>
            <a:r>
              <a:rPr lang="en-US" sz="4000" b="1" dirty="0">
                <a:solidFill>
                  <a:srgbClr val="006600"/>
                </a:solidFill>
                <a:latin typeface="Arial" charset="0"/>
              </a:rPr>
              <a:t> </a:t>
            </a:r>
            <a:r>
              <a:rPr lang="en-US" sz="4000" b="1" dirty="0" err="1">
                <a:solidFill>
                  <a:srgbClr val="006600"/>
                </a:solidFill>
                <a:latin typeface="Arial" charset="0"/>
              </a:rPr>
              <a:t>vào</a:t>
            </a:r>
            <a:r>
              <a:rPr lang="en-US" sz="4000" b="1" dirty="0">
                <a:solidFill>
                  <a:srgbClr val="006600"/>
                </a:solidFill>
                <a:latin typeface="Arial" charset="0"/>
              </a:rPr>
              <a:t> </a:t>
            </a:r>
            <a:r>
              <a:rPr lang="en-US" sz="4000" b="1" dirty="0" err="1">
                <a:solidFill>
                  <a:srgbClr val="006600"/>
                </a:solidFill>
                <a:latin typeface="Arial" charset="0"/>
              </a:rPr>
              <a:t>cách</a:t>
            </a:r>
            <a:r>
              <a:rPr lang="en-US" sz="4000" b="1" dirty="0">
                <a:solidFill>
                  <a:srgbClr val="006600"/>
                </a:solidFill>
                <a:latin typeface="Arial" charset="0"/>
              </a:rPr>
              <a:t> </a:t>
            </a:r>
            <a:r>
              <a:rPr lang="en-US" sz="4000" b="1" dirty="0" err="1">
                <a:solidFill>
                  <a:srgbClr val="006600"/>
                </a:solidFill>
                <a:latin typeface="Arial" charset="0"/>
              </a:rPr>
              <a:t>tiến</a:t>
            </a:r>
            <a:r>
              <a:rPr lang="en-US" sz="4000" b="1" dirty="0">
                <a:solidFill>
                  <a:srgbClr val="006600"/>
                </a:solidFill>
                <a:latin typeface="Arial" charset="0"/>
              </a:rPr>
              <a:t> </a:t>
            </a:r>
            <a:r>
              <a:rPr lang="en-US" sz="4000" b="1" dirty="0" err="1">
                <a:solidFill>
                  <a:srgbClr val="006600"/>
                </a:solidFill>
                <a:latin typeface="Arial" charset="0"/>
              </a:rPr>
              <a:t>hành</a:t>
            </a:r>
            <a:r>
              <a:rPr lang="en-US" sz="4000" b="1" dirty="0">
                <a:solidFill>
                  <a:srgbClr val="006600"/>
                </a:solidFill>
                <a:latin typeface="Arial" charset="0"/>
              </a:rPr>
              <a:t> </a:t>
            </a:r>
            <a:r>
              <a:rPr lang="en-US" sz="4000" b="1" dirty="0" err="1">
                <a:solidFill>
                  <a:srgbClr val="006600"/>
                </a:solidFill>
                <a:latin typeface="Arial" charset="0"/>
              </a:rPr>
              <a:t>quá</a:t>
            </a:r>
            <a:r>
              <a:rPr lang="en-US" sz="4000" b="1" dirty="0">
                <a:solidFill>
                  <a:srgbClr val="006600"/>
                </a:solidFill>
                <a:latin typeface="Arial" charset="0"/>
              </a:rPr>
              <a:t> </a:t>
            </a:r>
            <a:r>
              <a:rPr lang="en-US" sz="4000" b="1" dirty="0" err="1">
                <a:solidFill>
                  <a:srgbClr val="006600"/>
                </a:solidFill>
                <a:latin typeface="Arial" charset="0"/>
              </a:rPr>
              <a:t>trình</a:t>
            </a:r>
            <a:r>
              <a:rPr lang="en-US" sz="4000" b="1" dirty="0">
                <a:solidFill>
                  <a:srgbClr val="006600"/>
                </a:solidFill>
                <a:latin typeface="Arial" charset="0"/>
              </a:rPr>
              <a:t>.</a:t>
            </a:r>
          </a:p>
        </p:txBody>
      </p:sp>
      <p:sp>
        <p:nvSpPr>
          <p:cNvPr id="39939" name="Text Box 17">
            <a:extLst>
              <a:ext uri="{FF2B5EF4-FFF2-40B4-BE49-F238E27FC236}">
                <a16:creationId xmlns:a16="http://schemas.microsoft.com/office/drawing/2014/main" id="{FF1EED03-AC9E-4B74-B032-1FFCD30EB58A}"/>
              </a:ext>
            </a:extLst>
          </p:cNvPr>
          <p:cNvSpPr txBox="1">
            <a:spLocks noChangeArrowheads="1"/>
          </p:cNvSpPr>
          <p:nvPr/>
        </p:nvSpPr>
        <p:spPr bwMode="auto">
          <a:xfrm>
            <a:off x="6477000" y="4495800"/>
            <a:ext cx="2209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en-US" altLang="en-US">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C0529082-7B62-44A9-BD11-7EB358A4435C}"/>
              </a:ext>
            </a:extLst>
          </p:cNvPr>
          <p:cNvSpPr>
            <a:spLocks noGrp="1"/>
          </p:cNvSpPr>
          <p:nvPr>
            <p:ph type="title"/>
          </p:nvPr>
        </p:nvSpPr>
        <p:spPr>
          <a:xfrm>
            <a:off x="3619500" y="381000"/>
            <a:ext cx="5638800" cy="2133600"/>
          </a:xfrm>
        </p:spPr>
        <p:txBody>
          <a:bodyPr/>
          <a:lstStyle/>
          <a:p>
            <a:pPr algn="l" eaLnBrk="1" hangingPunct="1"/>
            <a:r>
              <a:rPr lang="en-US" altLang="en-US" sz="3200" b="1" dirty="0" err="1">
                <a:solidFill>
                  <a:srgbClr val="0000FF"/>
                </a:solidFill>
                <a:latin typeface="Arial" panose="020B0604020202020204" pitchFamily="34" charset="0"/>
                <a:cs typeface="Arial" panose="020B0604020202020204" pitchFamily="34" charset="0"/>
              </a:rPr>
              <a:t>Nhiệt</a:t>
            </a:r>
            <a:r>
              <a:rPr lang="en-US" altLang="en-US" sz="3200" b="1" dirty="0">
                <a:solidFill>
                  <a:srgbClr val="0000FF"/>
                </a:solidFill>
                <a:latin typeface="Arial" panose="020B0604020202020204" pitchFamily="34" charset="0"/>
                <a:cs typeface="Arial" panose="020B0604020202020204" pitchFamily="34" charset="0"/>
              </a:rPr>
              <a:t> </a:t>
            </a:r>
            <a:r>
              <a:rPr lang="en-US" altLang="en-US" sz="3200" b="1" dirty="0" err="1">
                <a:solidFill>
                  <a:srgbClr val="0000FF"/>
                </a:solidFill>
                <a:latin typeface="Arial" panose="020B0604020202020204" pitchFamily="34" charset="0"/>
                <a:cs typeface="Arial" panose="020B0604020202020204" pitchFamily="34" charset="0"/>
              </a:rPr>
              <a:t>là</a:t>
            </a:r>
            <a:r>
              <a:rPr lang="en-US" altLang="en-US" sz="3200" b="1" dirty="0">
                <a:solidFill>
                  <a:srgbClr val="0000FF"/>
                </a:solidFill>
                <a:latin typeface="Arial" panose="020B0604020202020204" pitchFamily="34" charset="0"/>
                <a:cs typeface="Arial" panose="020B0604020202020204" pitchFamily="34" charset="0"/>
              </a:rPr>
              <a:t> </a:t>
            </a:r>
            <a:r>
              <a:rPr lang="en-US" altLang="en-US" sz="3200" b="1" dirty="0" err="1">
                <a:solidFill>
                  <a:srgbClr val="0000FF"/>
                </a:solidFill>
                <a:latin typeface="Arial" panose="020B0604020202020204" pitchFamily="34" charset="0"/>
                <a:cs typeface="Arial" panose="020B0604020202020204" pitchFamily="34" charset="0"/>
              </a:rPr>
              <a:t>thước</a:t>
            </a:r>
            <a:r>
              <a:rPr lang="en-US" altLang="en-US" sz="3200" b="1" dirty="0">
                <a:solidFill>
                  <a:srgbClr val="0000FF"/>
                </a:solidFill>
                <a:latin typeface="Arial" panose="020B0604020202020204" pitchFamily="34" charset="0"/>
                <a:cs typeface="Arial" panose="020B0604020202020204" pitchFamily="34" charset="0"/>
              </a:rPr>
              <a:t> </a:t>
            </a:r>
            <a:r>
              <a:rPr lang="en-US" altLang="en-US" sz="3200" b="1" dirty="0" err="1">
                <a:solidFill>
                  <a:srgbClr val="0000FF"/>
                </a:solidFill>
                <a:latin typeface="Arial" panose="020B0604020202020204" pitchFamily="34" charset="0"/>
                <a:cs typeface="Arial" panose="020B0604020202020204" pitchFamily="34" charset="0"/>
              </a:rPr>
              <a:t>đo</a:t>
            </a:r>
            <a:r>
              <a:rPr lang="en-US" altLang="en-US" sz="3200" b="1" dirty="0">
                <a:solidFill>
                  <a:srgbClr val="0000FF"/>
                </a:solidFill>
                <a:latin typeface="Arial" panose="020B0604020202020204" pitchFamily="34" charset="0"/>
                <a:cs typeface="Arial" panose="020B0604020202020204" pitchFamily="34" charset="0"/>
              </a:rPr>
              <a:t> </a:t>
            </a:r>
            <a:r>
              <a:rPr lang="en-US" altLang="en-US" sz="3200" b="1" dirty="0" err="1">
                <a:solidFill>
                  <a:srgbClr val="0000FF"/>
                </a:solidFill>
                <a:latin typeface="Arial" panose="020B0604020202020204" pitchFamily="34" charset="0"/>
                <a:cs typeface="Arial" panose="020B0604020202020204" pitchFamily="34" charset="0"/>
              </a:rPr>
              <a:t>sự</a:t>
            </a:r>
            <a:r>
              <a:rPr lang="en-US" altLang="en-US" sz="3200" b="1" dirty="0">
                <a:solidFill>
                  <a:srgbClr val="0000FF"/>
                </a:solidFill>
                <a:latin typeface="Arial" panose="020B0604020202020204" pitchFamily="34" charset="0"/>
                <a:cs typeface="Arial" panose="020B0604020202020204" pitchFamily="34" charset="0"/>
              </a:rPr>
              <a:t> </a:t>
            </a:r>
            <a:r>
              <a:rPr lang="en-US" altLang="en-US" sz="3200" b="1" dirty="0" err="1">
                <a:solidFill>
                  <a:srgbClr val="0000FF"/>
                </a:solidFill>
                <a:latin typeface="Arial" panose="020B0604020202020204" pitchFamily="34" charset="0"/>
                <a:cs typeface="Arial" panose="020B0604020202020204" pitchFamily="34" charset="0"/>
              </a:rPr>
              <a:t>chuyển</a:t>
            </a:r>
            <a:r>
              <a:rPr lang="en-US" altLang="en-US" sz="3200" b="1" dirty="0">
                <a:solidFill>
                  <a:srgbClr val="0000FF"/>
                </a:solidFill>
                <a:latin typeface="Arial" panose="020B0604020202020204" pitchFamily="34" charset="0"/>
                <a:cs typeface="Arial" panose="020B0604020202020204" pitchFamily="34" charset="0"/>
              </a:rPr>
              <a:t> </a:t>
            </a:r>
            <a:r>
              <a:rPr lang="en-US" altLang="en-US" sz="3200" b="1" dirty="0" err="1">
                <a:solidFill>
                  <a:srgbClr val="0000FF"/>
                </a:solidFill>
                <a:latin typeface="Arial" panose="020B0604020202020204" pitchFamily="34" charset="0"/>
                <a:cs typeface="Arial" panose="020B0604020202020204" pitchFamily="34" charset="0"/>
              </a:rPr>
              <a:t>động</a:t>
            </a:r>
            <a:r>
              <a:rPr lang="en-US" altLang="en-US" sz="3200" b="1" dirty="0">
                <a:solidFill>
                  <a:srgbClr val="0000FF"/>
                </a:solidFill>
                <a:latin typeface="Arial" panose="020B0604020202020204" pitchFamily="34" charset="0"/>
                <a:cs typeface="Arial" panose="020B0604020202020204" pitchFamily="34" charset="0"/>
              </a:rPr>
              <a:t> </a:t>
            </a:r>
            <a:r>
              <a:rPr lang="en-US" altLang="en-US" sz="3200" b="1" dirty="0" err="1">
                <a:solidFill>
                  <a:srgbClr val="0000FF"/>
                </a:solidFill>
                <a:latin typeface="Arial" panose="020B0604020202020204" pitchFamily="34" charset="0"/>
                <a:cs typeface="Arial" panose="020B0604020202020204" pitchFamily="34" charset="0"/>
              </a:rPr>
              <a:t>nhiệt</a:t>
            </a:r>
            <a:r>
              <a:rPr lang="en-US" altLang="en-US" sz="3200" b="1" dirty="0">
                <a:solidFill>
                  <a:srgbClr val="0000FF"/>
                </a:solidFill>
                <a:latin typeface="Arial" panose="020B0604020202020204" pitchFamily="34" charset="0"/>
                <a:cs typeface="Arial" panose="020B0604020202020204" pitchFamily="34" charset="0"/>
              </a:rPr>
              <a:t> </a:t>
            </a:r>
            <a:r>
              <a:rPr lang="en-US" altLang="en-US" sz="3200" b="1" dirty="0" err="1">
                <a:solidFill>
                  <a:srgbClr val="0000FF"/>
                </a:solidFill>
                <a:latin typeface="Arial" panose="020B0604020202020204" pitchFamily="34" charset="0"/>
                <a:cs typeface="Arial" panose="020B0604020202020204" pitchFamily="34" charset="0"/>
              </a:rPr>
              <a:t>hỗn</a:t>
            </a:r>
            <a:r>
              <a:rPr lang="en-US" altLang="en-US" sz="3200" b="1" dirty="0">
                <a:solidFill>
                  <a:srgbClr val="0000FF"/>
                </a:solidFill>
                <a:latin typeface="Arial" panose="020B0604020202020204" pitchFamily="34" charset="0"/>
                <a:cs typeface="Arial" panose="020B0604020202020204" pitchFamily="34" charset="0"/>
              </a:rPr>
              <a:t> </a:t>
            </a:r>
            <a:r>
              <a:rPr lang="en-US" altLang="en-US" sz="3200" b="1" dirty="0" err="1">
                <a:solidFill>
                  <a:srgbClr val="0000FF"/>
                </a:solidFill>
                <a:latin typeface="Arial" panose="020B0604020202020204" pitchFamily="34" charset="0"/>
                <a:cs typeface="Arial" panose="020B0604020202020204" pitchFamily="34" charset="0"/>
              </a:rPr>
              <a:t>loạn</a:t>
            </a:r>
            <a:r>
              <a:rPr lang="en-US" altLang="en-US" sz="3200" b="1" dirty="0">
                <a:solidFill>
                  <a:srgbClr val="0000FF"/>
                </a:solidFill>
                <a:latin typeface="Arial" panose="020B0604020202020204" pitchFamily="34" charset="0"/>
                <a:cs typeface="Arial" panose="020B0604020202020204" pitchFamily="34" charset="0"/>
              </a:rPr>
              <a:t> </a:t>
            </a:r>
            <a:r>
              <a:rPr lang="en-US" altLang="en-US" sz="3200" b="1" dirty="0" err="1">
                <a:solidFill>
                  <a:srgbClr val="0000FF"/>
                </a:solidFill>
                <a:latin typeface="Arial" panose="020B0604020202020204" pitchFamily="34" charset="0"/>
                <a:cs typeface="Arial" panose="020B0604020202020204" pitchFamily="34" charset="0"/>
              </a:rPr>
              <a:t>của</a:t>
            </a:r>
            <a:r>
              <a:rPr lang="en-US" altLang="en-US" sz="3200" b="1" dirty="0">
                <a:solidFill>
                  <a:srgbClr val="0000FF"/>
                </a:solidFill>
                <a:latin typeface="Arial" panose="020B0604020202020204" pitchFamily="34" charset="0"/>
                <a:cs typeface="Arial" panose="020B0604020202020204" pitchFamily="34" charset="0"/>
              </a:rPr>
              <a:t> </a:t>
            </a:r>
            <a:r>
              <a:rPr lang="en-US" altLang="en-US" sz="3200" b="1" dirty="0" err="1">
                <a:solidFill>
                  <a:srgbClr val="0000FF"/>
                </a:solidFill>
                <a:latin typeface="Arial" panose="020B0604020202020204" pitchFamily="34" charset="0"/>
                <a:cs typeface="Arial" panose="020B0604020202020204" pitchFamily="34" charset="0"/>
              </a:rPr>
              <a:t>các</a:t>
            </a:r>
            <a:r>
              <a:rPr lang="en-US" altLang="en-US" sz="3200" b="1" dirty="0">
                <a:solidFill>
                  <a:srgbClr val="0000FF"/>
                </a:solidFill>
                <a:latin typeface="Arial" panose="020B0604020202020204" pitchFamily="34" charset="0"/>
                <a:cs typeface="Arial" panose="020B0604020202020204" pitchFamily="34" charset="0"/>
              </a:rPr>
              <a:t> </a:t>
            </a:r>
            <a:r>
              <a:rPr lang="en-US" altLang="en-US" sz="3200" b="1" dirty="0" err="1">
                <a:solidFill>
                  <a:srgbClr val="0000FF"/>
                </a:solidFill>
                <a:latin typeface="Arial" panose="020B0604020202020204" pitchFamily="34" charset="0"/>
                <a:cs typeface="Arial" panose="020B0604020202020204" pitchFamily="34" charset="0"/>
              </a:rPr>
              <a:t>tiểu</a:t>
            </a:r>
            <a:r>
              <a:rPr lang="en-US" altLang="en-US" sz="3200" b="1" dirty="0">
                <a:solidFill>
                  <a:srgbClr val="0000FF"/>
                </a:solidFill>
                <a:latin typeface="Arial" panose="020B0604020202020204" pitchFamily="34" charset="0"/>
                <a:cs typeface="Arial" panose="020B0604020202020204" pitchFamily="34" charset="0"/>
              </a:rPr>
              <a:t> </a:t>
            </a:r>
            <a:r>
              <a:rPr lang="en-US" altLang="en-US" sz="3200" b="1" dirty="0" err="1">
                <a:solidFill>
                  <a:srgbClr val="0000FF"/>
                </a:solidFill>
                <a:latin typeface="Arial" panose="020B0604020202020204" pitchFamily="34" charset="0"/>
                <a:cs typeface="Arial" panose="020B0604020202020204" pitchFamily="34" charset="0"/>
              </a:rPr>
              <a:t>phân</a:t>
            </a:r>
            <a:r>
              <a:rPr lang="en-US" altLang="en-US" sz="3200" b="1" dirty="0">
                <a:solidFill>
                  <a:srgbClr val="0000FF"/>
                </a:solidFill>
              </a:rPr>
              <a:t>.</a:t>
            </a:r>
            <a:br>
              <a:rPr lang="en-US" altLang="en-US" sz="3200" b="1" dirty="0">
                <a:solidFill>
                  <a:srgbClr val="0000FF"/>
                </a:solidFill>
              </a:rPr>
            </a:br>
            <a:r>
              <a:rPr lang="vi-VN" altLang="en-US" sz="3200" b="1" dirty="0">
                <a:solidFill>
                  <a:srgbClr val="0000FF"/>
                </a:solidFill>
              </a:rPr>
              <a:t>  </a:t>
            </a:r>
            <a:r>
              <a:rPr lang="en-US" altLang="en-US" sz="3200" b="1" dirty="0">
                <a:solidFill>
                  <a:srgbClr val="FF0000"/>
                </a:solidFill>
                <a:latin typeface="Arial" panose="020B0604020202020204" pitchFamily="34" charset="0"/>
                <a:cs typeface="Arial" panose="020B0604020202020204" pitchFamily="34" charset="0"/>
              </a:rPr>
              <a:t>Q </a:t>
            </a:r>
            <a:r>
              <a:rPr lang="en-US" altLang="en-US" sz="3200" b="1" dirty="0">
                <a:solidFill>
                  <a:srgbClr val="FF0000"/>
                </a:solidFill>
                <a:latin typeface="Arial" panose="020B0604020202020204" pitchFamily="34" charset="0"/>
                <a:cs typeface="Arial" panose="020B0604020202020204" pitchFamily="34" charset="0"/>
                <a:sym typeface="Symbol" panose="05050102010706020507" pitchFamily="18" charset="2"/>
              </a:rPr>
              <a:t> ĐỘ HỖN </a:t>
            </a:r>
            <a:r>
              <a:rPr lang="vi-VN" altLang="en-US" sz="3200" b="1" dirty="0">
                <a:solidFill>
                  <a:srgbClr val="FF0000"/>
                </a:solidFill>
                <a:latin typeface="Arial" panose="020B0604020202020204" pitchFamily="34" charset="0"/>
                <a:cs typeface="Arial" panose="020B0604020202020204" pitchFamily="34" charset="0"/>
                <a:sym typeface="Symbol" panose="05050102010706020507" pitchFamily="18" charset="2"/>
              </a:rPr>
              <a:t>ĐỘN</a:t>
            </a:r>
            <a:r>
              <a:rPr lang="en-US" altLang="en-US" sz="3200" b="1" dirty="0">
                <a:solidFill>
                  <a:srgbClr val="FF0000"/>
                </a:solidFill>
                <a:latin typeface="Arial" panose="020B0604020202020204" pitchFamily="34" charset="0"/>
                <a:cs typeface="Arial" panose="020B0604020202020204" pitchFamily="34" charset="0"/>
                <a:sym typeface="Symbol" panose="05050102010706020507" pitchFamily="18" charset="2"/>
              </a:rPr>
              <a:t> CỦA HỆ</a:t>
            </a:r>
            <a:endParaRPr lang="en-US" altLang="en-US" sz="3200" b="1" dirty="0">
              <a:solidFill>
                <a:srgbClr val="FF0000"/>
              </a:solidFill>
              <a:latin typeface="Arial" panose="020B0604020202020204" pitchFamily="34" charset="0"/>
              <a:cs typeface="Arial" panose="020B0604020202020204" pitchFamily="34" charset="0"/>
            </a:endParaRPr>
          </a:p>
        </p:txBody>
      </p:sp>
      <p:sp>
        <p:nvSpPr>
          <p:cNvPr id="41987" name="Rectangle 3">
            <a:extLst>
              <a:ext uri="{FF2B5EF4-FFF2-40B4-BE49-F238E27FC236}">
                <a16:creationId xmlns:a16="http://schemas.microsoft.com/office/drawing/2014/main" id="{DCEE2255-6952-4B1A-A38A-2A769891ED6D}"/>
              </a:ext>
            </a:extLst>
          </p:cNvPr>
          <p:cNvSpPr>
            <a:spLocks noGrp="1"/>
          </p:cNvSpPr>
          <p:nvPr>
            <p:ph idx="1"/>
          </p:nvPr>
        </p:nvSpPr>
        <p:spPr>
          <a:xfrm>
            <a:off x="3733800" y="3124200"/>
            <a:ext cx="5410200" cy="3200400"/>
          </a:xfrm>
        </p:spPr>
        <p:txBody>
          <a:bodyPr/>
          <a:lstStyle/>
          <a:p>
            <a:pPr marL="0" indent="0" eaLnBrk="1" hangingPunct="1">
              <a:buFont typeface="Arial" panose="020B0604020202020204" pitchFamily="34" charset="0"/>
              <a:buNone/>
            </a:pPr>
            <a:r>
              <a:rPr lang="en-US" altLang="en-US" b="1">
                <a:solidFill>
                  <a:srgbClr val="CC00FF"/>
                </a:solidFill>
                <a:latin typeface="Arial" panose="020B0604020202020204" pitchFamily="34" charset="0"/>
                <a:cs typeface="Arial" panose="020B0604020202020204" pitchFamily="34" charset="0"/>
              </a:rPr>
              <a:t>Công là thước đo sự chuyển động có trật tự có hướng của các tiểu phân trong trường lực.</a:t>
            </a:r>
          </a:p>
        </p:txBody>
      </p:sp>
      <p:pic>
        <p:nvPicPr>
          <p:cNvPr id="41988" name="Picture 4" descr="05_01">
            <a:extLst>
              <a:ext uri="{FF2B5EF4-FFF2-40B4-BE49-F238E27FC236}">
                <a16:creationId xmlns:a16="http://schemas.microsoft.com/office/drawing/2014/main" id="{53F8DCC4-73A7-4A34-A1DB-930C1D25D8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105" t="50040" r="15105" b="9241"/>
          <a:stretch>
            <a:fillRect/>
          </a:stretch>
        </p:blipFill>
        <p:spPr bwMode="auto">
          <a:xfrm>
            <a:off x="609600" y="381000"/>
            <a:ext cx="29718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6" descr="05_01">
            <a:extLst>
              <a:ext uri="{FF2B5EF4-FFF2-40B4-BE49-F238E27FC236}">
                <a16:creationId xmlns:a16="http://schemas.microsoft.com/office/drawing/2014/main" id="{9DFEE28C-3FA4-4EA7-B7B2-E1EF58B55F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1076" r="15105" b="55560"/>
          <a:stretch>
            <a:fillRect/>
          </a:stretch>
        </p:blipFill>
        <p:spPr bwMode="auto">
          <a:xfrm>
            <a:off x="457200" y="3048000"/>
            <a:ext cx="31242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a:extLst>
              <a:ext uri="{FF2B5EF4-FFF2-40B4-BE49-F238E27FC236}">
                <a16:creationId xmlns:a16="http://schemas.microsoft.com/office/drawing/2014/main" id="{996C2497-C2CC-480B-81B8-5182E6AB1AD1}"/>
              </a:ext>
            </a:extLst>
          </p:cNvPr>
          <p:cNvSpPr>
            <a:spLocks noGrp="1"/>
          </p:cNvSpPr>
          <p:nvPr>
            <p:ph type="body" sz="half" idx="1"/>
          </p:nvPr>
        </p:nvSpPr>
        <p:spPr>
          <a:xfrm>
            <a:off x="304800" y="304800"/>
            <a:ext cx="8686800" cy="914400"/>
          </a:xfrm>
        </p:spPr>
        <p:txBody>
          <a:bodyPr/>
          <a:lstStyle/>
          <a:p>
            <a:pPr lvl="1" eaLnBrk="1" hangingPunct="1">
              <a:lnSpc>
                <a:spcPct val="150000"/>
              </a:lnSpc>
              <a:buClr>
                <a:schemeClr val="tx1"/>
              </a:buClr>
              <a:buFont typeface="Wingdings" panose="05000000000000000000" pitchFamily="2" charset="2"/>
              <a:buNone/>
            </a:pPr>
            <a:r>
              <a:rPr lang="en-US" altLang="en-US" sz="3200" b="1">
                <a:solidFill>
                  <a:srgbClr val="0000FF"/>
                </a:solidFill>
                <a:latin typeface="Arial" panose="020B0604020202020204" pitchFamily="34" charset="0"/>
              </a:rPr>
              <a:t>QUI ƯỚC VỀ DẤU CỦA NHIỆT VÀ CÔNG</a:t>
            </a:r>
          </a:p>
        </p:txBody>
      </p:sp>
      <p:pic>
        <p:nvPicPr>
          <p:cNvPr id="351235" name="Picture 3">
            <a:extLst>
              <a:ext uri="{FF2B5EF4-FFF2-40B4-BE49-F238E27FC236}">
                <a16:creationId xmlns:a16="http://schemas.microsoft.com/office/drawing/2014/main" id="{8B61A88B-555B-4DCD-BCD3-4D107F89C06E}"/>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09600" y="1371600"/>
            <a:ext cx="8001000" cy="4724400"/>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1234">
                                            <p:txEl>
                                              <p:pRg st="0" end="0"/>
                                            </p:txEl>
                                          </p:spTgt>
                                        </p:tgtEl>
                                        <p:attrNameLst>
                                          <p:attrName>style.visibility</p:attrName>
                                        </p:attrNameLst>
                                      </p:cBhvr>
                                      <p:to>
                                        <p:strVal val="visible"/>
                                      </p:to>
                                    </p:set>
                                    <p:animEffect transition="in" filter="blinds(horizontal)">
                                      <p:cBhvr>
                                        <p:cTn id="7" dur="500"/>
                                        <p:tgtEl>
                                          <p:spTgt spid="3512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1235"/>
                                        </p:tgtEl>
                                        <p:attrNameLst>
                                          <p:attrName>style.visibility</p:attrName>
                                        </p:attrNameLst>
                                      </p:cBhvr>
                                      <p:to>
                                        <p:strVal val="visible"/>
                                      </p:to>
                                    </p:set>
                                    <p:animEffect transition="in" filter="blinds(horizontal)">
                                      <p:cBhvr>
                                        <p:cTn id="12" dur="500"/>
                                        <p:tgtEl>
                                          <p:spTgt spid="351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7F5CCDC7-8CF7-4174-92A7-289D0B588DC6}"/>
              </a:ext>
            </a:extLst>
          </p:cNvPr>
          <p:cNvSpPr>
            <a:spLocks noGrp="1"/>
          </p:cNvSpPr>
          <p:nvPr>
            <p:ph type="title"/>
          </p:nvPr>
        </p:nvSpPr>
        <p:spPr>
          <a:xfrm>
            <a:off x="457200" y="152400"/>
            <a:ext cx="8229600" cy="1143000"/>
          </a:xfrm>
        </p:spPr>
        <p:txBody>
          <a:bodyPr/>
          <a:lstStyle/>
          <a:p>
            <a:pPr marL="685800" indent="-685800" eaLnBrk="1" hangingPunct="1">
              <a:defRPr/>
            </a:pPr>
            <a:r>
              <a:rPr lang="en-US" altLang="en-US" sz="4800" b="1" dirty="0">
                <a:solidFill>
                  <a:srgbClr val="0000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NHIỆT ĐỘNG HÓA HỌC</a:t>
            </a:r>
            <a:endParaRPr lang="en-US" altLang="en-US" sz="4800" b="1" dirty="0">
              <a:solidFill>
                <a:srgbClr val="0000FF"/>
              </a:solidFill>
              <a:effectLst>
                <a:outerShdw blurRad="38100" dist="38100" dir="2700000" algn="tl">
                  <a:srgbClr val="000000">
                    <a:alpha val="43137"/>
                  </a:srgbClr>
                </a:outerShdw>
              </a:effectLst>
            </a:endParaRPr>
          </a:p>
        </p:txBody>
      </p:sp>
      <p:sp>
        <p:nvSpPr>
          <p:cNvPr id="11267" name="Rectangle 3">
            <a:extLst>
              <a:ext uri="{FF2B5EF4-FFF2-40B4-BE49-F238E27FC236}">
                <a16:creationId xmlns:a16="http://schemas.microsoft.com/office/drawing/2014/main" id="{3B4E3AD7-7EAF-45B5-8AF0-EF32B2820B4D}"/>
              </a:ext>
            </a:extLst>
          </p:cNvPr>
          <p:cNvSpPr>
            <a:spLocks noGrp="1"/>
          </p:cNvSpPr>
          <p:nvPr>
            <p:ph idx="1"/>
          </p:nvPr>
        </p:nvSpPr>
        <p:spPr>
          <a:xfrm>
            <a:off x="-381000" y="2362200"/>
            <a:ext cx="9677400" cy="4191000"/>
          </a:xfrm>
        </p:spPr>
        <p:txBody>
          <a:bodyPr/>
          <a:lstStyle/>
          <a:p>
            <a:pPr marL="457200" lvl="1" indent="0" eaLnBrk="1" hangingPunct="1">
              <a:lnSpc>
                <a:spcPct val="150000"/>
              </a:lnSpc>
              <a:buClr>
                <a:schemeClr val="tx1"/>
              </a:buClr>
              <a:buFont typeface="Arial" panose="020B0604020202020204" pitchFamily="34" charset="0"/>
              <a:buNone/>
            </a:pPr>
            <a:r>
              <a:rPr lang="en-US" altLang="en-US" b="1">
                <a:solidFill>
                  <a:srgbClr val="006600"/>
                </a:solidFill>
                <a:latin typeface="Arial" panose="020B0604020202020204" pitchFamily="34" charset="0"/>
                <a:cs typeface="Arial" panose="020B0604020202020204" pitchFamily="34" charset="0"/>
              </a:rPr>
              <a:t>Tính hiệu ứng nhiệt của phản ứng.</a:t>
            </a:r>
          </a:p>
          <a:p>
            <a:pPr marL="457200" lvl="1" indent="0" eaLnBrk="1" hangingPunct="1">
              <a:lnSpc>
                <a:spcPct val="150000"/>
              </a:lnSpc>
              <a:buClr>
                <a:schemeClr val="tx1"/>
              </a:buClr>
              <a:buFont typeface="Arial" panose="020B0604020202020204" pitchFamily="34" charset="0"/>
              <a:buNone/>
            </a:pPr>
            <a:r>
              <a:rPr lang="en-US" altLang="en-US" b="1">
                <a:solidFill>
                  <a:srgbClr val="CC00FF"/>
                </a:solidFill>
                <a:latin typeface="Arial" panose="020B0604020202020204" pitchFamily="34" charset="0"/>
                <a:cs typeface="Arial" panose="020B0604020202020204" pitchFamily="34" charset="0"/>
              </a:rPr>
              <a:t>Dự đoán chiều hướng diễn ra của quá trình hóa học.</a:t>
            </a:r>
          </a:p>
          <a:p>
            <a:pPr marL="457200" lvl="1" indent="0" eaLnBrk="1" hangingPunct="1">
              <a:lnSpc>
                <a:spcPct val="150000"/>
              </a:lnSpc>
              <a:buClr>
                <a:schemeClr val="tx1"/>
              </a:buClr>
              <a:buFont typeface="Arial" panose="020B0604020202020204" pitchFamily="34" charset="0"/>
              <a:buNone/>
            </a:pPr>
            <a:r>
              <a:rPr lang="en-US" altLang="en-US" b="1">
                <a:solidFill>
                  <a:srgbClr val="C00000"/>
                </a:solidFill>
                <a:latin typeface="Arial" panose="020B0604020202020204" pitchFamily="34" charset="0"/>
                <a:cs typeface="Arial" panose="020B0604020202020204" pitchFamily="34" charset="0"/>
              </a:rPr>
              <a:t>Hiệu suất của phản ứng.</a:t>
            </a:r>
          </a:p>
          <a:p>
            <a:pPr marL="457200" lvl="1" indent="0" eaLnBrk="1" hangingPunct="1">
              <a:lnSpc>
                <a:spcPct val="150000"/>
              </a:lnSpc>
              <a:buClr>
                <a:schemeClr val="tx1"/>
              </a:buClr>
              <a:buFont typeface="Arial" panose="020B0604020202020204" pitchFamily="34" charset="0"/>
              <a:buNone/>
            </a:pPr>
            <a:r>
              <a:rPr lang="en-US" altLang="en-US" b="1">
                <a:solidFill>
                  <a:srgbClr val="0000FF"/>
                </a:solidFill>
                <a:latin typeface="Arial" panose="020B0604020202020204" pitchFamily="34" charset="0"/>
                <a:cs typeface="Arial" panose="020B0604020202020204" pitchFamily="34" charset="0"/>
              </a:rPr>
              <a:t>Điều kiện cân bằng và các yếu tố bên ngoài ảnh hưởng đến cân bằng.</a:t>
            </a:r>
          </a:p>
          <a:p>
            <a:pPr marL="609600" indent="-609600" eaLnBrk="1" hangingPunct="1"/>
            <a:endParaRPr lang="en-US" altLang="en-US" sz="2800"/>
          </a:p>
        </p:txBody>
      </p:sp>
      <p:sp>
        <p:nvSpPr>
          <p:cNvPr id="11269" name="Text Box 5">
            <a:extLst>
              <a:ext uri="{FF2B5EF4-FFF2-40B4-BE49-F238E27FC236}">
                <a16:creationId xmlns:a16="http://schemas.microsoft.com/office/drawing/2014/main" id="{3072D7DA-23F6-4461-A9A4-77F3FB6F6904}"/>
              </a:ext>
            </a:extLst>
          </p:cNvPr>
          <p:cNvSpPr txBox="1">
            <a:spLocks noChangeArrowheads="1"/>
          </p:cNvSpPr>
          <p:nvPr/>
        </p:nvSpPr>
        <p:spPr bwMode="auto">
          <a:xfrm>
            <a:off x="190500" y="1295400"/>
            <a:ext cx="8763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800">
                <a:latin typeface="Arial" panose="020B0604020202020204" pitchFamily="34" charset="0"/>
              </a:rPr>
              <a:t>Chỉ cần biết trạng thái </a:t>
            </a:r>
            <a:r>
              <a:rPr lang="en-US" altLang="en-US" sz="2800" u="sng">
                <a:solidFill>
                  <a:srgbClr val="FF0000"/>
                </a:solidFill>
                <a:latin typeface="Arial" panose="020B0604020202020204" pitchFamily="34" charset="0"/>
              </a:rPr>
              <a:t>đầu</a:t>
            </a:r>
            <a:r>
              <a:rPr lang="en-US" altLang="en-US" sz="2800">
                <a:latin typeface="Arial" panose="020B0604020202020204" pitchFamily="34" charset="0"/>
              </a:rPr>
              <a:t> và </a:t>
            </a:r>
            <a:r>
              <a:rPr lang="en-US" altLang="en-US" sz="2800" u="sng">
                <a:solidFill>
                  <a:srgbClr val="FF0000"/>
                </a:solidFill>
                <a:latin typeface="Arial" panose="020B0604020202020204" pitchFamily="34" charset="0"/>
              </a:rPr>
              <a:t>cuối</a:t>
            </a:r>
            <a:r>
              <a:rPr lang="en-US" altLang="en-US" sz="2800">
                <a:latin typeface="Arial" panose="020B0604020202020204" pitchFamily="34" charset="0"/>
              </a:rPr>
              <a:t> của hệ và điều kiện bên ngoài có ảnh hưởng đến quá trình.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8306"/>
                                        </p:tgtEl>
                                        <p:attrNameLst>
                                          <p:attrName>style.visibility</p:attrName>
                                        </p:attrNameLst>
                                      </p:cBhvr>
                                      <p:to>
                                        <p:strVal val="visible"/>
                                      </p:to>
                                    </p:set>
                                    <p:animEffect transition="in" filter="blinds(horizontal)">
                                      <p:cBhvr>
                                        <p:cTn id="7" dur="500"/>
                                        <p:tgtEl>
                                          <p:spTgt spid="983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69"/>
                                        </p:tgtEl>
                                        <p:attrNameLst>
                                          <p:attrName>style.visibility</p:attrName>
                                        </p:attrNameLst>
                                      </p:cBhvr>
                                      <p:to>
                                        <p:strVal val="visible"/>
                                      </p:to>
                                    </p:set>
                                    <p:animEffect transition="in" filter="blinds(horizontal)">
                                      <p:cBhvr>
                                        <p:cTn id="12" dur="500"/>
                                        <p:tgtEl>
                                          <p:spTgt spid="112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67"/>
                                        </p:tgtEl>
                                        <p:attrNameLst>
                                          <p:attrName>style.visibility</p:attrName>
                                        </p:attrNameLst>
                                      </p:cBhvr>
                                      <p:to>
                                        <p:strVal val="visible"/>
                                      </p:to>
                                    </p:set>
                                    <p:animEffect transition="in" filter="blinds(horizontal)">
                                      <p:cBhvr>
                                        <p:cTn id="17"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p:bldP spid="11267" grpId="0"/>
      <p:bldP spid="1126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65DFE85-B20F-4FD0-B0D0-A8CC25C9941D}"/>
              </a:ext>
            </a:extLst>
          </p:cNvPr>
          <p:cNvSpPr>
            <a:spLocks noGrp="1"/>
          </p:cNvSpPr>
          <p:nvPr>
            <p:ph type="title"/>
          </p:nvPr>
        </p:nvSpPr>
        <p:spPr/>
        <p:txBody>
          <a:bodyPr/>
          <a:lstStyle/>
          <a:p>
            <a:pPr eaLnBrk="1" hangingPunct="1"/>
            <a:r>
              <a:rPr lang="en-US" altLang="en-US" b="1">
                <a:solidFill>
                  <a:srgbClr val="FF0000"/>
                </a:solidFill>
                <a:latin typeface="Arial" panose="020B0604020202020204" pitchFamily="34" charset="0"/>
                <a:cs typeface="Arial" panose="020B0604020202020204" pitchFamily="34" charset="0"/>
              </a:rPr>
              <a:t>NHIỆT ĐỘ</a:t>
            </a:r>
          </a:p>
        </p:txBody>
      </p:sp>
      <p:sp>
        <p:nvSpPr>
          <p:cNvPr id="46083" name="Rectangle 3">
            <a:extLst>
              <a:ext uri="{FF2B5EF4-FFF2-40B4-BE49-F238E27FC236}">
                <a16:creationId xmlns:a16="http://schemas.microsoft.com/office/drawing/2014/main" id="{E7F2E806-6870-4642-9BB6-09A9A80858E0}"/>
              </a:ext>
            </a:extLst>
          </p:cNvPr>
          <p:cNvSpPr>
            <a:spLocks noGrp="1"/>
          </p:cNvSpPr>
          <p:nvPr>
            <p:ph idx="1"/>
          </p:nvPr>
        </p:nvSpPr>
        <p:spPr>
          <a:xfrm>
            <a:off x="457200" y="1600200"/>
            <a:ext cx="8686800" cy="4525963"/>
          </a:xfrm>
        </p:spPr>
        <p:txBody>
          <a:bodyPr/>
          <a:lstStyle/>
          <a:p>
            <a:pPr eaLnBrk="1" hangingPunct="1">
              <a:lnSpc>
                <a:spcPct val="150000"/>
              </a:lnSpc>
            </a:pPr>
            <a:r>
              <a:rPr lang="en-US" altLang="en-US" b="1">
                <a:solidFill>
                  <a:srgbClr val="006600"/>
                </a:solidFill>
                <a:latin typeface="Arial" panose="020B0604020202020204" pitchFamily="34" charset="0"/>
                <a:cs typeface="Arial" panose="020B0604020202020204" pitchFamily="34" charset="0"/>
              </a:rPr>
              <a:t>THANG NHIỆT ĐỘ CELSIUS (</a:t>
            </a:r>
            <a:r>
              <a:rPr lang="en-US" altLang="en-US" b="1" baseline="30000">
                <a:solidFill>
                  <a:srgbClr val="006600"/>
                </a:solidFill>
                <a:latin typeface="Arial" panose="020B0604020202020204" pitchFamily="34" charset="0"/>
                <a:cs typeface="Arial" panose="020B0604020202020204" pitchFamily="34" charset="0"/>
              </a:rPr>
              <a:t>0</a:t>
            </a:r>
            <a:r>
              <a:rPr lang="en-US" altLang="en-US" b="1">
                <a:solidFill>
                  <a:srgbClr val="006600"/>
                </a:solidFill>
                <a:latin typeface="Arial" panose="020B0604020202020204" pitchFamily="34" charset="0"/>
                <a:cs typeface="Arial" panose="020B0604020202020204" pitchFamily="34" charset="0"/>
              </a:rPr>
              <a:t>C) </a:t>
            </a:r>
            <a:r>
              <a:rPr lang="en-US" altLang="en-US">
                <a:solidFill>
                  <a:srgbClr val="006600"/>
                </a:solidFill>
                <a:latin typeface="Arial" panose="020B0604020202020204" pitchFamily="34" charset="0"/>
                <a:cs typeface="Arial" panose="020B0604020202020204" pitchFamily="34" charset="0"/>
              </a:rPr>
              <a:t>ký hiệu </a:t>
            </a:r>
            <a:r>
              <a:rPr lang="en-US" altLang="en-US" b="1">
                <a:solidFill>
                  <a:srgbClr val="006600"/>
                </a:solidFill>
                <a:latin typeface="Arial" panose="020B0604020202020204" pitchFamily="34" charset="0"/>
                <a:cs typeface="Arial" panose="020B0604020202020204" pitchFamily="34" charset="0"/>
              </a:rPr>
              <a:t>t</a:t>
            </a:r>
          </a:p>
          <a:p>
            <a:pPr eaLnBrk="1" hangingPunct="1">
              <a:lnSpc>
                <a:spcPct val="150000"/>
              </a:lnSpc>
            </a:pPr>
            <a:r>
              <a:rPr lang="en-US" altLang="en-US" b="1">
                <a:solidFill>
                  <a:srgbClr val="0000FF"/>
                </a:solidFill>
                <a:latin typeface="Arial" panose="020B0604020202020204" pitchFamily="34" charset="0"/>
                <a:cs typeface="Arial" panose="020B0604020202020204" pitchFamily="34" charset="0"/>
              </a:rPr>
              <a:t>THANG NHIỆT ĐỘ KELVIN (K) </a:t>
            </a:r>
            <a:r>
              <a:rPr lang="en-US" altLang="en-US">
                <a:solidFill>
                  <a:srgbClr val="0000FF"/>
                </a:solidFill>
                <a:latin typeface="Arial" panose="020B0604020202020204" pitchFamily="34" charset="0"/>
                <a:cs typeface="Arial" panose="020B0604020202020204" pitchFamily="34" charset="0"/>
              </a:rPr>
              <a:t>ký hiệu </a:t>
            </a:r>
            <a:r>
              <a:rPr lang="en-US" altLang="en-US" b="1">
                <a:solidFill>
                  <a:srgbClr val="0000FF"/>
                </a:solidFill>
                <a:latin typeface="Arial" panose="020B0604020202020204" pitchFamily="34" charset="0"/>
                <a:cs typeface="Arial" panose="020B0604020202020204" pitchFamily="34" charset="0"/>
              </a:rPr>
              <a:t>T</a:t>
            </a:r>
          </a:p>
          <a:p>
            <a:pPr eaLnBrk="1" hangingPunct="1">
              <a:lnSpc>
                <a:spcPct val="150000"/>
              </a:lnSpc>
              <a:buFontTx/>
              <a:buNone/>
            </a:pPr>
            <a:r>
              <a:rPr lang="en-US" altLang="en-US" b="1">
                <a:solidFill>
                  <a:srgbClr val="FF0000"/>
                </a:solidFill>
                <a:latin typeface="Arial" panose="020B0604020202020204" pitchFamily="34" charset="0"/>
                <a:cs typeface="Arial" panose="020B0604020202020204" pitchFamily="34" charset="0"/>
              </a:rPr>
              <a:t>               </a:t>
            </a:r>
            <a:r>
              <a:rPr lang="en-US" altLang="en-US" b="1">
                <a:solidFill>
                  <a:srgbClr val="C00000"/>
                </a:solidFill>
                <a:latin typeface="Arial" panose="020B0604020202020204" pitchFamily="34" charset="0"/>
                <a:cs typeface="Arial" panose="020B0604020202020204" pitchFamily="34" charset="0"/>
              </a:rPr>
              <a:t>T(K) = t (</a:t>
            </a:r>
            <a:r>
              <a:rPr lang="en-US" altLang="en-US" b="1" baseline="30000">
                <a:solidFill>
                  <a:srgbClr val="C00000"/>
                </a:solidFill>
                <a:latin typeface="Arial" panose="020B0604020202020204" pitchFamily="34" charset="0"/>
                <a:cs typeface="Arial" panose="020B0604020202020204" pitchFamily="34" charset="0"/>
              </a:rPr>
              <a:t>0</a:t>
            </a:r>
            <a:r>
              <a:rPr lang="en-US" altLang="en-US" b="1">
                <a:solidFill>
                  <a:srgbClr val="C00000"/>
                </a:solidFill>
                <a:latin typeface="Arial" panose="020B0604020202020204" pitchFamily="34" charset="0"/>
                <a:cs typeface="Arial" panose="020B0604020202020204" pitchFamily="34" charset="0"/>
              </a:rPr>
              <a:t>C)  +  273,15</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727A6F3-6B8D-4C25-AA8F-F5976BA2D6D2}"/>
              </a:ext>
            </a:extLst>
          </p:cNvPr>
          <p:cNvSpPr>
            <a:spLocks noGrp="1"/>
          </p:cNvSpPr>
          <p:nvPr>
            <p:ph type="title"/>
          </p:nvPr>
        </p:nvSpPr>
        <p:spPr>
          <a:xfrm>
            <a:off x="152400" y="609600"/>
            <a:ext cx="8839200" cy="1981200"/>
          </a:xfrm>
        </p:spPr>
        <p:txBody>
          <a:bodyPr/>
          <a:lstStyle/>
          <a:p>
            <a:pPr algn="l" eaLnBrk="1" hangingPunct="1"/>
            <a:r>
              <a:rPr lang="en-US" altLang="en-US" sz="3600" b="1">
                <a:solidFill>
                  <a:srgbClr val="006600"/>
                </a:solidFill>
                <a:latin typeface="Arial" panose="020B0604020202020204" pitchFamily="34" charset="0"/>
              </a:rPr>
              <a:t>NHIỆT DUNG (C) </a:t>
            </a:r>
            <a:r>
              <a:rPr lang="en-US" altLang="en-US" sz="3600">
                <a:solidFill>
                  <a:srgbClr val="006600"/>
                </a:solidFill>
                <a:latin typeface="Arial" panose="020B0604020202020204" pitchFamily="34" charset="0"/>
              </a:rPr>
              <a:t>là nhiệt lượng cần dùng để nâng nhiệt độ một chất lên một độ.</a:t>
            </a:r>
            <a:br>
              <a:rPr lang="en-US" altLang="en-US" sz="3600">
                <a:solidFill>
                  <a:srgbClr val="006600"/>
                </a:solidFill>
                <a:latin typeface="Arial" panose="020B0604020202020204" pitchFamily="34" charset="0"/>
              </a:rPr>
            </a:br>
            <a:endParaRPr lang="en-US" altLang="en-US" sz="3600">
              <a:solidFill>
                <a:srgbClr val="006600"/>
              </a:solidFill>
              <a:latin typeface="Arial" panose="020B0604020202020204" pitchFamily="34" charset="0"/>
            </a:endParaRPr>
          </a:p>
        </p:txBody>
      </p:sp>
      <p:sp>
        <p:nvSpPr>
          <p:cNvPr id="48131" name="Text Box 6">
            <a:extLst>
              <a:ext uri="{FF2B5EF4-FFF2-40B4-BE49-F238E27FC236}">
                <a16:creationId xmlns:a16="http://schemas.microsoft.com/office/drawing/2014/main" id="{CFA22B85-A377-4857-B24A-D6BD8FE99EF9}"/>
              </a:ext>
            </a:extLst>
          </p:cNvPr>
          <p:cNvSpPr txBox="1">
            <a:spLocks noChangeArrowheads="1"/>
          </p:cNvSpPr>
          <p:nvPr/>
        </p:nvSpPr>
        <p:spPr bwMode="auto">
          <a:xfrm>
            <a:off x="914400" y="2667000"/>
            <a:ext cx="74676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en-US" altLang="en-US" sz="9600">
              <a:latin typeface="Times New Roman" panose="02020603050405020304" pitchFamily="18" charset="0"/>
            </a:endParaRPr>
          </a:p>
        </p:txBody>
      </p:sp>
      <p:sp>
        <p:nvSpPr>
          <p:cNvPr id="48132" name="TextBox 4">
            <a:extLst>
              <a:ext uri="{FF2B5EF4-FFF2-40B4-BE49-F238E27FC236}">
                <a16:creationId xmlns:a16="http://schemas.microsoft.com/office/drawing/2014/main" id="{476616E4-B83E-4017-8C3E-E04B9ECB4C98}"/>
              </a:ext>
            </a:extLst>
          </p:cNvPr>
          <p:cNvSpPr txBox="1">
            <a:spLocks noChangeArrowheads="1"/>
          </p:cNvSpPr>
          <p:nvPr/>
        </p:nvSpPr>
        <p:spPr bwMode="auto">
          <a:xfrm>
            <a:off x="381000" y="1981200"/>
            <a:ext cx="8839200"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a:latin typeface="Arial" panose="020B0604020202020204" pitchFamily="34" charset="0"/>
            </a:endParaRPr>
          </a:p>
          <a:p>
            <a:pPr eaLnBrk="1" hangingPunct="1">
              <a:lnSpc>
                <a:spcPct val="150000"/>
              </a:lnSpc>
              <a:spcBef>
                <a:spcPct val="0"/>
              </a:spcBef>
              <a:buFontTx/>
              <a:buNone/>
            </a:pPr>
            <a:r>
              <a:rPr lang="en-US" altLang="en-US">
                <a:solidFill>
                  <a:srgbClr val="0000FF"/>
                </a:solidFill>
                <a:latin typeface="Arial" panose="020B0604020202020204" pitchFamily="34" charset="0"/>
              </a:rPr>
              <a:t>TRONG QUÁ TRÌNH TRAO ĐỔI NHIỆT:</a:t>
            </a:r>
          </a:p>
          <a:p>
            <a:pPr eaLnBrk="1" hangingPunct="1">
              <a:lnSpc>
                <a:spcPct val="150000"/>
              </a:lnSpc>
              <a:spcBef>
                <a:spcPct val="0"/>
              </a:spcBef>
              <a:buFontTx/>
              <a:buNone/>
            </a:pPr>
            <a:r>
              <a:rPr lang="en-US" altLang="en-US">
                <a:solidFill>
                  <a:srgbClr val="0000FF"/>
                </a:solidFill>
                <a:latin typeface="Arial" panose="020B0604020202020204" pitchFamily="34" charset="0"/>
              </a:rPr>
              <a:t>    </a:t>
            </a:r>
            <a:r>
              <a:rPr lang="en-US" altLang="en-US">
                <a:solidFill>
                  <a:srgbClr val="C00000"/>
                </a:solidFill>
                <a:latin typeface="Arial" panose="020B0604020202020204" pitchFamily="34" charset="0"/>
              </a:rPr>
              <a:t>Không có phản ứng hoá học. </a:t>
            </a:r>
            <a:br>
              <a:rPr lang="en-US" altLang="en-US">
                <a:solidFill>
                  <a:srgbClr val="0000FF"/>
                </a:solidFill>
                <a:latin typeface="Arial" panose="020B0604020202020204" pitchFamily="34" charset="0"/>
              </a:rPr>
            </a:br>
            <a:r>
              <a:rPr lang="en-US" altLang="en-US">
                <a:solidFill>
                  <a:srgbClr val="0000FF"/>
                </a:solidFill>
                <a:latin typeface="Arial" panose="020B0604020202020204" pitchFamily="34" charset="0"/>
              </a:rPr>
              <a:t>    </a:t>
            </a:r>
            <a:r>
              <a:rPr lang="en-US" altLang="en-US">
                <a:solidFill>
                  <a:srgbClr val="CC00FF"/>
                </a:solidFill>
                <a:latin typeface="Arial" panose="020B0604020202020204" pitchFamily="34" charset="0"/>
              </a:rPr>
              <a:t>Không có biến đổi pha. </a:t>
            </a:r>
          </a:p>
          <a:p>
            <a:pPr eaLnBrk="1" hangingPunct="1">
              <a:lnSpc>
                <a:spcPct val="150000"/>
              </a:lnSpc>
              <a:spcBef>
                <a:spcPct val="0"/>
              </a:spcBef>
              <a:buFontTx/>
              <a:buNone/>
            </a:pPr>
            <a:r>
              <a:rPr lang="en-US" altLang="en-US">
                <a:solidFill>
                  <a:srgbClr val="0000FF"/>
                </a:solidFill>
                <a:latin typeface="Arial" panose="020B0604020202020204" pitchFamily="34" charset="0"/>
              </a:rPr>
              <a:t>    </a:t>
            </a:r>
            <a:r>
              <a:rPr lang="en-US" altLang="en-US">
                <a:latin typeface="Arial" panose="020B0604020202020204" pitchFamily="34" charset="0"/>
              </a:rPr>
              <a:t>Không có sự thay đổi thành phần của hệ. </a:t>
            </a:r>
            <a:endParaRPr lang="en-US" altLang="en-US">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2">
            <a:extLst>
              <a:ext uri="{FF2B5EF4-FFF2-40B4-BE49-F238E27FC236}">
                <a16:creationId xmlns:a16="http://schemas.microsoft.com/office/drawing/2014/main" id="{376B3C2C-9F74-4C5F-B82E-4FBC4073B9E9}"/>
              </a:ext>
            </a:extLst>
          </p:cNvPr>
          <p:cNvSpPr>
            <a:spLocks noGrp="1"/>
          </p:cNvSpPr>
          <p:nvPr>
            <p:ph sz="half" idx="1"/>
          </p:nvPr>
        </p:nvSpPr>
        <p:spPr>
          <a:xfrm>
            <a:off x="304800" y="239713"/>
            <a:ext cx="8534400" cy="1284287"/>
          </a:xfrm>
        </p:spPr>
        <p:txBody>
          <a:bodyPr/>
          <a:lstStyle/>
          <a:p>
            <a:pPr marL="0" indent="0">
              <a:buFont typeface="Arial" panose="020B0604020202020204" pitchFamily="34" charset="0"/>
              <a:buNone/>
            </a:pPr>
            <a:r>
              <a:rPr lang="en-US" altLang="en-US" sz="3200" b="1">
                <a:solidFill>
                  <a:srgbClr val="FF0000"/>
                </a:solidFill>
                <a:latin typeface="Arial" panose="020B0604020202020204" pitchFamily="34" charset="0"/>
                <a:cs typeface="Arial" panose="020B0604020202020204" pitchFamily="34" charset="0"/>
              </a:rPr>
              <a:t>NHIỆT DUNG TRUNG BÌNH </a:t>
            </a:r>
          </a:p>
          <a:p>
            <a:pPr marL="0" indent="0">
              <a:buFont typeface="Arial" panose="020B0604020202020204" pitchFamily="34" charset="0"/>
              <a:buNone/>
            </a:pPr>
            <a:r>
              <a:rPr lang="en-US" altLang="en-US" sz="3200" b="1">
                <a:solidFill>
                  <a:srgbClr val="FF0000"/>
                </a:solidFill>
                <a:latin typeface="Arial" panose="020B0604020202020204" pitchFamily="34" charset="0"/>
                <a:cs typeface="Arial" panose="020B0604020202020204" pitchFamily="34" charset="0"/>
              </a:rPr>
              <a:t>TRONG KHOẢNG NHIỆT ĐỘ T</a:t>
            </a:r>
            <a:r>
              <a:rPr lang="en-US" altLang="en-US" sz="3200" b="1" baseline="-25000">
                <a:solidFill>
                  <a:srgbClr val="FF0000"/>
                </a:solidFill>
                <a:latin typeface="Arial" panose="020B0604020202020204" pitchFamily="34" charset="0"/>
                <a:cs typeface="Arial" panose="020B0604020202020204" pitchFamily="34" charset="0"/>
              </a:rPr>
              <a:t>1 </a:t>
            </a:r>
            <a:r>
              <a:rPr lang="en-US" altLang="en-US" sz="3200" b="1">
                <a:solidFill>
                  <a:srgbClr val="FF0000"/>
                </a:solidFill>
                <a:latin typeface="Arial" panose="020B0604020202020204" pitchFamily="34" charset="0"/>
                <a:cs typeface="Arial" panose="020B0604020202020204" pitchFamily="34" charset="0"/>
              </a:rPr>
              <a:t> - T</a:t>
            </a:r>
            <a:r>
              <a:rPr lang="en-US" altLang="en-US" sz="3200" b="1" baseline="-25000">
                <a:solidFill>
                  <a:srgbClr val="FF0000"/>
                </a:solidFill>
                <a:latin typeface="Arial" panose="020B0604020202020204" pitchFamily="34" charset="0"/>
                <a:cs typeface="Arial" panose="020B0604020202020204" pitchFamily="34" charset="0"/>
              </a:rPr>
              <a:t>2</a:t>
            </a:r>
            <a:r>
              <a:rPr lang="en-US" altLang="en-US" sz="3200" b="1">
                <a:solidFill>
                  <a:srgbClr val="FF0000"/>
                </a:solidFill>
                <a:latin typeface="Arial" panose="020B0604020202020204" pitchFamily="34" charset="0"/>
                <a:cs typeface="Arial" panose="020B0604020202020204" pitchFamily="34" charset="0"/>
              </a:rPr>
              <a:t>.</a:t>
            </a:r>
          </a:p>
        </p:txBody>
      </p:sp>
      <p:sp>
        <p:nvSpPr>
          <p:cNvPr id="4" name="Content Placeholder 3">
            <a:extLst>
              <a:ext uri="{FF2B5EF4-FFF2-40B4-BE49-F238E27FC236}">
                <a16:creationId xmlns:a16="http://schemas.microsoft.com/office/drawing/2014/main" id="{6605C432-0497-4CC7-AD43-5DD1F7C3B5FC}"/>
              </a:ext>
            </a:extLst>
          </p:cNvPr>
          <p:cNvSpPr>
            <a:spLocks noGrp="1"/>
          </p:cNvSpPr>
          <p:nvPr>
            <p:ph sz="half" idx="2"/>
          </p:nvPr>
        </p:nvSpPr>
        <p:spPr>
          <a:xfrm>
            <a:off x="304800" y="2886075"/>
            <a:ext cx="3429000" cy="609600"/>
          </a:xfrm>
        </p:spPr>
        <p:txBody>
          <a:bodyPr/>
          <a:lstStyle/>
          <a:p>
            <a:pPr marL="0" indent="0">
              <a:buFont typeface="Arial" panose="020B0604020202020204" pitchFamily="34" charset="0"/>
              <a:buNone/>
            </a:pPr>
            <a:r>
              <a:rPr lang="en-US" altLang="en-US" sz="3600" b="1">
                <a:solidFill>
                  <a:srgbClr val="0000FF"/>
                </a:solidFill>
                <a:latin typeface="Arial" panose="020B0604020202020204" pitchFamily="34" charset="0"/>
                <a:cs typeface="Arial" panose="020B0604020202020204" pitchFamily="34" charset="0"/>
              </a:rPr>
              <a:t>NHIỆT DUNG</a:t>
            </a:r>
          </a:p>
        </p:txBody>
      </p:sp>
      <p:sp>
        <p:nvSpPr>
          <p:cNvPr id="5" name="TextBox 4">
            <a:extLst>
              <a:ext uri="{FF2B5EF4-FFF2-40B4-BE49-F238E27FC236}">
                <a16:creationId xmlns:a16="http://schemas.microsoft.com/office/drawing/2014/main" id="{B146274F-FBA5-4A34-A758-683D7A6E5614}"/>
              </a:ext>
            </a:extLst>
          </p:cNvPr>
          <p:cNvSpPr txBox="1">
            <a:spLocks noRot="1" noChangeAspect="1" noMove="1" noResize="1" noEditPoints="1" noAdjustHandles="1" noChangeArrowheads="1" noChangeShapeType="1" noTextEdit="1"/>
          </p:cNvSpPr>
          <p:nvPr/>
        </p:nvSpPr>
        <p:spPr>
          <a:xfrm>
            <a:off x="1600200" y="1387942"/>
            <a:ext cx="4114800" cy="1151149"/>
          </a:xfrm>
          <a:prstGeom prst="rect">
            <a:avLst/>
          </a:prstGeom>
          <a:blipFill>
            <a:blip r:embed="rId2"/>
            <a:stretch>
              <a:fillRect b="-4233"/>
            </a:stretch>
          </a:blipFill>
        </p:spPr>
        <p:txBody>
          <a:bodyPr/>
          <a:lstStyle/>
          <a:p>
            <a:pPr>
              <a:defRPr/>
            </a:pPr>
            <a:r>
              <a:rPr lang="en-US">
                <a:noFill/>
              </a:rPr>
              <a:t> </a:t>
            </a:r>
          </a:p>
        </p:txBody>
      </p:sp>
      <p:sp>
        <p:nvSpPr>
          <p:cNvPr id="6" name="TextBox 5">
            <a:extLst>
              <a:ext uri="{FF2B5EF4-FFF2-40B4-BE49-F238E27FC236}">
                <a16:creationId xmlns:a16="http://schemas.microsoft.com/office/drawing/2014/main" id="{C0EC0B84-5D61-4815-B890-09EBC0236CD7}"/>
              </a:ext>
            </a:extLst>
          </p:cNvPr>
          <p:cNvSpPr txBox="1">
            <a:spLocks noRot="1" noChangeAspect="1" noMove="1" noResize="1" noEditPoints="1" noAdjustHandles="1" noChangeArrowheads="1" noChangeShapeType="1" noTextEdit="1"/>
          </p:cNvSpPr>
          <p:nvPr/>
        </p:nvSpPr>
        <p:spPr>
          <a:xfrm>
            <a:off x="4114802" y="2695782"/>
            <a:ext cx="2590800" cy="991553"/>
          </a:xfrm>
          <a:prstGeom prst="rect">
            <a:avLst/>
          </a:prstGeom>
          <a:blipFill>
            <a:blip r:embed="rId3"/>
            <a:stretch>
              <a:fillRect l="-8235" b="-11656"/>
            </a:stretch>
          </a:blipFill>
        </p:spPr>
        <p:txBody>
          <a:bodyPr/>
          <a:lstStyle/>
          <a:p>
            <a:pPr>
              <a:defRPr/>
            </a:pPr>
            <a:r>
              <a:rPr lang="en-US">
                <a:noFill/>
              </a:rPr>
              <a:t> </a:t>
            </a:r>
          </a:p>
        </p:txBody>
      </p:sp>
      <p:sp>
        <p:nvSpPr>
          <p:cNvPr id="7" name="Rectangle 6">
            <a:extLst>
              <a:ext uri="{FF2B5EF4-FFF2-40B4-BE49-F238E27FC236}">
                <a16:creationId xmlns:a16="http://schemas.microsoft.com/office/drawing/2014/main" id="{DC5AB8BD-AD1C-41B3-97A3-16E44EF362E8}"/>
              </a:ext>
            </a:extLst>
          </p:cNvPr>
          <p:cNvSpPr>
            <a:spLocks noChangeArrowheads="1"/>
          </p:cNvSpPr>
          <p:nvPr/>
        </p:nvSpPr>
        <p:spPr bwMode="auto">
          <a:xfrm>
            <a:off x="533400" y="3714750"/>
            <a:ext cx="9220200"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 typeface="Wingdings" panose="05000000000000000000" pitchFamily="2" charset="2"/>
              <a:buChar char="ü"/>
            </a:pPr>
            <a:r>
              <a:rPr lang="en-US" altLang="en-US">
                <a:solidFill>
                  <a:srgbClr val="C00000"/>
                </a:solidFill>
                <a:latin typeface="Arial" panose="020B0604020202020204" pitchFamily="34" charset="0"/>
                <a:cs typeface="Arial" panose="020B0604020202020204" pitchFamily="34" charset="0"/>
              </a:rPr>
              <a:t>Nhiệt dung đẳng áp</a:t>
            </a:r>
            <a:r>
              <a:rPr lang="vi-VN" altLang="en-US">
                <a:solidFill>
                  <a:srgbClr val="C00000"/>
                </a:solidFill>
                <a:latin typeface="Times New Roman" panose="02020603050405020304" pitchFamily="18" charset="0"/>
                <a:cs typeface="Arial" panose="020B0604020202020204" pitchFamily="34" charset="0"/>
              </a:rPr>
              <a:t>:</a:t>
            </a:r>
            <a:r>
              <a:rPr lang="en-US" altLang="en-US">
                <a:solidFill>
                  <a:srgbClr val="C00000"/>
                </a:solidFill>
                <a:latin typeface="Arial" panose="020B0604020202020204" pitchFamily="34" charset="0"/>
                <a:cs typeface="Arial" panose="020B0604020202020204" pitchFamily="34" charset="0"/>
              </a:rPr>
              <a:t> C</a:t>
            </a:r>
            <a:r>
              <a:rPr lang="en-US" altLang="en-US" baseline="-25000">
                <a:solidFill>
                  <a:srgbClr val="C00000"/>
                </a:solidFill>
                <a:latin typeface="Arial" panose="020B0604020202020204" pitchFamily="34" charset="0"/>
                <a:cs typeface="Arial" panose="020B0604020202020204" pitchFamily="34" charset="0"/>
              </a:rPr>
              <a:t>p</a:t>
            </a:r>
            <a:r>
              <a:rPr lang="en-US" altLang="en-US">
                <a:solidFill>
                  <a:srgbClr val="C00000"/>
                </a:solidFill>
                <a:latin typeface="Arial" panose="020B0604020202020204" pitchFamily="34" charset="0"/>
                <a:cs typeface="Arial" panose="020B0604020202020204" pitchFamily="34" charset="0"/>
              </a:rPr>
              <a:t>=</a:t>
            </a:r>
            <a:r>
              <a:rPr lang="vi-VN" altLang="en-US">
                <a:solidFill>
                  <a:srgbClr val="C00000"/>
                </a:solidFill>
                <a:latin typeface="Times New Roman" panose="02020603050405020304" pitchFamily="18" charset="0"/>
                <a:cs typeface="Arial" panose="020B0604020202020204" pitchFamily="34" charset="0"/>
              </a:rPr>
              <a:t> </a:t>
            </a:r>
            <a:r>
              <a:rPr lang="en-US" altLang="en-US">
                <a:solidFill>
                  <a:srgbClr val="C00000"/>
                </a:solidFill>
                <a:latin typeface="Arial" panose="020B0604020202020204" pitchFamily="34" charset="0"/>
                <a:cs typeface="Arial" panose="020B0604020202020204" pitchFamily="34" charset="0"/>
              </a:rPr>
              <a:t>a</a:t>
            </a:r>
            <a:r>
              <a:rPr lang="en-US" altLang="en-US" baseline="-25000">
                <a:solidFill>
                  <a:srgbClr val="C00000"/>
                </a:solidFill>
                <a:latin typeface="Arial" panose="020B0604020202020204" pitchFamily="34" charset="0"/>
                <a:cs typeface="Arial" panose="020B0604020202020204" pitchFamily="34" charset="0"/>
              </a:rPr>
              <a:t>1</a:t>
            </a:r>
            <a:r>
              <a:rPr lang="en-US" altLang="en-US">
                <a:solidFill>
                  <a:srgbClr val="C00000"/>
                </a:solidFill>
                <a:latin typeface="Arial" panose="020B0604020202020204" pitchFamily="34" charset="0"/>
                <a:cs typeface="Arial" panose="020B0604020202020204" pitchFamily="34" charset="0"/>
              </a:rPr>
              <a:t>+b</a:t>
            </a:r>
            <a:r>
              <a:rPr lang="en-US" altLang="en-US" baseline="-25000">
                <a:solidFill>
                  <a:srgbClr val="C00000"/>
                </a:solidFill>
                <a:latin typeface="Arial" panose="020B0604020202020204" pitchFamily="34" charset="0"/>
                <a:cs typeface="Arial" panose="020B0604020202020204" pitchFamily="34" charset="0"/>
              </a:rPr>
              <a:t>1</a:t>
            </a:r>
            <a:r>
              <a:rPr lang="en-US" altLang="en-US">
                <a:solidFill>
                  <a:srgbClr val="C00000"/>
                </a:solidFill>
                <a:latin typeface="Arial" panose="020B0604020202020204" pitchFamily="34" charset="0"/>
                <a:cs typeface="Arial" panose="020B0604020202020204" pitchFamily="34" charset="0"/>
              </a:rPr>
              <a:t>.T+c</a:t>
            </a:r>
            <a:r>
              <a:rPr lang="en-US" altLang="en-US" baseline="-25000">
                <a:solidFill>
                  <a:srgbClr val="C00000"/>
                </a:solidFill>
                <a:latin typeface="Arial" panose="020B0604020202020204" pitchFamily="34" charset="0"/>
                <a:cs typeface="Arial" panose="020B0604020202020204" pitchFamily="34" charset="0"/>
              </a:rPr>
              <a:t>1</a:t>
            </a:r>
            <a:r>
              <a:rPr lang="en-US" altLang="en-US">
                <a:solidFill>
                  <a:srgbClr val="C00000"/>
                </a:solidFill>
                <a:latin typeface="Arial" panose="020B0604020202020204" pitchFamily="34" charset="0"/>
                <a:cs typeface="Arial" panose="020B0604020202020204" pitchFamily="34" charset="0"/>
              </a:rPr>
              <a:t>.T</a:t>
            </a:r>
            <a:r>
              <a:rPr lang="en-US" altLang="en-US" baseline="30000">
                <a:solidFill>
                  <a:srgbClr val="C00000"/>
                </a:solidFill>
                <a:latin typeface="Arial" panose="020B0604020202020204" pitchFamily="34" charset="0"/>
                <a:cs typeface="Arial" panose="020B0604020202020204" pitchFamily="34" charset="0"/>
              </a:rPr>
              <a:t>2</a:t>
            </a:r>
            <a:r>
              <a:rPr lang="en-US" altLang="en-US">
                <a:solidFill>
                  <a:srgbClr val="C00000"/>
                </a:solidFill>
                <a:latin typeface="Arial" panose="020B0604020202020204" pitchFamily="34" charset="0"/>
                <a:cs typeface="Arial" panose="020B0604020202020204" pitchFamily="34" charset="0"/>
              </a:rPr>
              <a:t>…</a:t>
            </a:r>
          </a:p>
          <a:p>
            <a:pPr eaLnBrk="1" hangingPunct="1">
              <a:lnSpc>
                <a:spcPct val="150000"/>
              </a:lnSpc>
              <a:spcBef>
                <a:spcPct val="0"/>
              </a:spcBef>
              <a:buFont typeface="Wingdings" panose="05000000000000000000" pitchFamily="2" charset="2"/>
              <a:buChar char="ü"/>
            </a:pPr>
            <a:r>
              <a:rPr lang="en-US" altLang="en-US">
                <a:solidFill>
                  <a:srgbClr val="CC00FF"/>
                </a:solidFill>
                <a:latin typeface="Arial" panose="020B0604020202020204" pitchFamily="34" charset="0"/>
                <a:cs typeface="Arial" panose="020B0604020202020204" pitchFamily="34" charset="0"/>
              </a:rPr>
              <a:t>Nhiệt dung đẳng tích</a:t>
            </a:r>
            <a:r>
              <a:rPr lang="vi-VN" altLang="en-US">
                <a:solidFill>
                  <a:srgbClr val="CC00FF"/>
                </a:solidFill>
                <a:latin typeface="Times New Roman" panose="02020603050405020304" pitchFamily="18" charset="0"/>
                <a:cs typeface="Arial" panose="020B0604020202020204" pitchFamily="34" charset="0"/>
              </a:rPr>
              <a:t>:</a:t>
            </a:r>
            <a:r>
              <a:rPr lang="en-US" altLang="en-US">
                <a:solidFill>
                  <a:srgbClr val="CC00FF"/>
                </a:solidFill>
                <a:latin typeface="Arial" panose="020B0604020202020204" pitchFamily="34" charset="0"/>
                <a:cs typeface="Arial" panose="020B0604020202020204" pitchFamily="34" charset="0"/>
              </a:rPr>
              <a:t> C</a:t>
            </a:r>
            <a:r>
              <a:rPr lang="en-US" altLang="en-US" baseline="-25000">
                <a:solidFill>
                  <a:srgbClr val="CC00FF"/>
                </a:solidFill>
                <a:latin typeface="Arial" panose="020B0604020202020204" pitchFamily="34" charset="0"/>
                <a:cs typeface="Arial" panose="020B0604020202020204" pitchFamily="34" charset="0"/>
              </a:rPr>
              <a:t>v</a:t>
            </a:r>
            <a:r>
              <a:rPr lang="en-US" altLang="en-US">
                <a:solidFill>
                  <a:srgbClr val="CC00FF"/>
                </a:solidFill>
                <a:latin typeface="Arial" panose="020B0604020202020204" pitchFamily="34" charset="0"/>
                <a:cs typeface="Arial" panose="020B0604020202020204" pitchFamily="34" charset="0"/>
              </a:rPr>
              <a:t>=</a:t>
            </a:r>
            <a:r>
              <a:rPr lang="vi-VN" altLang="en-US">
                <a:solidFill>
                  <a:srgbClr val="CC00FF"/>
                </a:solidFill>
                <a:latin typeface="Times New Roman" panose="02020603050405020304" pitchFamily="18" charset="0"/>
                <a:cs typeface="Arial" panose="020B0604020202020204" pitchFamily="34" charset="0"/>
              </a:rPr>
              <a:t> </a:t>
            </a:r>
            <a:r>
              <a:rPr lang="en-US" altLang="en-US">
                <a:solidFill>
                  <a:srgbClr val="CC00FF"/>
                </a:solidFill>
                <a:latin typeface="Arial" panose="020B0604020202020204" pitchFamily="34" charset="0"/>
                <a:cs typeface="Arial" panose="020B0604020202020204" pitchFamily="34" charset="0"/>
              </a:rPr>
              <a:t>a</a:t>
            </a:r>
            <a:r>
              <a:rPr lang="en-US" altLang="en-US" baseline="-25000">
                <a:solidFill>
                  <a:srgbClr val="CC00FF"/>
                </a:solidFill>
                <a:latin typeface="Arial" panose="020B0604020202020204" pitchFamily="34" charset="0"/>
                <a:cs typeface="Arial" panose="020B0604020202020204" pitchFamily="34" charset="0"/>
              </a:rPr>
              <a:t>2</a:t>
            </a:r>
            <a:r>
              <a:rPr lang="en-US" altLang="en-US">
                <a:solidFill>
                  <a:srgbClr val="CC00FF"/>
                </a:solidFill>
                <a:latin typeface="Arial" panose="020B0604020202020204" pitchFamily="34" charset="0"/>
                <a:cs typeface="Arial" panose="020B0604020202020204" pitchFamily="34" charset="0"/>
              </a:rPr>
              <a:t>+b</a:t>
            </a:r>
            <a:r>
              <a:rPr lang="en-US" altLang="en-US" baseline="-25000">
                <a:solidFill>
                  <a:srgbClr val="CC00FF"/>
                </a:solidFill>
                <a:latin typeface="Arial" panose="020B0604020202020204" pitchFamily="34" charset="0"/>
                <a:cs typeface="Arial" panose="020B0604020202020204" pitchFamily="34" charset="0"/>
              </a:rPr>
              <a:t>2</a:t>
            </a:r>
            <a:r>
              <a:rPr lang="en-US" altLang="en-US">
                <a:solidFill>
                  <a:srgbClr val="CC00FF"/>
                </a:solidFill>
                <a:latin typeface="Arial" panose="020B0604020202020204" pitchFamily="34" charset="0"/>
                <a:cs typeface="Arial" panose="020B0604020202020204" pitchFamily="34" charset="0"/>
              </a:rPr>
              <a:t>.T+c</a:t>
            </a:r>
            <a:r>
              <a:rPr lang="en-US" altLang="en-US" baseline="-25000">
                <a:solidFill>
                  <a:srgbClr val="CC00FF"/>
                </a:solidFill>
                <a:latin typeface="Arial" panose="020B0604020202020204" pitchFamily="34" charset="0"/>
                <a:cs typeface="Arial" panose="020B0604020202020204" pitchFamily="34" charset="0"/>
              </a:rPr>
              <a:t>2</a:t>
            </a:r>
            <a:r>
              <a:rPr lang="en-US" altLang="en-US">
                <a:solidFill>
                  <a:srgbClr val="CC00FF"/>
                </a:solidFill>
                <a:latin typeface="Arial" panose="020B0604020202020204" pitchFamily="34" charset="0"/>
                <a:cs typeface="Arial" panose="020B0604020202020204" pitchFamily="34" charset="0"/>
              </a:rPr>
              <a:t>.T</a:t>
            </a:r>
            <a:r>
              <a:rPr lang="en-US" altLang="en-US" baseline="30000">
                <a:solidFill>
                  <a:srgbClr val="CC00FF"/>
                </a:solidFill>
                <a:latin typeface="Arial" panose="020B0604020202020204" pitchFamily="34" charset="0"/>
                <a:cs typeface="Arial" panose="020B0604020202020204" pitchFamily="34" charset="0"/>
              </a:rPr>
              <a:t>2</a:t>
            </a:r>
            <a:r>
              <a:rPr lang="en-US" altLang="en-US">
                <a:solidFill>
                  <a:srgbClr val="CC00FF"/>
                </a:solidFill>
                <a:latin typeface="Arial" panose="020B0604020202020204" pitchFamily="34" charset="0"/>
                <a:cs typeface="Arial" panose="020B0604020202020204" pitchFamily="34" charset="0"/>
              </a:rPr>
              <a:t>..</a:t>
            </a:r>
            <a:endParaRPr lang="en-US" altLang="en-US" baseline="-25000">
              <a:solidFill>
                <a:srgbClr val="CC00FF"/>
              </a:solidFill>
              <a:latin typeface="Arial" panose="020B0604020202020204" pitchFamily="34" charset="0"/>
              <a:cs typeface="Arial" panose="020B0604020202020204" pitchFamily="34" charset="0"/>
            </a:endParaRPr>
          </a:p>
          <a:p>
            <a:pPr eaLnBrk="1" hangingPunct="1">
              <a:lnSpc>
                <a:spcPct val="150000"/>
              </a:lnSpc>
              <a:spcBef>
                <a:spcPct val="0"/>
              </a:spcBef>
              <a:buFont typeface="Wingdings" panose="05000000000000000000" pitchFamily="2" charset="2"/>
              <a:buChar char="Ø"/>
            </a:pPr>
            <a:r>
              <a:rPr lang="vi-VN" altLang="en-US">
                <a:solidFill>
                  <a:srgbClr val="0000FF"/>
                </a:solidFill>
                <a:latin typeface="Times New Roman" panose="02020603050405020304" pitchFamily="18" charset="0"/>
                <a:cs typeface="Arial" panose="020B0604020202020204" pitchFamily="34" charset="0"/>
              </a:rPr>
              <a:t> </a:t>
            </a:r>
            <a:r>
              <a:rPr lang="en-US" altLang="en-US">
                <a:solidFill>
                  <a:srgbClr val="0000FF"/>
                </a:solidFill>
                <a:latin typeface="Arial" panose="020B0604020202020204" pitchFamily="34" charset="0"/>
                <a:cs typeface="Arial" panose="020B0604020202020204" pitchFamily="34" charset="0"/>
              </a:rPr>
              <a:t>C</a:t>
            </a:r>
            <a:r>
              <a:rPr lang="en-US" altLang="en-US" baseline="-25000">
                <a:solidFill>
                  <a:srgbClr val="0000FF"/>
                </a:solidFill>
                <a:latin typeface="Arial" panose="020B0604020202020204" pitchFamily="34" charset="0"/>
                <a:cs typeface="Arial" panose="020B0604020202020204" pitchFamily="34" charset="0"/>
              </a:rPr>
              <a:t>p</a:t>
            </a:r>
            <a:r>
              <a:rPr lang="en-US" altLang="en-US">
                <a:solidFill>
                  <a:srgbClr val="0000FF"/>
                </a:solidFill>
                <a:latin typeface="Arial" panose="020B0604020202020204" pitchFamily="34" charset="0"/>
                <a:cs typeface="Arial" panose="020B0604020202020204" pitchFamily="34" charset="0"/>
              </a:rPr>
              <a:t> và C</a:t>
            </a:r>
            <a:r>
              <a:rPr lang="en-US" altLang="en-US" baseline="-25000">
                <a:solidFill>
                  <a:srgbClr val="0000FF"/>
                </a:solidFill>
                <a:latin typeface="Arial" panose="020B0604020202020204" pitchFamily="34" charset="0"/>
                <a:cs typeface="Arial" panose="020B0604020202020204" pitchFamily="34" charset="0"/>
              </a:rPr>
              <a:t>v</a:t>
            </a:r>
            <a:r>
              <a:rPr lang="en-US" altLang="en-US">
                <a:solidFill>
                  <a:srgbClr val="0000FF"/>
                </a:solidFill>
                <a:latin typeface="Arial" panose="020B0604020202020204" pitchFamily="34" charset="0"/>
                <a:cs typeface="Arial" panose="020B0604020202020204" pitchFamily="34" charset="0"/>
              </a:rPr>
              <a:t> là hàm trạng thái.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7F47FCA-D167-42A0-8775-41F7E5567753}"/>
              </a:ext>
            </a:extLst>
          </p:cNvPr>
          <p:cNvSpPr>
            <a:spLocks noGrp="1"/>
          </p:cNvSpPr>
          <p:nvPr>
            <p:ph type="title"/>
          </p:nvPr>
        </p:nvSpPr>
        <p:spPr>
          <a:xfrm>
            <a:off x="76200" y="855663"/>
            <a:ext cx="9283700" cy="1066800"/>
          </a:xfrm>
        </p:spPr>
        <p:txBody>
          <a:bodyPr/>
          <a:lstStyle/>
          <a:p>
            <a:pPr algn="l" eaLnBrk="1" hangingPunct="1">
              <a:lnSpc>
                <a:spcPct val="150000"/>
              </a:lnSpc>
            </a:pPr>
            <a:r>
              <a:rPr lang="en-US" altLang="en-US" sz="3200">
                <a:solidFill>
                  <a:srgbClr val="FF0000"/>
                </a:solidFill>
                <a:latin typeface="Arial" panose="020B0604020202020204" pitchFamily="34" charset="0"/>
              </a:rPr>
              <a:t>NHIỆT DUNG RIÊNG</a:t>
            </a:r>
            <a:r>
              <a:rPr lang="vi-VN" altLang="en-US" sz="3200">
                <a:solidFill>
                  <a:srgbClr val="FF0000"/>
                </a:solidFill>
                <a:latin typeface="Arial" panose="020B0604020202020204" pitchFamily="34" charset="0"/>
              </a:rPr>
              <a:t>: quy về 1 đơn vị khối lượng</a:t>
            </a:r>
            <a:r>
              <a:rPr lang="en-US" altLang="en-US" sz="3200">
                <a:solidFill>
                  <a:srgbClr val="FF0000"/>
                </a:solidFill>
                <a:latin typeface="Arial" panose="020B0604020202020204" pitchFamily="34" charset="0"/>
              </a:rPr>
              <a:t>. </a:t>
            </a:r>
            <a:r>
              <a:rPr lang="vi-VN" altLang="en-US" sz="3200">
                <a:solidFill>
                  <a:srgbClr val="FF0000"/>
                </a:solidFill>
                <a:latin typeface="Arial" panose="020B0604020202020204" pitchFamily="34" charset="0"/>
              </a:rPr>
              <a:t> </a:t>
            </a:r>
            <a:r>
              <a:rPr lang="en-US" altLang="en-US" sz="3200">
                <a:solidFill>
                  <a:srgbClr val="FF0000"/>
                </a:solidFill>
                <a:latin typeface="Arial" panose="020B0604020202020204" pitchFamily="34" charset="0"/>
              </a:rPr>
              <a:t>[cal/g.độ] </a:t>
            </a:r>
            <a:r>
              <a:rPr lang="vi-VN" altLang="en-US" sz="3200">
                <a:solidFill>
                  <a:srgbClr val="FF0000"/>
                </a:solidFill>
                <a:latin typeface="Arial" panose="020B0604020202020204" pitchFamily="34" charset="0"/>
              </a:rPr>
              <a:t>hay</a:t>
            </a:r>
            <a:r>
              <a:rPr lang="en-US" altLang="en-US" sz="3200">
                <a:solidFill>
                  <a:srgbClr val="FF0000"/>
                </a:solidFill>
                <a:latin typeface="Arial" panose="020B0604020202020204" pitchFamily="34" charset="0"/>
              </a:rPr>
              <a:t> [J/g.độ]</a:t>
            </a:r>
            <a:r>
              <a:rPr lang="vi-VN" altLang="en-US" sz="3200">
                <a:solidFill>
                  <a:srgbClr val="FF0000"/>
                </a:solidFill>
                <a:latin typeface="Arial" panose="020B0604020202020204" pitchFamily="34" charset="0"/>
              </a:rPr>
              <a:t>    </a:t>
            </a:r>
            <a:r>
              <a:rPr lang="vi-VN" altLang="en-US" sz="3200">
                <a:solidFill>
                  <a:srgbClr val="FF0000"/>
                </a:solidFill>
                <a:latin typeface="Arial" panose="020B0604020202020204" pitchFamily="34" charset="0"/>
                <a:sym typeface="Symbol" panose="05050102010706020507" pitchFamily="18" charset="2"/>
              </a:rPr>
              <a:t> </a:t>
            </a:r>
            <a:r>
              <a:rPr lang="vi-VN" altLang="en-US" sz="3200">
                <a:solidFill>
                  <a:srgbClr val="FF0000"/>
                </a:solidFill>
                <a:latin typeface="Arial" panose="020B0604020202020204" pitchFamily="34" charset="0"/>
              </a:rPr>
              <a:t>Q = m</a:t>
            </a:r>
            <a:r>
              <a:rPr lang="en-US" altLang="en-US" sz="3200">
                <a:solidFill>
                  <a:srgbClr val="FF0000"/>
                </a:solidFill>
                <a:latin typeface="Arial" panose="020B0604020202020204" pitchFamily="34" charset="0"/>
              </a:rPr>
              <a:t>.</a:t>
            </a:r>
            <a:r>
              <a:rPr lang="vi-VN" altLang="en-US" sz="3200">
                <a:solidFill>
                  <a:srgbClr val="FF0000"/>
                </a:solidFill>
                <a:latin typeface="Arial" panose="020B0604020202020204" pitchFamily="34" charset="0"/>
              </a:rPr>
              <a:t>c</a:t>
            </a:r>
            <a:r>
              <a:rPr lang="en-US" altLang="en-US" sz="3200">
                <a:solidFill>
                  <a:srgbClr val="FF0000"/>
                </a:solidFill>
                <a:latin typeface="Arial" panose="020B0604020202020204" pitchFamily="34" charset="0"/>
              </a:rPr>
              <a:t>.</a:t>
            </a:r>
            <a:r>
              <a:rPr lang="vi-VN" altLang="en-US" sz="3200">
                <a:solidFill>
                  <a:srgbClr val="FF0000"/>
                </a:solidFill>
                <a:latin typeface="Arial" panose="020B0604020202020204" pitchFamily="34" charset="0"/>
                <a:sym typeface="Symbol" panose="05050102010706020507" pitchFamily="18" charset="2"/>
              </a:rPr>
              <a:t>t</a:t>
            </a:r>
            <a:br>
              <a:rPr lang="en-US" altLang="en-US" sz="3200">
                <a:solidFill>
                  <a:srgbClr val="FF0000"/>
                </a:solidFill>
                <a:latin typeface="Arial" panose="020B0604020202020204" pitchFamily="34" charset="0"/>
              </a:rPr>
            </a:br>
            <a:br>
              <a:rPr lang="vi-VN" altLang="en-US" sz="2800" b="1">
                <a:solidFill>
                  <a:srgbClr val="FF0000"/>
                </a:solidFill>
                <a:latin typeface="Arial" panose="020B0604020202020204" pitchFamily="34" charset="0"/>
              </a:rPr>
            </a:br>
            <a:r>
              <a:rPr lang="vi-VN" altLang="en-US" sz="2800" b="1">
                <a:solidFill>
                  <a:srgbClr val="FF0000"/>
                </a:solidFill>
                <a:latin typeface="Arial" panose="020B0604020202020204" pitchFamily="34" charset="0"/>
              </a:rPr>
              <a:t>    </a:t>
            </a:r>
            <a:endParaRPr lang="en-US" altLang="en-US" sz="2800" b="1">
              <a:solidFill>
                <a:srgbClr val="FF0000"/>
              </a:solidFill>
              <a:latin typeface="Arial" panose="020B0604020202020204" pitchFamily="34" charset="0"/>
            </a:endParaRPr>
          </a:p>
        </p:txBody>
      </p:sp>
      <p:sp>
        <p:nvSpPr>
          <p:cNvPr id="51203" name="Rectangle 3">
            <a:extLst>
              <a:ext uri="{FF2B5EF4-FFF2-40B4-BE49-F238E27FC236}">
                <a16:creationId xmlns:a16="http://schemas.microsoft.com/office/drawing/2014/main" id="{D972A398-25AF-4E02-9B63-485C32C8B001}"/>
              </a:ext>
            </a:extLst>
          </p:cNvPr>
          <p:cNvSpPr>
            <a:spLocks noGrp="1"/>
          </p:cNvSpPr>
          <p:nvPr>
            <p:ph type="body" sz="half" idx="1"/>
          </p:nvPr>
        </p:nvSpPr>
        <p:spPr>
          <a:xfrm>
            <a:off x="163513" y="1600200"/>
            <a:ext cx="9426575" cy="1981200"/>
          </a:xfrm>
        </p:spPr>
        <p:txBody>
          <a:bodyPr/>
          <a:lstStyle/>
          <a:p>
            <a:pPr eaLnBrk="1" hangingPunct="1">
              <a:lnSpc>
                <a:spcPct val="150000"/>
              </a:lnSpc>
              <a:buFontTx/>
              <a:buNone/>
            </a:pPr>
            <a:r>
              <a:rPr lang="en-US" altLang="en-US" dirty="0">
                <a:solidFill>
                  <a:srgbClr val="0000FF"/>
                </a:solidFill>
                <a:latin typeface="Arial" panose="020B0604020202020204" pitchFamily="34" charset="0"/>
                <a:cs typeface="Arial" panose="020B0604020202020204" pitchFamily="34" charset="0"/>
              </a:rPr>
              <a:t>N</a:t>
            </a:r>
            <a:r>
              <a:rPr lang="vi-VN" altLang="en-US" dirty="0">
                <a:solidFill>
                  <a:srgbClr val="0000FF"/>
                </a:solidFill>
                <a:cs typeface="Arial" panose="020B0604020202020204" pitchFamily="34" charset="0"/>
              </a:rPr>
              <a:t>HIỆT DUNG MOL: quy về 1 mol chất</a:t>
            </a:r>
            <a:r>
              <a:rPr lang="en-US" altLang="en-US" dirty="0">
                <a:solidFill>
                  <a:srgbClr val="0000FF"/>
                </a:solidFill>
                <a:cs typeface="Arial" panose="020B0604020202020204" pitchFamily="34" charset="0"/>
              </a:rPr>
              <a:t>. </a:t>
            </a:r>
          </a:p>
          <a:p>
            <a:pPr eaLnBrk="1" hangingPunct="1">
              <a:lnSpc>
                <a:spcPct val="150000"/>
              </a:lnSpc>
              <a:buFontTx/>
              <a:buNone/>
            </a:pPr>
            <a:r>
              <a:rPr lang="en-US" altLang="en-US" dirty="0">
                <a:solidFill>
                  <a:srgbClr val="0000FF"/>
                </a:solidFill>
                <a:latin typeface="Arial" panose="020B0604020202020204" pitchFamily="34" charset="0"/>
                <a:cs typeface="Arial" panose="020B0604020202020204" pitchFamily="34" charset="0"/>
              </a:rPr>
              <a:t>[</a:t>
            </a:r>
            <a:r>
              <a:rPr lang="en-US" altLang="en-US" dirty="0" err="1">
                <a:solidFill>
                  <a:srgbClr val="0000FF"/>
                </a:solidFill>
                <a:latin typeface="Arial" panose="020B0604020202020204" pitchFamily="34" charset="0"/>
                <a:cs typeface="Arial" panose="020B0604020202020204" pitchFamily="34" charset="0"/>
              </a:rPr>
              <a:t>cal</a:t>
            </a:r>
            <a:r>
              <a:rPr lang="en-US" altLang="en-US" dirty="0">
                <a:solidFill>
                  <a:srgbClr val="0000FF"/>
                </a:solidFill>
                <a:latin typeface="Arial" panose="020B0604020202020204" pitchFamily="34" charset="0"/>
                <a:cs typeface="Arial" panose="020B0604020202020204" pitchFamily="34" charset="0"/>
              </a:rPr>
              <a:t>/</a:t>
            </a:r>
            <a:r>
              <a:rPr lang="en-US" altLang="en-US" dirty="0" err="1">
                <a:solidFill>
                  <a:srgbClr val="0000FF"/>
                </a:solidFill>
                <a:latin typeface="Arial" panose="020B0604020202020204" pitchFamily="34" charset="0"/>
                <a:cs typeface="Arial" panose="020B0604020202020204" pitchFamily="34" charset="0"/>
              </a:rPr>
              <a:t>mol.độ</a:t>
            </a:r>
            <a:r>
              <a:rPr lang="en-US" altLang="en-US" dirty="0">
                <a:solidFill>
                  <a:srgbClr val="0000FF"/>
                </a:solidFill>
                <a:latin typeface="Arial" panose="020B0604020202020204" pitchFamily="34" charset="0"/>
                <a:cs typeface="Arial" panose="020B0604020202020204" pitchFamily="34" charset="0"/>
              </a:rPr>
              <a:t>] hay [J/</a:t>
            </a:r>
            <a:r>
              <a:rPr lang="en-US" altLang="en-US" dirty="0" err="1">
                <a:solidFill>
                  <a:srgbClr val="0000FF"/>
                </a:solidFill>
                <a:latin typeface="Arial" panose="020B0604020202020204" pitchFamily="34" charset="0"/>
                <a:cs typeface="Arial" panose="020B0604020202020204" pitchFamily="34" charset="0"/>
              </a:rPr>
              <a:t>mol.độ</a:t>
            </a:r>
            <a:r>
              <a:rPr lang="en-US" altLang="en-US" dirty="0">
                <a:solidFill>
                  <a:srgbClr val="0000FF"/>
                </a:solidFill>
                <a:latin typeface="Arial" panose="020B0604020202020204" pitchFamily="34" charset="0"/>
                <a:cs typeface="Arial" panose="020B0604020202020204" pitchFamily="34" charset="0"/>
              </a:rPr>
              <a:t>]</a:t>
            </a:r>
            <a:r>
              <a:rPr lang="vi-VN" altLang="en-US" dirty="0">
                <a:solidFill>
                  <a:srgbClr val="FF0000"/>
                </a:solidFill>
                <a:sym typeface="Symbol" panose="05050102010706020507" pitchFamily="18" charset="2"/>
              </a:rPr>
              <a:t> </a:t>
            </a:r>
            <a:r>
              <a:rPr lang="vi-VN" altLang="en-US" dirty="0">
                <a:solidFill>
                  <a:srgbClr val="0000FF"/>
                </a:solidFill>
                <a:sym typeface="Symbol" panose="05050102010706020507" pitchFamily="18" charset="2"/>
              </a:rPr>
              <a:t></a:t>
            </a:r>
            <a:r>
              <a:rPr lang="vi-VN" altLang="en-US" dirty="0">
                <a:solidFill>
                  <a:srgbClr val="0000FF"/>
                </a:solidFill>
                <a:cs typeface="Arial" panose="020B0604020202020204" pitchFamily="34" charset="0"/>
              </a:rPr>
              <a:t> </a:t>
            </a:r>
            <a:r>
              <a:rPr lang="vi-VN" altLang="en-US" dirty="0">
                <a:solidFill>
                  <a:srgbClr val="0000FF"/>
                </a:solidFill>
              </a:rPr>
              <a:t>Q = n</a:t>
            </a:r>
            <a:r>
              <a:rPr lang="en-US" altLang="en-US" dirty="0">
                <a:solidFill>
                  <a:srgbClr val="0000FF"/>
                </a:solidFill>
              </a:rPr>
              <a:t>.</a:t>
            </a:r>
            <a:r>
              <a:rPr lang="vi-VN" altLang="en-US" dirty="0">
                <a:solidFill>
                  <a:srgbClr val="0000FF"/>
                </a:solidFill>
              </a:rPr>
              <a:t>c</a:t>
            </a:r>
            <a:r>
              <a:rPr lang="en-US" altLang="en-US" dirty="0">
                <a:solidFill>
                  <a:srgbClr val="0000FF"/>
                </a:solidFill>
              </a:rPr>
              <a:t>.</a:t>
            </a:r>
            <a:r>
              <a:rPr lang="vi-VN" altLang="en-US" dirty="0">
                <a:solidFill>
                  <a:srgbClr val="0000FF"/>
                </a:solidFill>
                <a:sym typeface="Symbol" panose="05050102010706020507" pitchFamily="18" charset="2"/>
              </a:rPr>
              <a:t>t</a:t>
            </a:r>
            <a:r>
              <a:rPr lang="en-US" altLang="en-US" dirty="0">
                <a:solidFill>
                  <a:srgbClr val="0000FF"/>
                </a:solidFill>
                <a:sym typeface="Symbol" panose="05050102010706020507" pitchFamily="18" charset="2"/>
              </a:rPr>
              <a:t> </a:t>
            </a:r>
            <a:endParaRPr lang="en-US" altLang="en-US" dirty="0">
              <a:solidFill>
                <a:srgbClr val="FF0000"/>
              </a:solidFill>
              <a:sym typeface="Symbol" panose="05050102010706020507" pitchFamily="18" charset="2"/>
            </a:endParaRPr>
          </a:p>
          <a:p>
            <a:pPr eaLnBrk="1" hangingPunct="1">
              <a:lnSpc>
                <a:spcPct val="150000"/>
              </a:lnSpc>
              <a:buFontTx/>
              <a:buNone/>
            </a:pPr>
            <a:r>
              <a:rPr lang="en-US" altLang="en-US" dirty="0">
                <a:solidFill>
                  <a:srgbClr val="0000FF"/>
                </a:solidFill>
                <a:sym typeface="Symbol" panose="05050102010706020507" pitchFamily="18" charset="2"/>
              </a:rPr>
              <a:t>  c</a:t>
            </a:r>
            <a:r>
              <a:rPr lang="en-US" altLang="en-US" dirty="0">
                <a:solidFill>
                  <a:srgbClr val="0000FF"/>
                </a:solidFill>
                <a:latin typeface="Arial" panose="020B0604020202020204" pitchFamily="34" charset="0"/>
                <a:cs typeface="Arial" panose="020B0604020202020204" pitchFamily="34" charset="0"/>
              </a:rPr>
              <a:t> [</a:t>
            </a:r>
            <a:r>
              <a:rPr lang="en-US" altLang="en-US" dirty="0" err="1">
                <a:solidFill>
                  <a:srgbClr val="0000FF"/>
                </a:solidFill>
                <a:latin typeface="Arial" panose="020B0604020202020204" pitchFamily="34" charset="0"/>
                <a:cs typeface="Arial" panose="020B0604020202020204" pitchFamily="34" charset="0"/>
              </a:rPr>
              <a:t>cal</a:t>
            </a:r>
            <a:r>
              <a:rPr lang="en-US" altLang="en-US" dirty="0">
                <a:solidFill>
                  <a:srgbClr val="0000FF"/>
                </a:solidFill>
                <a:latin typeface="Arial" panose="020B0604020202020204" pitchFamily="34" charset="0"/>
                <a:cs typeface="Arial" panose="020B0604020202020204" pitchFamily="34" charset="0"/>
              </a:rPr>
              <a:t>/</a:t>
            </a:r>
            <a:r>
              <a:rPr lang="en-US" altLang="en-US" dirty="0" err="1">
                <a:solidFill>
                  <a:srgbClr val="0000FF"/>
                </a:solidFill>
                <a:latin typeface="Arial" panose="020B0604020202020204" pitchFamily="34" charset="0"/>
                <a:cs typeface="Arial" panose="020B0604020202020204" pitchFamily="34" charset="0"/>
              </a:rPr>
              <a:t>mol.độ</a:t>
            </a:r>
            <a:r>
              <a:rPr lang="en-US" altLang="en-US" dirty="0">
                <a:solidFill>
                  <a:srgbClr val="0000FF"/>
                </a:solidFill>
                <a:latin typeface="Arial" panose="020B0604020202020204" pitchFamily="34" charset="0"/>
                <a:cs typeface="Arial" panose="020B0604020202020204" pitchFamily="34" charset="0"/>
              </a:rPr>
              <a:t>]</a:t>
            </a:r>
            <a:r>
              <a:rPr lang="en-US" altLang="en-US" dirty="0">
                <a:solidFill>
                  <a:srgbClr val="0000FF"/>
                </a:solidFill>
                <a:sym typeface="Symbol" panose="05050102010706020507" pitchFamily="18" charset="2"/>
              </a:rPr>
              <a:t> = </a:t>
            </a:r>
            <a:r>
              <a:rPr lang="en-US" altLang="en-US" dirty="0">
                <a:solidFill>
                  <a:srgbClr val="FF0000"/>
                </a:solidFill>
                <a:sym typeface="Symbol" panose="05050102010706020507" pitchFamily="18" charset="2"/>
              </a:rPr>
              <a:t>c</a:t>
            </a:r>
            <a:r>
              <a:rPr lang="en-US" altLang="en-US" dirty="0">
                <a:solidFill>
                  <a:srgbClr val="FF0000"/>
                </a:solidFill>
                <a:latin typeface="Arial" panose="020B0604020202020204" pitchFamily="34" charset="0"/>
              </a:rPr>
              <a:t> [</a:t>
            </a:r>
            <a:r>
              <a:rPr lang="en-US" altLang="en-US" dirty="0" err="1">
                <a:solidFill>
                  <a:srgbClr val="FF0000"/>
                </a:solidFill>
                <a:latin typeface="Arial" panose="020B0604020202020204" pitchFamily="34" charset="0"/>
              </a:rPr>
              <a:t>cal</a:t>
            </a:r>
            <a:r>
              <a:rPr lang="en-US" altLang="en-US" dirty="0">
                <a:solidFill>
                  <a:srgbClr val="FF0000"/>
                </a:solidFill>
                <a:latin typeface="Arial" panose="020B0604020202020204" pitchFamily="34" charset="0"/>
              </a:rPr>
              <a:t>/</a:t>
            </a:r>
            <a:r>
              <a:rPr lang="en-US" altLang="en-US" dirty="0" err="1">
                <a:solidFill>
                  <a:srgbClr val="FF0000"/>
                </a:solidFill>
                <a:latin typeface="Arial" panose="020B0604020202020204" pitchFamily="34" charset="0"/>
              </a:rPr>
              <a:t>g.độ</a:t>
            </a:r>
            <a:r>
              <a:rPr lang="en-US" altLang="en-US" dirty="0">
                <a:solidFill>
                  <a:srgbClr val="FF0000"/>
                </a:solidFill>
                <a:latin typeface="Arial" panose="020B0604020202020204" pitchFamily="34" charset="0"/>
              </a:rPr>
              <a:t>]</a:t>
            </a:r>
            <a:r>
              <a:rPr lang="en-US" altLang="en-US" dirty="0">
                <a:solidFill>
                  <a:srgbClr val="0000FF"/>
                </a:solidFill>
                <a:sym typeface="Symbol" panose="05050102010706020507" pitchFamily="18" charset="2"/>
              </a:rPr>
              <a:t>.M[g/mol]</a:t>
            </a:r>
            <a:endParaRPr lang="en-US" altLang="en-US" dirty="0">
              <a:solidFill>
                <a:srgbClr val="0000FF"/>
              </a:solidFill>
              <a:latin typeface="Arial" panose="020B0604020202020204" pitchFamily="34" charset="0"/>
              <a:cs typeface="Arial" panose="020B0604020202020204" pitchFamily="34" charset="0"/>
            </a:endParaRPr>
          </a:p>
        </p:txBody>
      </p:sp>
      <p:sp>
        <p:nvSpPr>
          <p:cNvPr id="51204" name="Text Box 6">
            <a:extLst>
              <a:ext uri="{FF2B5EF4-FFF2-40B4-BE49-F238E27FC236}">
                <a16:creationId xmlns:a16="http://schemas.microsoft.com/office/drawing/2014/main" id="{81321C9C-B198-4A9D-840C-5128927EF3CE}"/>
              </a:ext>
            </a:extLst>
          </p:cNvPr>
          <p:cNvSpPr txBox="1">
            <a:spLocks noChangeArrowheads="1"/>
          </p:cNvSpPr>
          <p:nvPr/>
        </p:nvSpPr>
        <p:spPr bwMode="auto">
          <a:xfrm>
            <a:off x="685800" y="6705600"/>
            <a:ext cx="83820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en-US" altLang="en-US" sz="9600">
              <a:latin typeface="Times New Roman" panose="02020603050405020304" pitchFamily="18" charset="0"/>
            </a:endParaRPr>
          </a:p>
        </p:txBody>
      </p:sp>
      <p:sp>
        <p:nvSpPr>
          <p:cNvPr id="51205" name="Text Box 11">
            <a:extLst>
              <a:ext uri="{FF2B5EF4-FFF2-40B4-BE49-F238E27FC236}">
                <a16:creationId xmlns:a16="http://schemas.microsoft.com/office/drawing/2014/main" id="{3B48B673-0B4A-45DE-846A-EA8934C78168}"/>
              </a:ext>
            </a:extLst>
          </p:cNvPr>
          <p:cNvSpPr txBox="1">
            <a:spLocks noChangeArrowheads="1"/>
          </p:cNvSpPr>
          <p:nvPr/>
        </p:nvSpPr>
        <p:spPr bwMode="auto">
          <a:xfrm>
            <a:off x="163513" y="3905250"/>
            <a:ext cx="9590087"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50000"/>
              </a:spcBef>
              <a:buFontTx/>
              <a:buNone/>
            </a:pPr>
            <a:r>
              <a:rPr lang="en-US" altLang="en-US">
                <a:solidFill>
                  <a:srgbClr val="006600"/>
                </a:solidFill>
                <a:latin typeface="Arial" panose="020B0604020202020204" pitchFamily="34" charset="0"/>
                <a:cs typeface="Arial" panose="020B0604020202020204" pitchFamily="34" charset="0"/>
              </a:rPr>
              <a:t>NHIỆT DUNG</a:t>
            </a:r>
            <a:r>
              <a:rPr lang="vi-VN" altLang="en-US">
                <a:solidFill>
                  <a:srgbClr val="006600"/>
                </a:solidFill>
                <a:latin typeface="Arial" panose="020B0604020202020204" pitchFamily="34" charset="0"/>
                <a:cs typeface="Arial" panose="020B0604020202020204" pitchFamily="34" charset="0"/>
              </a:rPr>
              <a:t>: </a:t>
            </a:r>
            <a:r>
              <a:rPr lang="vi-VN" altLang="en-US" b="0">
                <a:solidFill>
                  <a:srgbClr val="006600"/>
                </a:solidFill>
                <a:latin typeface="Arial" panose="020B0604020202020204" pitchFamily="34" charset="0"/>
                <a:cs typeface="Arial" panose="020B0604020202020204" pitchFamily="34" charset="0"/>
              </a:rPr>
              <a:t>quy về cả khối lượng </a:t>
            </a:r>
            <a:r>
              <a:rPr lang="en-US" altLang="en-US" b="0">
                <a:solidFill>
                  <a:srgbClr val="006600"/>
                </a:solidFill>
                <a:latin typeface="Arial" panose="020B0604020202020204" pitchFamily="34" charset="0"/>
                <a:cs typeface="Arial" panose="020B0604020202020204" pitchFamily="34" charset="0"/>
              </a:rPr>
              <a:t>m </a:t>
            </a:r>
            <a:r>
              <a:rPr lang="vi-VN" altLang="en-US" b="0">
                <a:solidFill>
                  <a:srgbClr val="006600"/>
                </a:solidFill>
                <a:latin typeface="Arial" panose="020B0604020202020204" pitchFamily="34" charset="0"/>
                <a:cs typeface="Arial" panose="020B0604020202020204" pitchFamily="34" charset="0"/>
              </a:rPr>
              <a:t>của vật</a:t>
            </a:r>
            <a:r>
              <a:rPr lang="en-US" altLang="en-US" b="0">
                <a:solidFill>
                  <a:srgbClr val="006600"/>
                </a:solidFill>
                <a:latin typeface="Arial" panose="020B0604020202020204" pitchFamily="34" charset="0"/>
                <a:cs typeface="Arial" panose="020B0604020202020204" pitchFamily="34" charset="0"/>
              </a:rPr>
              <a:t>.</a:t>
            </a:r>
            <a:r>
              <a:rPr lang="en-US" altLang="en-US">
                <a:solidFill>
                  <a:srgbClr val="006600"/>
                </a:solidFill>
                <a:latin typeface="Arial" panose="020B0604020202020204" pitchFamily="34" charset="0"/>
                <a:cs typeface="Arial" panose="020B0604020202020204" pitchFamily="34" charset="0"/>
              </a:rPr>
              <a:t>  [</a:t>
            </a:r>
            <a:r>
              <a:rPr lang="en-US" altLang="en-US" b="0">
                <a:solidFill>
                  <a:srgbClr val="006600"/>
                </a:solidFill>
                <a:latin typeface="Arial" panose="020B0604020202020204" pitchFamily="34" charset="0"/>
                <a:cs typeface="Arial" panose="020B0604020202020204" pitchFamily="34" charset="0"/>
              </a:rPr>
              <a:t>cal/độ] hay [J/độ]</a:t>
            </a:r>
            <a:r>
              <a:rPr lang="vi-VN" altLang="en-US" b="0">
                <a:solidFill>
                  <a:srgbClr val="006600"/>
                </a:solidFill>
                <a:latin typeface="Arial" panose="020B0604020202020204" pitchFamily="34" charset="0"/>
                <a:cs typeface="Arial" panose="020B0604020202020204" pitchFamily="34" charset="0"/>
              </a:rPr>
              <a:t> </a:t>
            </a:r>
            <a:r>
              <a:rPr lang="vi-VN" altLang="en-US">
                <a:solidFill>
                  <a:srgbClr val="006600"/>
                </a:solidFill>
                <a:latin typeface="Arial" panose="020B0604020202020204" pitchFamily="34" charset="0"/>
                <a:sym typeface="Symbol" panose="05050102010706020507" pitchFamily="18" charset="2"/>
              </a:rPr>
              <a:t></a:t>
            </a:r>
            <a:r>
              <a:rPr lang="vi-VN" altLang="en-US" b="0">
                <a:solidFill>
                  <a:srgbClr val="006600"/>
                </a:solidFill>
                <a:latin typeface="Arial" panose="020B0604020202020204" pitchFamily="34" charset="0"/>
                <a:cs typeface="Arial" panose="020B0604020202020204" pitchFamily="34" charset="0"/>
              </a:rPr>
              <a:t> Q = c</a:t>
            </a:r>
            <a:r>
              <a:rPr lang="en-US" altLang="en-US" b="0">
                <a:solidFill>
                  <a:srgbClr val="006600"/>
                </a:solidFill>
                <a:latin typeface="Arial" panose="020B0604020202020204" pitchFamily="34" charset="0"/>
                <a:cs typeface="Arial" panose="020B0604020202020204" pitchFamily="34" charset="0"/>
              </a:rPr>
              <a:t>.</a:t>
            </a:r>
            <a:r>
              <a:rPr lang="vi-VN" altLang="en-US">
                <a:solidFill>
                  <a:srgbClr val="006600"/>
                </a:solidFill>
                <a:sym typeface="Symbol" panose="05050102010706020507" pitchFamily="18" charset="2"/>
              </a:rPr>
              <a:t>t</a:t>
            </a:r>
            <a:endParaRPr lang="en-US" altLang="en-US">
              <a:solidFill>
                <a:srgbClr val="006600"/>
              </a:solidFill>
              <a:sym typeface="Symbol" panose="05050102010706020507" pitchFamily="18" charset="2"/>
            </a:endParaRPr>
          </a:p>
          <a:p>
            <a:pPr eaLnBrk="1" hangingPunct="1">
              <a:lnSpc>
                <a:spcPct val="150000"/>
              </a:lnSpc>
              <a:spcBef>
                <a:spcPct val="50000"/>
              </a:spcBef>
              <a:buFontTx/>
              <a:buNone/>
            </a:pPr>
            <a:r>
              <a:rPr lang="en-US" altLang="en-US" b="0">
                <a:solidFill>
                  <a:srgbClr val="006600"/>
                </a:solidFill>
                <a:sym typeface="Symbol" panose="05050102010706020507" pitchFamily="18" charset="2"/>
              </a:rPr>
              <a:t>c</a:t>
            </a:r>
            <a:r>
              <a:rPr lang="en-US" altLang="en-US" b="0">
                <a:solidFill>
                  <a:srgbClr val="006600"/>
                </a:solidFill>
                <a:latin typeface="Arial" panose="020B0604020202020204" pitchFamily="34" charset="0"/>
                <a:cs typeface="Arial" panose="020B0604020202020204" pitchFamily="34" charset="0"/>
              </a:rPr>
              <a:t>[cal/độ] </a:t>
            </a:r>
            <a:r>
              <a:rPr lang="en-US" altLang="en-US" b="0">
                <a:solidFill>
                  <a:srgbClr val="006600"/>
                </a:solidFill>
                <a:sym typeface="Symbol" panose="05050102010706020507" pitchFamily="18" charset="2"/>
              </a:rPr>
              <a:t>=</a:t>
            </a:r>
            <a:r>
              <a:rPr lang="en-US" altLang="en-US" b="0">
                <a:solidFill>
                  <a:srgbClr val="0000FF"/>
                </a:solidFill>
                <a:sym typeface="Symbol" panose="05050102010706020507" pitchFamily="18" charset="2"/>
              </a:rPr>
              <a:t> n[mol].c</a:t>
            </a:r>
            <a:r>
              <a:rPr lang="en-US" altLang="en-US" b="0">
                <a:solidFill>
                  <a:srgbClr val="0000FF"/>
                </a:solidFill>
                <a:latin typeface="Arial" panose="020B0604020202020204" pitchFamily="34" charset="0"/>
                <a:cs typeface="Arial" panose="020B0604020202020204" pitchFamily="34" charset="0"/>
              </a:rPr>
              <a:t>[cal/mol.độ]</a:t>
            </a:r>
            <a:r>
              <a:rPr lang="en-US" altLang="en-US" b="0">
                <a:solidFill>
                  <a:srgbClr val="0000FF"/>
                </a:solidFill>
                <a:sym typeface="Symbol" panose="05050102010706020507" pitchFamily="18" charset="2"/>
              </a:rPr>
              <a:t> </a:t>
            </a:r>
            <a:r>
              <a:rPr lang="en-US" altLang="en-US" b="0">
                <a:solidFill>
                  <a:srgbClr val="006600"/>
                </a:solidFill>
                <a:sym typeface="Symbol" panose="05050102010706020507" pitchFamily="18" charset="2"/>
              </a:rPr>
              <a:t>=</a:t>
            </a:r>
            <a:r>
              <a:rPr lang="en-US" altLang="en-US" b="0">
                <a:solidFill>
                  <a:srgbClr val="0000FF"/>
                </a:solidFill>
                <a:sym typeface="Symbol" panose="05050102010706020507" pitchFamily="18" charset="2"/>
              </a:rPr>
              <a:t> </a:t>
            </a:r>
            <a:r>
              <a:rPr lang="en-US" altLang="en-US" b="0">
                <a:solidFill>
                  <a:srgbClr val="FF0000"/>
                </a:solidFill>
                <a:sym typeface="Symbol" panose="05050102010706020507" pitchFamily="18" charset="2"/>
              </a:rPr>
              <a:t>m[g].c</a:t>
            </a:r>
            <a:r>
              <a:rPr lang="en-US" altLang="en-US" b="0">
                <a:solidFill>
                  <a:srgbClr val="FF0000"/>
                </a:solidFill>
                <a:latin typeface="Arial" panose="020B0604020202020204" pitchFamily="34" charset="0"/>
              </a:rPr>
              <a:t>[cal/g.độ] </a:t>
            </a:r>
            <a:endParaRPr lang="en-US" altLang="en-US" b="0">
              <a:solidFill>
                <a:srgbClr val="FF00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p:bldP spid="51203" grpId="0" build="p"/>
      <p:bldP spid="5120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2E9F05-519B-408D-B0D6-56A664C5405D}"/>
              </a:ext>
            </a:extLst>
          </p:cNvPr>
          <p:cNvSpPr txBox="1"/>
          <p:nvPr/>
        </p:nvSpPr>
        <p:spPr>
          <a:xfrm>
            <a:off x="-76200" y="295275"/>
            <a:ext cx="9296400" cy="669925"/>
          </a:xfrm>
          <a:prstGeom prst="rect">
            <a:avLst/>
          </a:prstGeom>
          <a:noFill/>
        </p:spPr>
        <p:txBody>
          <a:bodyPr>
            <a:spAutoFit/>
          </a:bodyPr>
          <a:lstStyle/>
          <a:p>
            <a:pPr>
              <a:lnSpc>
                <a:spcPct val="150000"/>
              </a:lnSpc>
              <a:defRPr/>
            </a:pPr>
            <a:r>
              <a:rPr lang="vi-VN" sz="2800" b="0" dirty="0">
                <a:latin typeface="+mn-lt"/>
              </a:rPr>
              <a:t>Tính </a:t>
            </a:r>
            <a:r>
              <a:rPr lang="en-US" sz="2800" b="0" dirty="0" err="1">
                <a:latin typeface="+mn-lt"/>
              </a:rPr>
              <a:t>nhiệt</a:t>
            </a:r>
            <a:r>
              <a:rPr lang="en-US" sz="2800" b="0" dirty="0">
                <a:latin typeface="+mn-lt"/>
              </a:rPr>
              <a:t> l</a:t>
            </a:r>
            <a:r>
              <a:rPr lang="vi-VN" sz="2800" b="0" dirty="0">
                <a:latin typeface="+mn-lt"/>
              </a:rPr>
              <a:t>ư</a:t>
            </a:r>
            <a:r>
              <a:rPr lang="en-US" sz="2800" b="0" dirty="0" err="1">
                <a:latin typeface="+mn-lt"/>
              </a:rPr>
              <a:t>ợng</a:t>
            </a:r>
            <a:r>
              <a:rPr lang="en-US" sz="2800" b="0" dirty="0">
                <a:latin typeface="+mn-lt"/>
              </a:rPr>
              <a:t> </a:t>
            </a:r>
            <a:r>
              <a:rPr lang="vi-VN" sz="2800" b="0" dirty="0">
                <a:latin typeface="+mn-lt"/>
              </a:rPr>
              <a:t>Q để 180ml nước từ 30</a:t>
            </a:r>
            <a:r>
              <a:rPr lang="vi-VN" sz="2800" b="0" baseline="30000" dirty="0">
                <a:latin typeface="+mn-lt"/>
              </a:rPr>
              <a:t>0</a:t>
            </a:r>
            <a:r>
              <a:rPr lang="vi-VN" sz="2800" b="0" dirty="0">
                <a:latin typeface="+mn-lt"/>
              </a:rPr>
              <a:t>C tăng lên 80</a:t>
            </a:r>
            <a:r>
              <a:rPr lang="vi-VN" sz="2800" b="0" baseline="30000" dirty="0">
                <a:latin typeface="+mn-lt"/>
              </a:rPr>
              <a:t>0</a:t>
            </a:r>
            <a:r>
              <a:rPr lang="vi-VN" sz="2800" b="0" dirty="0">
                <a:latin typeface="+mn-lt"/>
              </a:rPr>
              <a:t>C.</a:t>
            </a:r>
          </a:p>
        </p:txBody>
      </p:sp>
      <p:sp>
        <p:nvSpPr>
          <p:cNvPr id="6" name="TextBox 5">
            <a:extLst>
              <a:ext uri="{FF2B5EF4-FFF2-40B4-BE49-F238E27FC236}">
                <a16:creationId xmlns:a16="http://schemas.microsoft.com/office/drawing/2014/main" id="{0604CE05-AE16-4F25-BB1F-D30920E381C3}"/>
              </a:ext>
            </a:extLst>
          </p:cNvPr>
          <p:cNvSpPr txBox="1"/>
          <p:nvPr/>
        </p:nvSpPr>
        <p:spPr>
          <a:xfrm>
            <a:off x="152400" y="1238250"/>
            <a:ext cx="9296400" cy="1314450"/>
          </a:xfrm>
          <a:prstGeom prst="rect">
            <a:avLst/>
          </a:prstGeom>
          <a:noFill/>
        </p:spPr>
        <p:txBody>
          <a:bodyPr>
            <a:spAutoFit/>
          </a:bodyPr>
          <a:lstStyle/>
          <a:p>
            <a:pPr>
              <a:lnSpc>
                <a:spcPct val="150000"/>
              </a:lnSpc>
              <a:defRPr/>
            </a:pPr>
            <a:r>
              <a:rPr lang="vi-VN" sz="2800" b="0" dirty="0">
                <a:solidFill>
                  <a:srgbClr val="006600"/>
                </a:solidFill>
                <a:latin typeface="+mn-lt"/>
              </a:rPr>
              <a:t>Nhiệt dung riêng c = 1 [cal/g.độ]</a:t>
            </a:r>
            <a:endParaRPr lang="en-US" sz="2800" b="0" dirty="0">
              <a:solidFill>
                <a:srgbClr val="006600"/>
              </a:solidFill>
              <a:latin typeface="+mn-lt"/>
            </a:endParaRPr>
          </a:p>
          <a:p>
            <a:pPr>
              <a:lnSpc>
                <a:spcPct val="150000"/>
              </a:lnSpc>
              <a:defRPr/>
            </a:pPr>
            <a:r>
              <a:rPr lang="vi-VN" sz="2800" b="0" dirty="0">
                <a:solidFill>
                  <a:srgbClr val="006600"/>
                </a:solidFill>
                <a:latin typeface="+mn-lt"/>
              </a:rPr>
              <a:t>Q = m</a:t>
            </a:r>
            <a:r>
              <a:rPr lang="en-US" sz="2800" b="0" dirty="0">
                <a:solidFill>
                  <a:srgbClr val="006600"/>
                </a:solidFill>
                <a:latin typeface="+mn-lt"/>
              </a:rPr>
              <a:t>.</a:t>
            </a:r>
            <a:r>
              <a:rPr lang="vi-VN" sz="2800" b="0" dirty="0">
                <a:solidFill>
                  <a:srgbClr val="006600"/>
                </a:solidFill>
                <a:latin typeface="+mn-lt"/>
              </a:rPr>
              <a:t>c</a:t>
            </a:r>
            <a:r>
              <a:rPr lang="en-US" sz="2800" b="0" dirty="0">
                <a:solidFill>
                  <a:srgbClr val="006600"/>
                </a:solidFill>
                <a:latin typeface="+mn-lt"/>
              </a:rPr>
              <a:t>.</a:t>
            </a:r>
            <a:r>
              <a:rPr lang="vi-VN" altLang="en-US" sz="2800" b="0" dirty="0">
                <a:solidFill>
                  <a:srgbClr val="006600"/>
                </a:solidFill>
                <a:latin typeface="+mn-lt"/>
                <a:sym typeface="Symbol" panose="05050102010706020507" pitchFamily="18" charset="2"/>
              </a:rPr>
              <a:t>t = 180[g].1[cal/g.độ].(80 -30)[độ] = 9 [kcal]</a:t>
            </a:r>
            <a:endParaRPr lang="en-US" sz="2800" b="0" dirty="0">
              <a:solidFill>
                <a:srgbClr val="006600"/>
              </a:solidFill>
              <a:latin typeface="+mn-lt"/>
            </a:endParaRPr>
          </a:p>
        </p:txBody>
      </p:sp>
      <p:sp>
        <p:nvSpPr>
          <p:cNvPr id="7" name="TextBox 6">
            <a:extLst>
              <a:ext uri="{FF2B5EF4-FFF2-40B4-BE49-F238E27FC236}">
                <a16:creationId xmlns:a16="http://schemas.microsoft.com/office/drawing/2014/main" id="{B6115C10-5FEA-402E-A3D4-E50A4813E0F1}"/>
              </a:ext>
            </a:extLst>
          </p:cNvPr>
          <p:cNvSpPr txBox="1"/>
          <p:nvPr/>
        </p:nvSpPr>
        <p:spPr>
          <a:xfrm>
            <a:off x="103188" y="2895600"/>
            <a:ext cx="9563100" cy="1304925"/>
          </a:xfrm>
          <a:prstGeom prst="rect">
            <a:avLst/>
          </a:prstGeom>
          <a:noFill/>
        </p:spPr>
        <p:txBody>
          <a:bodyPr>
            <a:spAutoFit/>
          </a:bodyPr>
          <a:lstStyle/>
          <a:p>
            <a:pPr>
              <a:lnSpc>
                <a:spcPct val="150000"/>
              </a:lnSpc>
              <a:defRPr/>
            </a:pPr>
            <a:r>
              <a:rPr lang="vi-VN" sz="2800" b="0" dirty="0">
                <a:solidFill>
                  <a:srgbClr val="0000FF"/>
                </a:solidFill>
                <a:latin typeface="+mn-lt"/>
              </a:rPr>
              <a:t>Nhiệt dung mol: c=18[g/mol].1[cal/g.độ]=18 [cal/mol.độ]</a:t>
            </a:r>
          </a:p>
          <a:p>
            <a:pPr>
              <a:lnSpc>
                <a:spcPct val="150000"/>
              </a:lnSpc>
              <a:defRPr/>
            </a:pPr>
            <a:r>
              <a:rPr lang="vi-VN" sz="2800" b="0" dirty="0">
                <a:solidFill>
                  <a:srgbClr val="0000FF"/>
                </a:solidFill>
                <a:latin typeface="+mn-lt"/>
              </a:rPr>
              <a:t>Q = n</a:t>
            </a:r>
            <a:r>
              <a:rPr lang="en-US" sz="2800" b="0" dirty="0">
                <a:solidFill>
                  <a:srgbClr val="0000FF"/>
                </a:solidFill>
                <a:latin typeface="+mn-lt"/>
              </a:rPr>
              <a:t>.</a:t>
            </a:r>
            <a:r>
              <a:rPr lang="vi-VN" sz="2800" b="0" dirty="0">
                <a:solidFill>
                  <a:srgbClr val="0000FF"/>
                </a:solidFill>
                <a:latin typeface="+mn-lt"/>
              </a:rPr>
              <a:t>c</a:t>
            </a:r>
            <a:r>
              <a:rPr lang="en-US" sz="2800" b="0" dirty="0">
                <a:solidFill>
                  <a:srgbClr val="0000FF"/>
                </a:solidFill>
                <a:latin typeface="+mn-lt"/>
              </a:rPr>
              <a:t>.</a:t>
            </a:r>
            <a:r>
              <a:rPr lang="vi-VN" altLang="en-US" sz="2800" b="0" dirty="0">
                <a:solidFill>
                  <a:srgbClr val="0000FF"/>
                </a:solidFill>
                <a:latin typeface="+mn-lt"/>
                <a:sym typeface="Symbol" panose="05050102010706020507" pitchFamily="18" charset="2"/>
              </a:rPr>
              <a:t>t = 10[mol].18[cal/mol.độ].(80-30)[độ] = 9 [kcal]</a:t>
            </a:r>
          </a:p>
        </p:txBody>
      </p:sp>
      <p:sp>
        <p:nvSpPr>
          <p:cNvPr id="8" name="TextBox 7">
            <a:extLst>
              <a:ext uri="{FF2B5EF4-FFF2-40B4-BE49-F238E27FC236}">
                <a16:creationId xmlns:a16="http://schemas.microsoft.com/office/drawing/2014/main" id="{D0A8BB76-C80B-4E9B-80D8-23CC2C84CD33}"/>
              </a:ext>
            </a:extLst>
          </p:cNvPr>
          <p:cNvSpPr txBox="1"/>
          <p:nvPr/>
        </p:nvSpPr>
        <p:spPr>
          <a:xfrm>
            <a:off x="168275" y="4648200"/>
            <a:ext cx="8305800" cy="1314450"/>
          </a:xfrm>
          <a:prstGeom prst="rect">
            <a:avLst/>
          </a:prstGeom>
          <a:noFill/>
        </p:spPr>
        <p:txBody>
          <a:bodyPr>
            <a:spAutoFit/>
          </a:bodyPr>
          <a:lstStyle/>
          <a:p>
            <a:pPr>
              <a:lnSpc>
                <a:spcPct val="150000"/>
              </a:lnSpc>
              <a:defRPr/>
            </a:pPr>
            <a:r>
              <a:rPr lang="vi-VN" sz="2800" b="0" dirty="0">
                <a:solidFill>
                  <a:srgbClr val="CC00FF"/>
                </a:solidFill>
                <a:latin typeface="+mn-lt"/>
              </a:rPr>
              <a:t>Nhiệt dung: c = 180[g].1[cal/g.độ]= 180 [cal/độ]</a:t>
            </a:r>
          </a:p>
          <a:p>
            <a:pPr>
              <a:lnSpc>
                <a:spcPct val="150000"/>
              </a:lnSpc>
              <a:defRPr/>
            </a:pPr>
            <a:r>
              <a:rPr lang="vi-VN" sz="2800" b="0" dirty="0">
                <a:solidFill>
                  <a:srgbClr val="CC00FF"/>
                </a:solidFill>
                <a:latin typeface="+mn-lt"/>
              </a:rPr>
              <a:t>Q = c</a:t>
            </a:r>
            <a:r>
              <a:rPr lang="en-US" sz="2800" b="0" dirty="0">
                <a:solidFill>
                  <a:srgbClr val="CC00FF"/>
                </a:solidFill>
                <a:latin typeface="+mn-lt"/>
              </a:rPr>
              <a:t>.</a:t>
            </a:r>
            <a:r>
              <a:rPr lang="vi-VN" altLang="en-US" sz="2800" b="0" dirty="0">
                <a:solidFill>
                  <a:srgbClr val="CC00FF"/>
                </a:solidFill>
                <a:latin typeface="+mn-lt"/>
                <a:sym typeface="Symbol" panose="05050102010706020507" pitchFamily="18" charset="2"/>
              </a:rPr>
              <a:t>t = 180[cal/độ].(80-30)[độ] = 9 [kcal]</a:t>
            </a:r>
            <a:endParaRPr lang="en-US" sz="2800" b="0" dirty="0">
              <a:solidFill>
                <a:srgbClr val="CC00FF"/>
              </a:solidFill>
              <a:latin typeface="+mn-lt"/>
            </a:endParaRPr>
          </a:p>
        </p:txBody>
      </p:sp>
      <p:cxnSp>
        <p:nvCxnSpPr>
          <p:cNvPr id="10" name="Straight Connector 9">
            <a:extLst>
              <a:ext uri="{FF2B5EF4-FFF2-40B4-BE49-F238E27FC236}">
                <a16:creationId xmlns:a16="http://schemas.microsoft.com/office/drawing/2014/main" id="{22D69816-4F73-4BD7-BF8D-FEFDF300192E}"/>
              </a:ext>
            </a:extLst>
          </p:cNvPr>
          <p:cNvCxnSpPr/>
          <p:nvPr/>
        </p:nvCxnSpPr>
        <p:spPr>
          <a:xfrm flipH="1">
            <a:off x="2933700" y="2135188"/>
            <a:ext cx="381000" cy="38100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715F579-2E0B-41B8-8412-A5454F848BD9}"/>
              </a:ext>
            </a:extLst>
          </p:cNvPr>
          <p:cNvCxnSpPr/>
          <p:nvPr/>
        </p:nvCxnSpPr>
        <p:spPr>
          <a:xfrm flipH="1">
            <a:off x="4191000" y="2122488"/>
            <a:ext cx="381000" cy="38100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866B79-2A43-468E-A73F-0FE1D76931BC}"/>
              </a:ext>
            </a:extLst>
          </p:cNvPr>
          <p:cNvCxnSpPr/>
          <p:nvPr/>
        </p:nvCxnSpPr>
        <p:spPr>
          <a:xfrm flipH="1">
            <a:off x="4632325" y="2100263"/>
            <a:ext cx="381000" cy="38100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33FDBFD-D055-46D5-AF91-0964B28CACF4}"/>
              </a:ext>
            </a:extLst>
          </p:cNvPr>
          <p:cNvCxnSpPr/>
          <p:nvPr/>
        </p:nvCxnSpPr>
        <p:spPr>
          <a:xfrm flipH="1">
            <a:off x="6451600" y="2066925"/>
            <a:ext cx="381000" cy="38100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4C40AAA-0571-4A3A-A9B7-E382F0FFE3C6}"/>
              </a:ext>
            </a:extLst>
          </p:cNvPr>
          <p:cNvCxnSpPr/>
          <p:nvPr/>
        </p:nvCxnSpPr>
        <p:spPr>
          <a:xfrm flipH="1">
            <a:off x="3578225" y="3149600"/>
            <a:ext cx="381000" cy="38100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3F399F7-F5A7-4782-AFBE-1976616C07D4}"/>
              </a:ext>
            </a:extLst>
          </p:cNvPr>
          <p:cNvCxnSpPr/>
          <p:nvPr/>
        </p:nvCxnSpPr>
        <p:spPr>
          <a:xfrm flipH="1">
            <a:off x="5486400" y="3149600"/>
            <a:ext cx="381000" cy="38100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B545DE6-98D1-4D0C-9B4F-23668D1A51BB}"/>
              </a:ext>
            </a:extLst>
          </p:cNvPr>
          <p:cNvCxnSpPr/>
          <p:nvPr/>
        </p:nvCxnSpPr>
        <p:spPr>
          <a:xfrm flipH="1">
            <a:off x="2743200" y="3711575"/>
            <a:ext cx="381000" cy="38100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99E25C7-9851-4F65-B2CB-9D06BA939D76}"/>
              </a:ext>
            </a:extLst>
          </p:cNvPr>
          <p:cNvCxnSpPr/>
          <p:nvPr/>
        </p:nvCxnSpPr>
        <p:spPr>
          <a:xfrm flipH="1">
            <a:off x="4445000" y="3775075"/>
            <a:ext cx="381000" cy="38100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15EE4F3-53B2-4DCB-8597-A2DEDBC7D7B9}"/>
              </a:ext>
            </a:extLst>
          </p:cNvPr>
          <p:cNvCxnSpPr/>
          <p:nvPr/>
        </p:nvCxnSpPr>
        <p:spPr>
          <a:xfrm flipH="1">
            <a:off x="4921250" y="5527675"/>
            <a:ext cx="381000" cy="38100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12A67F7-13EB-43B3-ADBE-8C9A804D7964}"/>
              </a:ext>
            </a:extLst>
          </p:cNvPr>
          <p:cNvCxnSpPr/>
          <p:nvPr/>
        </p:nvCxnSpPr>
        <p:spPr>
          <a:xfrm flipH="1">
            <a:off x="5013325" y="3775075"/>
            <a:ext cx="381000" cy="38100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9AEA62A-E46D-4818-BF2D-6897F494F9B5}"/>
              </a:ext>
            </a:extLst>
          </p:cNvPr>
          <p:cNvCxnSpPr/>
          <p:nvPr/>
        </p:nvCxnSpPr>
        <p:spPr>
          <a:xfrm flipH="1">
            <a:off x="6958013" y="3775075"/>
            <a:ext cx="381000" cy="38100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16DA164-C7FD-48B9-82DE-765899A2C016}"/>
              </a:ext>
            </a:extLst>
          </p:cNvPr>
          <p:cNvCxnSpPr/>
          <p:nvPr/>
        </p:nvCxnSpPr>
        <p:spPr>
          <a:xfrm flipH="1">
            <a:off x="3124200" y="5507038"/>
            <a:ext cx="381000" cy="38100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39496DE-D81B-4384-8FFF-A80B44BBC02F}"/>
              </a:ext>
            </a:extLst>
          </p:cNvPr>
          <p:cNvCxnSpPr/>
          <p:nvPr/>
        </p:nvCxnSpPr>
        <p:spPr>
          <a:xfrm flipH="1">
            <a:off x="3352800" y="4886325"/>
            <a:ext cx="381000" cy="38100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09C8E0C-7761-46FF-8C1A-0F7F52A39711}"/>
              </a:ext>
            </a:extLst>
          </p:cNvPr>
          <p:cNvCxnSpPr/>
          <p:nvPr/>
        </p:nvCxnSpPr>
        <p:spPr>
          <a:xfrm flipH="1">
            <a:off x="4632325" y="4887913"/>
            <a:ext cx="381000" cy="38100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5747" name="Picture 3" descr="FG07_07">
            <a:extLst>
              <a:ext uri="{FF2B5EF4-FFF2-40B4-BE49-F238E27FC236}">
                <a16:creationId xmlns:a16="http://schemas.microsoft.com/office/drawing/2014/main" id="{5CDDBD8F-CDD1-4CFD-B8DE-B15F84A27336}"/>
              </a:ext>
            </a:extLst>
          </p:cNvPr>
          <p:cNvPicPr>
            <a:picLocks noGrp="1" noChangeAspect="1" noChangeArrowheads="1"/>
          </p:cNvPicPr>
          <p:nvPr>
            <p:ph type="body" idx="4294967295"/>
          </p:nvPr>
        </p:nvPicPr>
        <p:blipFill>
          <a:blip r:embed="rId4">
            <a:extLst>
              <a:ext uri="{28A0092B-C50C-407E-A947-70E740481C1C}">
                <a14:useLocalDpi xmlns:a14="http://schemas.microsoft.com/office/drawing/2010/main" val="0"/>
              </a:ext>
            </a:extLst>
          </a:blip>
          <a:srcRect/>
          <a:stretch>
            <a:fillRect/>
          </a:stretch>
        </p:blipFill>
        <p:spPr>
          <a:xfrm>
            <a:off x="523875" y="2859088"/>
            <a:ext cx="8305800" cy="3609975"/>
          </a:xfrm>
          <a:noFill/>
        </p:spPr>
      </p:pic>
      <p:sp>
        <p:nvSpPr>
          <p:cNvPr id="54275" name="Text Box 5">
            <a:extLst>
              <a:ext uri="{FF2B5EF4-FFF2-40B4-BE49-F238E27FC236}">
                <a16:creationId xmlns:a16="http://schemas.microsoft.com/office/drawing/2014/main" id="{92FE25EC-08FF-4977-A61C-6469D048FE31}"/>
              </a:ext>
            </a:extLst>
          </p:cNvPr>
          <p:cNvSpPr txBox="1">
            <a:spLocks noChangeArrowheads="1"/>
          </p:cNvSpPr>
          <p:nvPr/>
        </p:nvSpPr>
        <p:spPr bwMode="auto">
          <a:xfrm>
            <a:off x="3733800" y="5141913"/>
            <a:ext cx="2286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a:solidFill>
                  <a:srgbClr val="FF0000"/>
                </a:solidFill>
                <a:latin typeface="Arial" panose="020B0604020202020204" pitchFamily="34" charset="0"/>
                <a:cs typeface="Arial" panose="020B0604020202020204" pitchFamily="34" charset="0"/>
              </a:rPr>
              <a:t>Đẳng áp</a:t>
            </a:r>
          </a:p>
        </p:txBody>
      </p:sp>
      <p:graphicFrame>
        <p:nvGraphicFramePr>
          <p:cNvPr id="52230" name="Object 6">
            <a:extLst>
              <a:ext uri="{FF2B5EF4-FFF2-40B4-BE49-F238E27FC236}">
                <a16:creationId xmlns:a16="http://schemas.microsoft.com/office/drawing/2014/main" id="{C7287CE1-926D-4F06-8ADC-EF71A529C55C}"/>
              </a:ext>
            </a:extLst>
          </p:cNvPr>
          <p:cNvGraphicFramePr>
            <a:graphicFrameLocks noChangeAspect="1"/>
          </p:cNvGraphicFramePr>
          <p:nvPr/>
        </p:nvGraphicFramePr>
        <p:xfrm>
          <a:off x="388938" y="1563688"/>
          <a:ext cx="5345112" cy="838200"/>
        </p:xfrm>
        <a:graphic>
          <a:graphicData uri="http://schemas.openxmlformats.org/presentationml/2006/ole">
            <mc:AlternateContent xmlns:mc="http://schemas.openxmlformats.org/markup-compatibility/2006">
              <mc:Choice xmlns:v="urn:schemas-microsoft-com:vml" Requires="v">
                <p:oleObj spid="_x0000_s54295" name="Equation" r:id="rId5" imgW="1638300" imgH="241300" progId="Equation.3">
                  <p:embed/>
                </p:oleObj>
              </mc:Choice>
              <mc:Fallback>
                <p:oleObj name="Equation" r:id="rId5" imgW="1638300" imgH="2413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938" y="1563688"/>
                        <a:ext cx="534511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77" name="TextBox 7">
            <a:extLst>
              <a:ext uri="{FF2B5EF4-FFF2-40B4-BE49-F238E27FC236}">
                <a16:creationId xmlns:a16="http://schemas.microsoft.com/office/drawing/2014/main" id="{23ADF5E4-E902-45F2-9032-CB7C32733F5F}"/>
              </a:ext>
            </a:extLst>
          </p:cNvPr>
          <p:cNvSpPr txBox="1">
            <a:spLocks noChangeArrowheads="1"/>
          </p:cNvSpPr>
          <p:nvPr/>
        </p:nvSpPr>
        <p:spPr bwMode="auto">
          <a:xfrm>
            <a:off x="6423025" y="4064000"/>
            <a:ext cx="1624013"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a:latin typeface="Times New Roman" panose="02020603050405020304" pitchFamily="18" charset="0"/>
                <a:cs typeface="Times New Roman" panose="02020603050405020304" pitchFamily="18" charset="0"/>
              </a:rPr>
              <a:t>∆V</a:t>
            </a:r>
            <a:endParaRPr lang="en-US" altLang="en-US">
              <a:latin typeface="Times New Roman" panose="02020603050405020304" pitchFamily="18" charset="0"/>
            </a:endParaRPr>
          </a:p>
        </p:txBody>
      </p:sp>
      <p:sp>
        <p:nvSpPr>
          <p:cNvPr id="54278" name="TextBox 8">
            <a:extLst>
              <a:ext uri="{FF2B5EF4-FFF2-40B4-BE49-F238E27FC236}">
                <a16:creationId xmlns:a16="http://schemas.microsoft.com/office/drawing/2014/main" id="{4B324A98-8847-4C7F-982E-E0C6AE60A2F8}"/>
              </a:ext>
            </a:extLst>
          </p:cNvPr>
          <p:cNvSpPr txBox="1">
            <a:spLocks noChangeArrowheads="1"/>
          </p:cNvSpPr>
          <p:nvPr/>
        </p:nvSpPr>
        <p:spPr bwMode="auto">
          <a:xfrm>
            <a:off x="5259388" y="3636963"/>
            <a:ext cx="1143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6600" b="0">
                <a:latin typeface="Times New Roman" panose="02020603050405020304" pitchFamily="18" charset="0"/>
                <a:cs typeface="Times New Roman" panose="02020603050405020304" pitchFamily="18" charset="0"/>
              </a:rPr>
              <a:t>ℓ↨</a:t>
            </a:r>
            <a:endParaRPr lang="en-US" altLang="en-US" sz="6600" b="0">
              <a:latin typeface="Times New Roman" panose="02020603050405020304" pitchFamily="18" charset="0"/>
            </a:endParaRPr>
          </a:p>
        </p:txBody>
      </p:sp>
      <p:sp>
        <p:nvSpPr>
          <p:cNvPr id="54279" name="TextBox 9">
            <a:extLst>
              <a:ext uri="{FF2B5EF4-FFF2-40B4-BE49-F238E27FC236}">
                <a16:creationId xmlns:a16="http://schemas.microsoft.com/office/drawing/2014/main" id="{B8911CF1-CACB-45BD-8850-06387A2AD45C}"/>
              </a:ext>
            </a:extLst>
          </p:cNvPr>
          <p:cNvSpPr txBox="1">
            <a:spLocks noChangeArrowheads="1"/>
          </p:cNvSpPr>
          <p:nvPr/>
        </p:nvSpPr>
        <p:spPr bwMode="auto">
          <a:xfrm>
            <a:off x="3478213" y="3717925"/>
            <a:ext cx="914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latin typeface="Times New Roman" panose="02020603050405020304" pitchFamily="18" charset="0"/>
              </a:rPr>
              <a:t>S</a:t>
            </a:r>
          </a:p>
        </p:txBody>
      </p:sp>
      <p:cxnSp>
        <p:nvCxnSpPr>
          <p:cNvPr id="12" name="Straight Arrow Connector 11">
            <a:extLst>
              <a:ext uri="{FF2B5EF4-FFF2-40B4-BE49-F238E27FC236}">
                <a16:creationId xmlns:a16="http://schemas.microsoft.com/office/drawing/2014/main" id="{6275F125-F55B-4CE0-AFC3-305305D7EB70}"/>
              </a:ext>
            </a:extLst>
          </p:cNvPr>
          <p:cNvCxnSpPr>
            <a:cxnSpLocks/>
          </p:cNvCxnSpPr>
          <p:nvPr/>
        </p:nvCxnSpPr>
        <p:spPr>
          <a:xfrm flipV="1">
            <a:off x="2732088" y="3975100"/>
            <a:ext cx="762000" cy="546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 name="TextBox 3">
            <a:extLst>
              <a:ext uri="{FF2B5EF4-FFF2-40B4-BE49-F238E27FC236}">
                <a16:creationId xmlns:a16="http://schemas.microsoft.com/office/drawing/2014/main" id="{570FC948-FE2F-4363-8DBF-DC890EE1F75C}"/>
              </a:ext>
            </a:extLst>
          </p:cNvPr>
          <p:cNvSpPr txBox="1"/>
          <p:nvPr/>
        </p:nvSpPr>
        <p:spPr>
          <a:xfrm>
            <a:off x="323850" y="330200"/>
            <a:ext cx="8648700" cy="523875"/>
          </a:xfrm>
          <a:prstGeom prst="rect">
            <a:avLst/>
          </a:prstGeom>
          <a:noFill/>
        </p:spPr>
        <p:txBody>
          <a:bodyPr>
            <a:spAutoFit/>
          </a:bodyPr>
          <a:lstStyle/>
          <a:p>
            <a:pPr>
              <a:defRPr/>
            </a:pPr>
            <a:r>
              <a:rPr lang="vi-VN" sz="2800" dirty="0">
                <a:solidFill>
                  <a:srgbClr val="CC00FF"/>
                </a:solidFill>
                <a:latin typeface="+mn-lt"/>
              </a:rPr>
              <a:t>CÔNG DÃN NỞ CỦA PƯ ĐẲNG ÁP ĐẲNG NHIỆT</a:t>
            </a:r>
            <a:endParaRPr lang="en-US" sz="2800" dirty="0">
              <a:solidFill>
                <a:srgbClr val="CC00FF"/>
              </a:solidFill>
              <a:latin typeface="+mn-lt"/>
            </a:endParaRPr>
          </a:p>
        </p:txBody>
      </p:sp>
      <p:sp>
        <p:nvSpPr>
          <p:cNvPr id="5" name="Title 4">
            <a:extLst>
              <a:ext uri="{FF2B5EF4-FFF2-40B4-BE49-F238E27FC236}">
                <a16:creationId xmlns:a16="http://schemas.microsoft.com/office/drawing/2014/main" id="{1D1603B0-9A97-4D18-B1ED-3EE2262BC373}"/>
              </a:ext>
            </a:extLst>
          </p:cNvPr>
          <p:cNvSpPr>
            <a:spLocks noGrp="1" noRot="1" noChangeAspect="1" noMove="1" noResize="1" noEditPoints="1" noAdjustHandles="1" noChangeArrowheads="1" noChangeShapeType="1" noTextEdit="1"/>
          </p:cNvSpPr>
          <p:nvPr>
            <p:ph type="title"/>
          </p:nvPr>
        </p:nvSpPr>
        <p:spPr>
          <a:xfrm>
            <a:off x="457200" y="745659"/>
            <a:ext cx="8229600" cy="937977"/>
          </a:xfrm>
          <a:blipFill>
            <a:blip r:embed="rId7"/>
            <a:stretch>
              <a:fillRect l="-1481"/>
            </a:stretch>
          </a:blipFill>
        </p:spPr>
        <p:txBody>
          <a:bodyPr/>
          <a:lstStyle/>
          <a:p>
            <a:pPr>
              <a:defRPr/>
            </a:pPr>
            <a:r>
              <a:rPr lang="en-US">
                <a:noFill/>
              </a:rPr>
              <a:t> </a:t>
            </a:r>
          </a:p>
        </p:txBody>
      </p:sp>
      <p:sp>
        <p:nvSpPr>
          <p:cNvPr id="6" name="TextBox 5">
            <a:extLst>
              <a:ext uri="{FF2B5EF4-FFF2-40B4-BE49-F238E27FC236}">
                <a16:creationId xmlns:a16="http://schemas.microsoft.com/office/drawing/2014/main" id="{608B0E1F-05FC-45C8-98C4-EC14ACA90329}"/>
              </a:ext>
            </a:extLst>
          </p:cNvPr>
          <p:cNvSpPr txBox="1"/>
          <p:nvPr/>
        </p:nvSpPr>
        <p:spPr>
          <a:xfrm>
            <a:off x="101600" y="2249488"/>
            <a:ext cx="6248400" cy="585787"/>
          </a:xfrm>
          <a:prstGeom prst="rect">
            <a:avLst/>
          </a:prstGeom>
          <a:noFill/>
        </p:spPr>
        <p:txBody>
          <a:bodyPr>
            <a:spAutoFit/>
          </a:bodyPr>
          <a:lstStyle/>
          <a:p>
            <a:pPr>
              <a:defRPr/>
            </a:pPr>
            <a:r>
              <a:rPr lang="vi-VN" b="0" dirty="0">
                <a:solidFill>
                  <a:srgbClr val="0000FF"/>
                </a:solidFill>
                <a:latin typeface="+mn-lt"/>
              </a:rPr>
              <a:t>Khí lý tưởng: P.</a:t>
            </a:r>
            <a:r>
              <a:rPr lang="vi-VN" b="0" dirty="0">
                <a:solidFill>
                  <a:srgbClr val="0000FF"/>
                </a:solidFill>
                <a:latin typeface="+mn-lt"/>
                <a:sym typeface="Symbol" panose="05050102010706020507" pitchFamily="18" charset="2"/>
              </a:rPr>
              <a:t>V = n.R.T = A  </a:t>
            </a:r>
            <a:endParaRPr lang="en-US" b="0" dirty="0">
              <a:solidFill>
                <a:srgbClr val="0000FF"/>
              </a:solidFill>
              <a:latin typeface="+mn-lt"/>
            </a:endParaRPr>
          </a:p>
        </p:txBody>
      </p:sp>
      <p:sp>
        <p:nvSpPr>
          <p:cNvPr id="7" name="TextBox 6">
            <a:extLst>
              <a:ext uri="{FF2B5EF4-FFF2-40B4-BE49-F238E27FC236}">
                <a16:creationId xmlns:a16="http://schemas.microsoft.com/office/drawing/2014/main" id="{EB0F1DF6-2E32-469E-AC30-2C223C36FA30}"/>
              </a:ext>
            </a:extLst>
          </p:cNvPr>
          <p:cNvSpPr txBox="1">
            <a:spLocks noChangeArrowheads="1"/>
          </p:cNvSpPr>
          <p:nvPr/>
        </p:nvSpPr>
        <p:spPr bwMode="auto">
          <a:xfrm>
            <a:off x="6019800" y="1600200"/>
            <a:ext cx="3022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vi-VN" altLang="en-US" sz="2800" b="0">
                <a:solidFill>
                  <a:srgbClr val="FF0000"/>
                </a:solidFill>
                <a:latin typeface="Arial" panose="020B0604020202020204" pitchFamily="34" charset="0"/>
                <a:cs typeface="Arial" panose="020B0604020202020204" pitchFamily="34" charset="0"/>
              </a:rPr>
              <a:t>R= 8,314J/molK</a:t>
            </a:r>
            <a:endParaRPr lang="en-US" altLang="en-US" sz="2800" b="0">
              <a:solidFill>
                <a:srgbClr val="FF0000"/>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88E4DF97-9F25-4B41-BD9A-4E02FA1B6426}"/>
              </a:ext>
            </a:extLst>
          </p:cNvPr>
          <p:cNvSpPr txBox="1"/>
          <p:nvPr/>
        </p:nvSpPr>
        <p:spPr>
          <a:xfrm>
            <a:off x="6051550" y="2262188"/>
            <a:ext cx="3100388" cy="523875"/>
          </a:xfrm>
          <a:prstGeom prst="rect">
            <a:avLst/>
          </a:prstGeom>
          <a:noFill/>
        </p:spPr>
        <p:txBody>
          <a:bodyPr>
            <a:spAutoFit/>
          </a:bodyPr>
          <a:lstStyle/>
          <a:p>
            <a:pPr>
              <a:defRPr/>
            </a:pPr>
            <a:r>
              <a:rPr lang="vi-VN" sz="2800" b="0" dirty="0">
                <a:solidFill>
                  <a:srgbClr val="006600"/>
                </a:solidFill>
                <a:latin typeface="+mn-lt"/>
              </a:rPr>
              <a:t>R= 1,987cal/molK</a:t>
            </a:r>
            <a:endParaRPr lang="en-US" sz="2800" b="0" dirty="0">
              <a:solidFill>
                <a:srgbClr val="006600"/>
              </a:solidFill>
              <a:latin typeface="+mn-lt"/>
            </a:endParaRPr>
          </a:p>
        </p:txBody>
      </p:sp>
      <p:sp>
        <p:nvSpPr>
          <p:cNvPr id="8" name="TextBox 7">
            <a:extLst>
              <a:ext uri="{FF2B5EF4-FFF2-40B4-BE49-F238E27FC236}">
                <a16:creationId xmlns:a16="http://schemas.microsoft.com/office/drawing/2014/main" id="{82E34818-434E-4F8B-9A18-B4BDE1FCD5A9}"/>
              </a:ext>
            </a:extLst>
          </p:cNvPr>
          <p:cNvSpPr txBox="1"/>
          <p:nvPr/>
        </p:nvSpPr>
        <p:spPr>
          <a:xfrm>
            <a:off x="225425" y="1536700"/>
            <a:ext cx="8918575" cy="1962150"/>
          </a:xfrm>
          <a:prstGeom prst="rect">
            <a:avLst/>
          </a:prstGeom>
          <a:solidFill>
            <a:schemeClr val="bg1"/>
          </a:solidFill>
        </p:spPr>
        <p:txBody>
          <a:bodyPr>
            <a:spAutoFit/>
          </a:bodyPr>
          <a:lstStyle/>
          <a:p>
            <a:pPr>
              <a:lnSpc>
                <a:spcPct val="150000"/>
              </a:lnSpc>
              <a:defRPr/>
            </a:pPr>
            <a:r>
              <a:rPr lang="vi-VN" sz="2800" b="0" dirty="0">
                <a:latin typeface="+mn-lt"/>
              </a:rPr>
              <a:t>Công dãn nở khi nhiệt phân 10 mol KClO</a:t>
            </a:r>
            <a:r>
              <a:rPr lang="vi-VN" sz="2800" b="0" baseline="-25000" dirty="0">
                <a:latin typeface="+mn-lt"/>
              </a:rPr>
              <a:t>3</a:t>
            </a:r>
            <a:r>
              <a:rPr lang="vi-VN" sz="2800" b="0" dirty="0">
                <a:latin typeface="+mn-lt"/>
              </a:rPr>
              <a:t> ở 27</a:t>
            </a:r>
            <a:r>
              <a:rPr lang="vi-VN" sz="2800" b="0" baseline="30000" dirty="0">
                <a:latin typeface="+mn-lt"/>
              </a:rPr>
              <a:t>0</a:t>
            </a:r>
            <a:r>
              <a:rPr lang="vi-VN" sz="2800" b="0" dirty="0">
                <a:latin typeface="+mn-lt"/>
              </a:rPr>
              <a:t>C:</a:t>
            </a:r>
          </a:p>
          <a:p>
            <a:pPr>
              <a:lnSpc>
                <a:spcPct val="150000"/>
              </a:lnSpc>
              <a:defRPr/>
            </a:pPr>
            <a:r>
              <a:rPr lang="vi-VN" sz="2800" b="0" dirty="0">
                <a:solidFill>
                  <a:srgbClr val="0000FF"/>
                </a:solidFill>
                <a:latin typeface="+mn-lt"/>
              </a:rPr>
              <a:t>A = 1</a:t>
            </a:r>
            <a:r>
              <a:rPr lang="en-US" sz="2800" b="0" dirty="0">
                <a:solidFill>
                  <a:srgbClr val="0000FF"/>
                </a:solidFill>
                <a:latin typeface="+mn-lt"/>
              </a:rPr>
              <a:t>5</a:t>
            </a:r>
            <a:r>
              <a:rPr lang="vi-VN" sz="2800" b="0" dirty="0">
                <a:solidFill>
                  <a:srgbClr val="0000FF"/>
                </a:solidFill>
                <a:latin typeface="+mn-lt"/>
              </a:rPr>
              <a:t>[mol].8,314[J/molK].300[K] </a:t>
            </a:r>
            <a:r>
              <a:rPr lang="vi-VN" sz="2800" b="0" dirty="0">
                <a:solidFill>
                  <a:srgbClr val="0000FF"/>
                </a:solidFill>
                <a:latin typeface="+mn-lt"/>
                <a:sym typeface="Symbol" panose="05050102010706020507" pitchFamily="18" charset="2"/>
              </a:rPr>
              <a:t></a:t>
            </a:r>
            <a:r>
              <a:rPr lang="vi-VN" sz="2800" b="0" dirty="0">
                <a:solidFill>
                  <a:srgbClr val="0000FF"/>
                </a:solidFill>
                <a:latin typeface="+mn-lt"/>
              </a:rPr>
              <a:t> </a:t>
            </a:r>
            <a:r>
              <a:rPr lang="en-US" sz="2800" b="0" dirty="0">
                <a:solidFill>
                  <a:srgbClr val="0000FF"/>
                </a:solidFill>
                <a:latin typeface="+mn-lt"/>
              </a:rPr>
              <a:t>37,5</a:t>
            </a:r>
            <a:r>
              <a:rPr lang="vi-VN" sz="2800" b="0" dirty="0">
                <a:solidFill>
                  <a:srgbClr val="0000FF"/>
                </a:solidFill>
                <a:latin typeface="+mn-lt"/>
              </a:rPr>
              <a:t> [kJ]</a:t>
            </a:r>
          </a:p>
          <a:p>
            <a:pPr>
              <a:lnSpc>
                <a:spcPct val="150000"/>
              </a:lnSpc>
              <a:defRPr/>
            </a:pPr>
            <a:r>
              <a:rPr lang="vi-VN" sz="2800" b="0" dirty="0">
                <a:solidFill>
                  <a:srgbClr val="C00000"/>
                </a:solidFill>
                <a:latin typeface="+mn-lt"/>
              </a:rPr>
              <a:t>A = 1</a:t>
            </a:r>
            <a:r>
              <a:rPr lang="en-US" sz="2800" b="0" dirty="0">
                <a:solidFill>
                  <a:srgbClr val="C00000"/>
                </a:solidFill>
                <a:latin typeface="+mn-lt"/>
              </a:rPr>
              <a:t>5</a:t>
            </a:r>
            <a:r>
              <a:rPr lang="vi-VN" sz="2800" b="0" dirty="0">
                <a:solidFill>
                  <a:srgbClr val="C00000"/>
                </a:solidFill>
                <a:latin typeface="+mn-lt"/>
              </a:rPr>
              <a:t>[mol].1,987[cal/molK].300[K] </a:t>
            </a:r>
            <a:r>
              <a:rPr lang="vi-VN" sz="2800" b="0" dirty="0">
                <a:solidFill>
                  <a:srgbClr val="C00000"/>
                </a:solidFill>
                <a:latin typeface="+mn-lt"/>
                <a:sym typeface="Symbol" panose="05050102010706020507" pitchFamily="18" charset="2"/>
              </a:rPr>
              <a:t> </a:t>
            </a:r>
            <a:r>
              <a:rPr lang="en-US" sz="2800" b="0" dirty="0">
                <a:solidFill>
                  <a:srgbClr val="C00000"/>
                </a:solidFill>
                <a:latin typeface="+mn-lt"/>
                <a:sym typeface="Symbol" panose="05050102010706020507" pitchFamily="18" charset="2"/>
              </a:rPr>
              <a:t>9</a:t>
            </a:r>
            <a:r>
              <a:rPr lang="vi-VN" sz="2800" b="0" dirty="0">
                <a:solidFill>
                  <a:srgbClr val="C00000"/>
                </a:solidFill>
                <a:latin typeface="+mn-lt"/>
                <a:sym typeface="Symbol" panose="05050102010706020507" pitchFamily="18" charset="2"/>
              </a:rPr>
              <a:t> [kcal]</a:t>
            </a:r>
            <a:endParaRPr lang="en-US" sz="2800" b="0" dirty="0">
              <a:solidFill>
                <a:srgbClr val="C00000"/>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157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22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7" grpId="0"/>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1823F6FA-4DBC-4141-8625-AFC7F948A88A}"/>
              </a:ext>
            </a:extLst>
          </p:cNvPr>
          <p:cNvSpPr>
            <a:spLocks noGrp="1"/>
          </p:cNvSpPr>
          <p:nvPr>
            <p:ph type="title"/>
          </p:nvPr>
        </p:nvSpPr>
        <p:spPr>
          <a:xfrm>
            <a:off x="862013" y="23813"/>
            <a:ext cx="7772400" cy="838200"/>
          </a:xfrm>
        </p:spPr>
        <p:txBody>
          <a:bodyPr/>
          <a:lstStyle/>
          <a:p>
            <a:pPr eaLnBrk="1" hangingPunct="1"/>
            <a:r>
              <a:rPr lang="en-US" altLang="en-US" b="1">
                <a:solidFill>
                  <a:srgbClr val="FF0000"/>
                </a:solidFill>
                <a:latin typeface="Arial" panose="020B0604020202020204" pitchFamily="34" charset="0"/>
              </a:rPr>
              <a:t>NHIỆT PHẢN ỨNG</a:t>
            </a:r>
          </a:p>
        </p:txBody>
      </p:sp>
      <p:sp>
        <p:nvSpPr>
          <p:cNvPr id="56323" name="Rectangle 3">
            <a:extLst>
              <a:ext uri="{FF2B5EF4-FFF2-40B4-BE49-F238E27FC236}">
                <a16:creationId xmlns:a16="http://schemas.microsoft.com/office/drawing/2014/main" id="{0B0B8DF6-E038-4386-A314-81753B335E3C}"/>
              </a:ext>
            </a:extLst>
          </p:cNvPr>
          <p:cNvSpPr>
            <a:spLocks noGrp="1"/>
          </p:cNvSpPr>
          <p:nvPr>
            <p:ph type="body" sz="half" idx="1"/>
          </p:nvPr>
        </p:nvSpPr>
        <p:spPr>
          <a:xfrm>
            <a:off x="377825" y="762000"/>
            <a:ext cx="8458200" cy="4800600"/>
          </a:xfrm>
        </p:spPr>
        <p:txBody>
          <a:bodyPr/>
          <a:lstStyle/>
          <a:p>
            <a:pPr eaLnBrk="1" hangingPunct="1">
              <a:lnSpc>
                <a:spcPct val="80000"/>
              </a:lnSpc>
              <a:buFontTx/>
              <a:buNone/>
            </a:pPr>
            <a:endParaRPr lang="en-US" altLang="en-US" sz="1800" b="1">
              <a:solidFill>
                <a:srgbClr val="FFFF00"/>
              </a:solidFill>
              <a:latin typeface="Arial" panose="020B0604020202020204" pitchFamily="34" charset="0"/>
            </a:endParaRPr>
          </a:p>
          <a:p>
            <a:pPr eaLnBrk="1" hangingPunct="1">
              <a:lnSpc>
                <a:spcPct val="80000"/>
              </a:lnSpc>
              <a:buFontTx/>
              <a:buNone/>
            </a:pPr>
            <a:r>
              <a:rPr lang="en-US" altLang="en-US" sz="1800" b="1">
                <a:solidFill>
                  <a:srgbClr val="0000FF"/>
                </a:solidFill>
                <a:latin typeface="Arial" panose="020B0604020202020204" pitchFamily="34" charset="0"/>
              </a:rPr>
              <a:t>         </a:t>
            </a:r>
            <a:r>
              <a:rPr lang="vi-VN" altLang="en-US" b="1">
                <a:solidFill>
                  <a:srgbClr val="0000FF"/>
                </a:solidFill>
              </a:rPr>
              <a:t>aA</a:t>
            </a:r>
            <a:r>
              <a:rPr lang="en-US" altLang="en-US" b="1">
                <a:solidFill>
                  <a:srgbClr val="0000FF"/>
                </a:solidFill>
                <a:latin typeface="Arial" panose="020B0604020202020204" pitchFamily="34" charset="0"/>
              </a:rPr>
              <a:t> </a:t>
            </a:r>
            <a:r>
              <a:rPr lang="vi-VN" altLang="en-US" b="1">
                <a:solidFill>
                  <a:srgbClr val="0000FF"/>
                </a:solidFill>
              </a:rPr>
              <a:t>   +    bB </a:t>
            </a:r>
            <a:r>
              <a:rPr lang="en-US" altLang="en-US" b="1">
                <a:solidFill>
                  <a:srgbClr val="0000FF"/>
                </a:solidFill>
                <a:latin typeface="Arial" panose="020B0604020202020204" pitchFamily="34" charset="0"/>
              </a:rPr>
              <a:t>                        </a:t>
            </a:r>
            <a:r>
              <a:rPr lang="vi-VN" altLang="en-US" b="1">
                <a:solidFill>
                  <a:srgbClr val="0000FF"/>
                </a:solidFill>
              </a:rPr>
              <a:t>cC   +   dD</a:t>
            </a:r>
            <a:endParaRPr lang="en-US" altLang="en-US" b="1">
              <a:solidFill>
                <a:srgbClr val="FF5050"/>
              </a:solidFill>
              <a:latin typeface="Arial" panose="020B0604020202020204" pitchFamily="34" charset="0"/>
            </a:endParaRPr>
          </a:p>
          <a:p>
            <a:pPr eaLnBrk="1" hangingPunct="1">
              <a:lnSpc>
                <a:spcPct val="80000"/>
              </a:lnSpc>
              <a:buFontTx/>
              <a:buNone/>
            </a:pPr>
            <a:r>
              <a:rPr lang="en-US" altLang="en-US" b="1">
                <a:solidFill>
                  <a:schemeClr val="bg1"/>
                </a:solidFill>
                <a:latin typeface="Arial" panose="020B0604020202020204" pitchFamily="34" charset="0"/>
              </a:rPr>
              <a:t>    </a:t>
            </a:r>
            <a:r>
              <a:rPr lang="vi-VN" altLang="en-US" b="1">
                <a:solidFill>
                  <a:schemeClr val="bg1"/>
                </a:solidFill>
              </a:rPr>
              <a:t>   </a:t>
            </a:r>
            <a:r>
              <a:rPr lang="en-US" altLang="en-US" b="1">
                <a:solidFill>
                  <a:srgbClr val="006600"/>
                </a:solidFill>
                <a:latin typeface="Arial" panose="020B0604020202020204" pitchFamily="34" charset="0"/>
              </a:rPr>
              <a:t>U</a:t>
            </a:r>
            <a:r>
              <a:rPr lang="en-US" altLang="en-US" b="1" baseline="-25000">
                <a:solidFill>
                  <a:srgbClr val="006600"/>
                </a:solidFill>
                <a:latin typeface="Arial" panose="020B0604020202020204" pitchFamily="34" charset="0"/>
              </a:rPr>
              <a:t>1</a:t>
            </a:r>
            <a:r>
              <a:rPr lang="vi-VN" altLang="en-US" b="1">
                <a:solidFill>
                  <a:srgbClr val="006600"/>
                </a:solidFill>
              </a:rPr>
              <a:t> T  V</a:t>
            </a:r>
            <a:r>
              <a:rPr lang="vi-VN" altLang="en-US" b="1" baseline="-25000">
                <a:solidFill>
                  <a:srgbClr val="006600"/>
                </a:solidFill>
              </a:rPr>
              <a:t>1  </a:t>
            </a:r>
            <a:r>
              <a:rPr lang="vi-VN" altLang="en-US" b="1">
                <a:solidFill>
                  <a:srgbClr val="006600"/>
                </a:solidFill>
              </a:rPr>
              <a:t> </a:t>
            </a:r>
            <a:r>
              <a:rPr lang="en-US" altLang="en-US" b="1">
                <a:solidFill>
                  <a:srgbClr val="006600"/>
                </a:solidFill>
                <a:latin typeface="Arial" panose="020B0604020202020204" pitchFamily="34" charset="0"/>
              </a:rPr>
              <a:t>                 </a:t>
            </a:r>
            <a:r>
              <a:rPr lang="vi-VN" altLang="en-US" b="1">
                <a:solidFill>
                  <a:srgbClr val="006600"/>
                </a:solidFill>
              </a:rPr>
              <a:t>  </a:t>
            </a:r>
            <a:r>
              <a:rPr lang="en-US" altLang="en-US" b="1">
                <a:solidFill>
                  <a:srgbClr val="006600"/>
                </a:solidFill>
              </a:rPr>
              <a:t>            </a:t>
            </a:r>
            <a:r>
              <a:rPr lang="en-US" altLang="en-US" b="1">
                <a:solidFill>
                  <a:srgbClr val="006600"/>
                </a:solidFill>
                <a:latin typeface="Arial" panose="020B0604020202020204" pitchFamily="34" charset="0"/>
              </a:rPr>
              <a:t>U</a:t>
            </a:r>
            <a:r>
              <a:rPr lang="en-US" altLang="en-US" b="1" baseline="-25000">
                <a:solidFill>
                  <a:srgbClr val="006600"/>
                </a:solidFill>
                <a:latin typeface="Arial" panose="020B0604020202020204" pitchFamily="34" charset="0"/>
              </a:rPr>
              <a:t>2</a:t>
            </a:r>
            <a:r>
              <a:rPr lang="vi-VN" altLang="en-US" b="1">
                <a:solidFill>
                  <a:srgbClr val="006600"/>
                </a:solidFill>
              </a:rPr>
              <a:t> T  V</a:t>
            </a:r>
            <a:r>
              <a:rPr lang="vi-VN" altLang="en-US" b="1" baseline="-25000">
                <a:solidFill>
                  <a:srgbClr val="006600"/>
                </a:solidFill>
              </a:rPr>
              <a:t>2 </a:t>
            </a:r>
            <a:endParaRPr lang="vi-VN" altLang="en-US" b="1">
              <a:solidFill>
                <a:srgbClr val="FF0000"/>
              </a:solidFill>
              <a:sym typeface="Symbol" panose="05050102010706020507" pitchFamily="18" charset="2"/>
            </a:endParaRPr>
          </a:p>
          <a:p>
            <a:pPr eaLnBrk="1" hangingPunct="1">
              <a:lnSpc>
                <a:spcPct val="150000"/>
              </a:lnSpc>
              <a:buFontTx/>
              <a:buNone/>
            </a:pPr>
            <a:r>
              <a:rPr lang="en-US" altLang="en-US">
                <a:solidFill>
                  <a:srgbClr val="CC00FF"/>
                </a:solidFill>
                <a:latin typeface="Arial" panose="020B0604020202020204" pitchFamily="34" charset="0"/>
                <a:sym typeface="Symbol" panose="05050102010706020507" pitchFamily="18" charset="2"/>
              </a:rPr>
              <a:t>A là công dãn nở : Đẳng áp     A = P.</a:t>
            </a:r>
            <a:r>
              <a:rPr lang="en-US" altLang="en-US">
                <a:solidFill>
                  <a:srgbClr val="CC00FF"/>
                </a:solidFill>
                <a:latin typeface="Times New Roman" panose="02020603050405020304" pitchFamily="18" charset="0"/>
                <a:cs typeface="Times New Roman" panose="02020603050405020304" pitchFamily="18" charset="0"/>
                <a:sym typeface="Symbol" panose="05050102010706020507" pitchFamily="18" charset="2"/>
              </a:rPr>
              <a:t>∆V</a:t>
            </a:r>
            <a:endParaRPr lang="en-US" altLang="en-US">
              <a:solidFill>
                <a:srgbClr val="CC00FF"/>
              </a:solidFill>
              <a:latin typeface="Arial" panose="020B0604020202020204" pitchFamily="34" charset="0"/>
              <a:sym typeface="Symbol" panose="05050102010706020507" pitchFamily="18" charset="2"/>
            </a:endParaRPr>
          </a:p>
          <a:p>
            <a:pPr eaLnBrk="1" hangingPunct="1">
              <a:lnSpc>
                <a:spcPct val="150000"/>
              </a:lnSpc>
              <a:buFontTx/>
              <a:buNone/>
            </a:pPr>
            <a:r>
              <a:rPr lang="en-US" altLang="en-US">
                <a:solidFill>
                  <a:srgbClr val="CC00FF"/>
                </a:solidFill>
                <a:latin typeface="Arial" panose="020B0604020202020204" pitchFamily="34" charset="0"/>
                <a:sym typeface="Symbol" panose="05050102010706020507" pitchFamily="18" charset="2"/>
              </a:rPr>
              <a:t>                              Đẳng tích   </a:t>
            </a:r>
            <a:r>
              <a:rPr lang="vi-VN" altLang="en-US">
                <a:solidFill>
                  <a:srgbClr val="CC00FF"/>
                </a:solidFill>
                <a:sym typeface="Symbol" panose="05050102010706020507" pitchFamily="18" charset="2"/>
              </a:rPr>
              <a:t> </a:t>
            </a:r>
            <a:r>
              <a:rPr lang="en-US" altLang="en-US">
                <a:solidFill>
                  <a:srgbClr val="CC00FF"/>
                </a:solidFill>
                <a:latin typeface="Arial" panose="020B0604020202020204" pitchFamily="34" charset="0"/>
                <a:sym typeface="Symbol" panose="05050102010706020507" pitchFamily="18" charset="2"/>
              </a:rPr>
              <a:t>A = 0</a:t>
            </a:r>
            <a:endParaRPr lang="vi-VN" altLang="en-US">
              <a:solidFill>
                <a:srgbClr val="CC00FF"/>
              </a:solidFill>
              <a:sym typeface="Symbol" panose="05050102010706020507" pitchFamily="18" charset="2"/>
            </a:endParaRPr>
          </a:p>
          <a:p>
            <a:pPr eaLnBrk="1" hangingPunct="1">
              <a:lnSpc>
                <a:spcPct val="150000"/>
              </a:lnSpc>
              <a:buFont typeface="Arial" panose="020B0604020202020204" pitchFamily="34" charset="0"/>
              <a:buNone/>
            </a:pPr>
            <a:r>
              <a:rPr lang="vi-VN" altLang="en-US">
                <a:solidFill>
                  <a:srgbClr val="006600"/>
                </a:solidFill>
                <a:sym typeface="Symbol" panose="05050102010706020507" pitchFamily="18" charset="2"/>
              </a:rPr>
              <a:t>A’</a:t>
            </a:r>
            <a:r>
              <a:rPr lang="en-US" altLang="en-US">
                <a:solidFill>
                  <a:srgbClr val="006600"/>
                </a:solidFill>
                <a:sym typeface="Symbol" panose="05050102010706020507" pitchFamily="18" charset="2"/>
              </a:rPr>
              <a:t> là</a:t>
            </a:r>
            <a:r>
              <a:rPr lang="vi-VN" altLang="en-US">
                <a:solidFill>
                  <a:srgbClr val="006600"/>
                </a:solidFill>
                <a:sym typeface="Symbol" panose="05050102010706020507" pitchFamily="18" charset="2"/>
              </a:rPr>
              <a:t> công có ích</a:t>
            </a:r>
            <a:r>
              <a:rPr lang="en-US" altLang="en-US">
                <a:solidFill>
                  <a:srgbClr val="006600"/>
                </a:solidFill>
                <a:sym typeface="Symbol" panose="05050102010706020507" pitchFamily="18" charset="2"/>
              </a:rPr>
              <a:t>: </a:t>
            </a:r>
            <a:r>
              <a:rPr lang="en-US" altLang="en-US">
                <a:solidFill>
                  <a:srgbClr val="006600"/>
                </a:solidFill>
                <a:latin typeface="Arial" panose="020B0604020202020204" pitchFamily="34" charset="0"/>
                <a:cs typeface="Arial" panose="020B0604020202020204" pitchFamily="34" charset="0"/>
                <a:sym typeface="Symbol" panose="05050102010706020507" pitchFamily="18" charset="2"/>
              </a:rPr>
              <a:t>công điện…   </a:t>
            </a:r>
            <a:r>
              <a:rPr lang="vi-VN" altLang="en-US">
                <a:solidFill>
                  <a:srgbClr val="006600"/>
                </a:solidFill>
                <a:sym typeface="Symbol" panose="05050102010706020507" pitchFamily="18" charset="2"/>
              </a:rPr>
              <a:t>A’  0 </a:t>
            </a:r>
          </a:p>
          <a:p>
            <a:pPr eaLnBrk="1" hangingPunct="1">
              <a:lnSpc>
                <a:spcPct val="80000"/>
              </a:lnSpc>
              <a:buFontTx/>
              <a:buNone/>
            </a:pPr>
            <a:r>
              <a:rPr lang="en-US" altLang="en-US" b="1">
                <a:solidFill>
                  <a:srgbClr val="FF0000"/>
                </a:solidFill>
                <a:latin typeface="Arial" panose="020B0604020202020204" pitchFamily="34" charset="0"/>
              </a:rPr>
              <a:t>Q</a:t>
            </a:r>
            <a:r>
              <a:rPr lang="vi-VN" altLang="en-US" b="1" baseline="-25000">
                <a:solidFill>
                  <a:srgbClr val="FF0000"/>
                </a:solidFill>
              </a:rPr>
              <a:t>pư</a:t>
            </a:r>
            <a:r>
              <a:rPr lang="en-US" altLang="en-US" b="1">
                <a:solidFill>
                  <a:srgbClr val="FF0000"/>
                </a:solidFill>
                <a:latin typeface="Arial" panose="020B0604020202020204" pitchFamily="34" charset="0"/>
              </a:rPr>
              <a:t> </a:t>
            </a:r>
            <a:r>
              <a:rPr lang="en-US" altLang="en-US" b="1">
                <a:solidFill>
                  <a:srgbClr val="FF0000"/>
                </a:solidFill>
                <a:latin typeface="Arial" panose="020B0604020202020204" pitchFamily="34" charset="0"/>
                <a:sym typeface="Symbol" panose="05050102010706020507" pitchFamily="18" charset="2"/>
              </a:rPr>
              <a:t> = U + A +</a:t>
            </a:r>
            <a:r>
              <a:rPr lang="vi-VN" altLang="en-US" b="1">
                <a:solidFill>
                  <a:srgbClr val="FF0000"/>
                </a:solidFill>
                <a:sym typeface="Symbol" panose="05050102010706020507" pitchFamily="18" charset="2"/>
              </a:rPr>
              <a:t> A’      </a:t>
            </a:r>
            <a:r>
              <a:rPr lang="en-US" altLang="en-US" b="1">
                <a:solidFill>
                  <a:srgbClr val="0000FF"/>
                </a:solidFill>
                <a:latin typeface="Arial" panose="020B0604020202020204" pitchFamily="34" charset="0"/>
                <a:sym typeface="Symbol" panose="05050102010706020507" pitchFamily="18" charset="2"/>
              </a:rPr>
              <a:t>U = U</a:t>
            </a:r>
            <a:r>
              <a:rPr lang="en-US" altLang="en-US" b="1" baseline="-25000">
                <a:solidFill>
                  <a:srgbClr val="0000FF"/>
                </a:solidFill>
                <a:latin typeface="Arial" panose="020B0604020202020204" pitchFamily="34" charset="0"/>
                <a:sym typeface="Symbol" panose="05050102010706020507" pitchFamily="18" charset="2"/>
              </a:rPr>
              <a:t>2</a:t>
            </a:r>
            <a:r>
              <a:rPr lang="en-US" altLang="en-US" b="1">
                <a:solidFill>
                  <a:srgbClr val="0000FF"/>
                </a:solidFill>
                <a:latin typeface="Arial" panose="020B0604020202020204" pitchFamily="34" charset="0"/>
                <a:sym typeface="Symbol" panose="05050102010706020507" pitchFamily="18" charset="2"/>
              </a:rPr>
              <a:t>  -  U</a:t>
            </a:r>
            <a:r>
              <a:rPr lang="en-US" altLang="en-US" b="1" baseline="-25000">
                <a:solidFill>
                  <a:srgbClr val="0000FF"/>
                </a:solidFill>
                <a:latin typeface="Arial" panose="020B0604020202020204" pitchFamily="34" charset="0"/>
                <a:sym typeface="Symbol" panose="05050102010706020507" pitchFamily="18" charset="2"/>
              </a:rPr>
              <a:t>1</a:t>
            </a:r>
            <a:endParaRPr lang="en-US" altLang="en-US" b="1">
              <a:solidFill>
                <a:srgbClr val="0000FF"/>
              </a:solidFill>
              <a:latin typeface="Arial" panose="020B0604020202020204" pitchFamily="34" charset="0"/>
              <a:sym typeface="Symbol" panose="05050102010706020507" pitchFamily="18" charset="2"/>
            </a:endParaRPr>
          </a:p>
          <a:p>
            <a:pPr eaLnBrk="1" hangingPunct="1">
              <a:lnSpc>
                <a:spcPct val="80000"/>
              </a:lnSpc>
              <a:buFontTx/>
              <a:buNone/>
            </a:pPr>
            <a:r>
              <a:rPr lang="en-US" altLang="en-US" sz="2800" b="1">
                <a:solidFill>
                  <a:schemeClr val="bg1"/>
                </a:solidFill>
                <a:latin typeface="Arial" panose="020B0604020202020204" pitchFamily="34" charset="0"/>
                <a:sym typeface="Symbol" panose="05050102010706020507" pitchFamily="18" charset="2"/>
              </a:rPr>
              <a:t>            </a:t>
            </a:r>
          </a:p>
          <a:p>
            <a:pPr eaLnBrk="1" hangingPunct="1">
              <a:lnSpc>
                <a:spcPct val="80000"/>
              </a:lnSpc>
              <a:buFontTx/>
              <a:buNone/>
            </a:pPr>
            <a:r>
              <a:rPr lang="en-US" altLang="en-US" sz="2800" b="1">
                <a:solidFill>
                  <a:srgbClr val="002060"/>
                </a:solidFill>
                <a:latin typeface="Arial" panose="020B0604020202020204" pitchFamily="34" charset="0"/>
                <a:sym typeface="Symbol" panose="05050102010706020507" pitchFamily="18" charset="2"/>
              </a:rPr>
              <a:t>            </a:t>
            </a:r>
            <a:endParaRPr lang="en-US" altLang="en-US" b="1">
              <a:latin typeface="Arial" panose="020B0604020202020204" pitchFamily="34" charset="0"/>
              <a:sym typeface="Symbol" panose="05050102010706020507" pitchFamily="18" charset="2"/>
            </a:endParaRPr>
          </a:p>
          <a:p>
            <a:pPr eaLnBrk="1" hangingPunct="1">
              <a:lnSpc>
                <a:spcPct val="80000"/>
              </a:lnSpc>
              <a:buFontTx/>
              <a:buNone/>
            </a:pPr>
            <a:r>
              <a:rPr lang="en-US" altLang="en-US" b="1">
                <a:solidFill>
                  <a:srgbClr val="002060"/>
                </a:solidFill>
                <a:latin typeface="Arial" panose="020B0604020202020204" pitchFamily="34" charset="0"/>
                <a:sym typeface="Symbol" panose="05050102010706020507" pitchFamily="18" charset="2"/>
              </a:rPr>
              <a:t>            </a:t>
            </a:r>
          </a:p>
        </p:txBody>
      </p:sp>
      <p:sp>
        <p:nvSpPr>
          <p:cNvPr id="3078" name="Line 17">
            <a:extLst>
              <a:ext uri="{FF2B5EF4-FFF2-40B4-BE49-F238E27FC236}">
                <a16:creationId xmlns:a16="http://schemas.microsoft.com/office/drawing/2014/main" id="{F88C87A5-CF58-4B69-B3F4-6D928B8DC30B}"/>
              </a:ext>
            </a:extLst>
          </p:cNvPr>
          <p:cNvSpPr>
            <a:spLocks noChangeShapeType="1"/>
          </p:cNvSpPr>
          <p:nvPr/>
        </p:nvSpPr>
        <p:spPr bwMode="auto">
          <a:xfrm flipV="1">
            <a:off x="3743325" y="1385888"/>
            <a:ext cx="2060575" cy="9525"/>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wrap="none"/>
          <a:lstStyle/>
          <a:p>
            <a:pPr eaLnBrk="1" hangingPunct="1">
              <a:defRPr/>
            </a:pPr>
            <a:endParaRPr lang="en-US"/>
          </a:p>
        </p:txBody>
      </p:sp>
      <p:sp>
        <p:nvSpPr>
          <p:cNvPr id="2" name="TextBox 1">
            <a:extLst>
              <a:ext uri="{FF2B5EF4-FFF2-40B4-BE49-F238E27FC236}">
                <a16:creationId xmlns:a16="http://schemas.microsoft.com/office/drawing/2014/main" id="{9F3CC7EC-730B-4D0D-9A0A-753E96E4171B}"/>
              </a:ext>
            </a:extLst>
          </p:cNvPr>
          <p:cNvSpPr txBox="1"/>
          <p:nvPr/>
        </p:nvSpPr>
        <p:spPr>
          <a:xfrm>
            <a:off x="3865563" y="822325"/>
            <a:ext cx="1905000" cy="523875"/>
          </a:xfrm>
          <a:prstGeom prst="rect">
            <a:avLst/>
          </a:prstGeom>
          <a:noFill/>
        </p:spPr>
        <p:txBody>
          <a:bodyPr>
            <a:spAutoFit/>
          </a:bodyPr>
          <a:lstStyle/>
          <a:p>
            <a:pPr>
              <a:defRPr/>
            </a:pPr>
            <a:r>
              <a:rPr lang="vi-VN" sz="2800" dirty="0">
                <a:solidFill>
                  <a:srgbClr val="FF0000"/>
                </a:solidFill>
                <a:latin typeface="+mn-lt"/>
              </a:rPr>
              <a:t>Q</a:t>
            </a:r>
            <a:r>
              <a:rPr lang="vi-VN" sz="2800" baseline="-25000" dirty="0">
                <a:solidFill>
                  <a:srgbClr val="FF0000"/>
                </a:solidFill>
                <a:latin typeface="+mn-lt"/>
              </a:rPr>
              <a:t>pư</a:t>
            </a:r>
            <a:r>
              <a:rPr lang="vi-VN" sz="2800" dirty="0">
                <a:solidFill>
                  <a:srgbClr val="FF0000"/>
                </a:solidFill>
                <a:latin typeface="+mn-lt"/>
              </a:rPr>
              <a:t> A  A’</a:t>
            </a:r>
            <a:endParaRPr lang="en-US" sz="2800" dirty="0">
              <a:solidFill>
                <a:srgbClr val="FF0000"/>
              </a:solidFill>
              <a:latin typeface="+mn-lt"/>
            </a:endParaRPr>
          </a:p>
        </p:txBody>
      </p:sp>
      <p:sp>
        <p:nvSpPr>
          <p:cNvPr id="3" name="Left Brace 2">
            <a:extLst>
              <a:ext uri="{FF2B5EF4-FFF2-40B4-BE49-F238E27FC236}">
                <a16:creationId xmlns:a16="http://schemas.microsoft.com/office/drawing/2014/main" id="{5EAF7254-6275-4851-B17A-7EABF3BD9556}"/>
              </a:ext>
            </a:extLst>
          </p:cNvPr>
          <p:cNvSpPr/>
          <p:nvPr/>
        </p:nvSpPr>
        <p:spPr>
          <a:xfrm rot="16200000" flipV="1">
            <a:off x="1948656" y="286545"/>
            <a:ext cx="346075" cy="2386012"/>
          </a:xfrm>
          <a:prstGeom prst="leftBrace">
            <a:avLst>
              <a:gd name="adj1" fmla="val 8333"/>
              <a:gd name="adj2" fmla="val 47275"/>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7" name="Left Brace 6">
            <a:extLst>
              <a:ext uri="{FF2B5EF4-FFF2-40B4-BE49-F238E27FC236}">
                <a16:creationId xmlns:a16="http://schemas.microsoft.com/office/drawing/2014/main" id="{CC50428D-1B33-45C9-8585-260D933A27CB}"/>
              </a:ext>
            </a:extLst>
          </p:cNvPr>
          <p:cNvSpPr/>
          <p:nvPr/>
        </p:nvSpPr>
        <p:spPr>
          <a:xfrm rot="16200000" flipV="1">
            <a:off x="6931819" y="405607"/>
            <a:ext cx="346075" cy="2147887"/>
          </a:xfrm>
          <a:prstGeom prst="leftBrace">
            <a:avLst>
              <a:gd name="adj1" fmla="val 8333"/>
              <a:gd name="adj2" fmla="val 47275"/>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 name="TextBox 3">
            <a:extLst>
              <a:ext uri="{FF2B5EF4-FFF2-40B4-BE49-F238E27FC236}">
                <a16:creationId xmlns:a16="http://schemas.microsoft.com/office/drawing/2014/main" id="{40EF6254-ABB1-4EA3-B2E1-87AA6DC73C16}"/>
              </a:ext>
            </a:extLst>
          </p:cNvPr>
          <p:cNvSpPr txBox="1">
            <a:spLocks noChangeArrowheads="1"/>
          </p:cNvSpPr>
          <p:nvPr/>
        </p:nvSpPr>
        <p:spPr bwMode="auto">
          <a:xfrm>
            <a:off x="3959225" y="5222875"/>
            <a:ext cx="4219575" cy="1077913"/>
          </a:xfrm>
          <a:prstGeom prst="rect">
            <a:avLst/>
          </a:prstGeom>
          <a:noFill/>
          <a:ln w="222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vi-VN" altLang="en-US">
                <a:solidFill>
                  <a:srgbClr val="FF0000"/>
                </a:solidFill>
                <a:latin typeface="Times New Roman" panose="02020603050405020304" pitchFamily="18" charset="0"/>
                <a:sym typeface="Symbol" panose="05050102010706020507" pitchFamily="18" charset="2"/>
              </a:rPr>
              <a:t>A’=</a:t>
            </a:r>
            <a:r>
              <a:rPr lang="en-US" altLang="en-US">
                <a:solidFill>
                  <a:srgbClr val="FF0000"/>
                </a:solidFill>
                <a:latin typeface="Times New Roman" panose="02020603050405020304" pitchFamily="18" charset="0"/>
                <a:sym typeface="Symbol" panose="05050102010706020507" pitchFamily="18" charset="2"/>
              </a:rPr>
              <a:t> </a:t>
            </a:r>
            <a:r>
              <a:rPr lang="vi-VN" altLang="en-US">
                <a:solidFill>
                  <a:srgbClr val="FF0000"/>
                </a:solidFill>
                <a:latin typeface="Times New Roman" panose="02020603050405020304" pitchFamily="18" charset="0"/>
                <a:sym typeface="Symbol" panose="05050102010706020507" pitchFamily="18" charset="2"/>
              </a:rPr>
              <a:t>0  </a:t>
            </a:r>
            <a:r>
              <a:rPr lang="en-US" altLang="en-US">
                <a:solidFill>
                  <a:srgbClr val="FF0000"/>
                </a:solidFill>
                <a:latin typeface="Arial" panose="020B0604020202020204" pitchFamily="34" charset="0"/>
              </a:rPr>
              <a:t>Q</a:t>
            </a:r>
            <a:r>
              <a:rPr lang="vi-VN" altLang="en-US" baseline="-25000">
                <a:solidFill>
                  <a:srgbClr val="FF0000"/>
                </a:solidFill>
                <a:latin typeface="Times New Roman" panose="02020603050405020304" pitchFamily="18" charset="0"/>
              </a:rPr>
              <a:t>pư</a:t>
            </a:r>
            <a:r>
              <a:rPr lang="en-US" altLang="en-US">
                <a:solidFill>
                  <a:srgbClr val="FF0000"/>
                </a:solidFill>
                <a:latin typeface="Arial" panose="020B0604020202020204" pitchFamily="34" charset="0"/>
              </a:rPr>
              <a:t> </a:t>
            </a:r>
            <a:r>
              <a:rPr lang="en-US" altLang="en-US">
                <a:solidFill>
                  <a:srgbClr val="FF0000"/>
                </a:solidFill>
                <a:latin typeface="Arial" panose="020B0604020202020204" pitchFamily="34" charset="0"/>
                <a:sym typeface="Symbol" panose="05050102010706020507" pitchFamily="18" charset="2"/>
              </a:rPr>
              <a:t> = U + A</a:t>
            </a:r>
            <a:r>
              <a:rPr lang="vi-VN" altLang="en-US">
                <a:solidFill>
                  <a:srgbClr val="FF0000"/>
                </a:solidFill>
                <a:latin typeface="Times New Roman" panose="02020603050405020304" pitchFamily="18" charset="0"/>
                <a:sym typeface="Symbol" panose="05050102010706020507" pitchFamily="18" charset="2"/>
              </a:rPr>
              <a:t> </a:t>
            </a:r>
            <a:r>
              <a:rPr lang="en-US" altLang="en-US">
                <a:solidFill>
                  <a:srgbClr val="006600"/>
                </a:solidFill>
                <a:latin typeface="Arial" panose="020B0604020202020204" pitchFamily="34" charset="0"/>
                <a:sym typeface="Symbol" panose="05050102010706020507" pitchFamily="18" charset="2"/>
              </a:rPr>
              <a:t> </a:t>
            </a:r>
          </a:p>
          <a:p>
            <a:pPr>
              <a:spcBef>
                <a:spcPct val="0"/>
              </a:spcBef>
              <a:buFontTx/>
              <a:buNone/>
            </a:pPr>
            <a:endParaRPr lang="en-US" altLang="en-US">
              <a:latin typeface="Times New Roman" panose="02020603050405020304" pitchFamily="18" charset="0"/>
            </a:endParaRPr>
          </a:p>
        </p:txBody>
      </p:sp>
      <p:sp>
        <p:nvSpPr>
          <p:cNvPr id="56329" name="TextBox 4">
            <a:extLst>
              <a:ext uri="{FF2B5EF4-FFF2-40B4-BE49-F238E27FC236}">
                <a16:creationId xmlns:a16="http://schemas.microsoft.com/office/drawing/2014/main" id="{1A105787-2F67-47D0-93C4-BFD14E615A3E}"/>
              </a:ext>
            </a:extLst>
          </p:cNvPr>
          <p:cNvSpPr txBox="1">
            <a:spLocks noChangeArrowheads="1"/>
          </p:cNvSpPr>
          <p:nvPr/>
        </p:nvSpPr>
        <p:spPr bwMode="auto">
          <a:xfrm>
            <a:off x="303213" y="5056188"/>
            <a:ext cx="37306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Times New Roman" panose="02020603050405020304" pitchFamily="18" charset="0"/>
              </a:defRPr>
            </a:lvl1pPr>
            <a:lvl2pPr marL="742950" indent="-285750">
              <a:defRPr sz="3200" b="1">
                <a:solidFill>
                  <a:schemeClr val="tx1"/>
                </a:solidFill>
                <a:latin typeface="Times New Roman" panose="02020603050405020304" pitchFamily="18" charset="0"/>
              </a:defRPr>
            </a:lvl2pPr>
            <a:lvl3pPr marL="1143000" indent="-228600">
              <a:defRPr sz="3200" b="1">
                <a:solidFill>
                  <a:schemeClr val="tx1"/>
                </a:solidFill>
                <a:latin typeface="Times New Roman" panose="02020603050405020304" pitchFamily="18" charset="0"/>
              </a:defRPr>
            </a:lvl3pPr>
            <a:lvl4pPr marL="1600200" indent="-228600">
              <a:defRPr sz="3200" b="1">
                <a:solidFill>
                  <a:schemeClr val="tx1"/>
                </a:solidFill>
                <a:latin typeface="Times New Roman" panose="02020603050405020304" pitchFamily="18" charset="0"/>
              </a:defRPr>
            </a:lvl4pPr>
            <a:lvl5pPr marL="2057400" indent="-228600">
              <a:defRPr sz="3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defRPr>
            </a:lvl9pPr>
          </a:lstStyle>
          <a:p>
            <a:r>
              <a:rPr lang="en-US" altLang="en-US" sz="2400">
                <a:latin typeface="Arial" panose="020B0604020202020204" pitchFamily="34" charset="0"/>
                <a:cs typeface="Arial" panose="020B0604020202020204" pitchFamily="34" charset="0"/>
              </a:rPr>
              <a:t>NGUYÊN LÝ THỨ NHẤT CỦA NHIỆT ĐỘNG HỌC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4">
            <a:extLst>
              <a:ext uri="{FF2B5EF4-FFF2-40B4-BE49-F238E27FC236}">
                <a16:creationId xmlns:a16="http://schemas.microsoft.com/office/drawing/2014/main" id="{BBB1474F-72DB-4C03-81CD-5C836FB97051}"/>
              </a:ext>
            </a:extLst>
          </p:cNvPr>
          <p:cNvSpPr txBox="1">
            <a:spLocks noChangeArrowheads="1"/>
          </p:cNvSpPr>
          <p:nvPr/>
        </p:nvSpPr>
        <p:spPr bwMode="auto">
          <a:xfrm>
            <a:off x="609600" y="1365250"/>
            <a:ext cx="8839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a:solidFill>
                  <a:srgbClr val="FF0000"/>
                </a:solidFill>
                <a:latin typeface="Arial" panose="020B0604020202020204" pitchFamily="34" charset="0"/>
                <a:cs typeface="Arial" panose="020B0604020202020204" pitchFamily="34" charset="0"/>
              </a:rPr>
              <a:t>QUÁ TRÌNH ĐẲNG TÍCH   </a:t>
            </a:r>
            <a:endParaRPr lang="vi-VN" altLang="en-US">
              <a:solidFill>
                <a:srgbClr val="FF0000"/>
              </a:solidFill>
              <a:latin typeface="Arial" panose="020B0604020202020204" pitchFamily="34" charset="0"/>
              <a:cs typeface="Arial" panose="020B0604020202020204" pitchFamily="34" charset="0"/>
            </a:endParaRPr>
          </a:p>
          <a:p>
            <a:pPr eaLnBrk="1" hangingPunct="1">
              <a:spcBef>
                <a:spcPct val="50000"/>
              </a:spcBef>
              <a:buFontTx/>
              <a:buNone/>
            </a:pPr>
            <a:r>
              <a:rPr lang="en-US" altLang="en-US">
                <a:latin typeface="Arial" panose="020B0604020202020204" pitchFamily="34" charset="0"/>
                <a:cs typeface="Arial" panose="020B0604020202020204" pitchFamily="34" charset="0"/>
              </a:rPr>
              <a:t>∆V = </a:t>
            </a:r>
            <a:r>
              <a:rPr lang="vi-VN" altLang="en-US">
                <a:latin typeface="Arial" panose="020B0604020202020204" pitchFamily="34" charset="0"/>
                <a:cs typeface="Arial" panose="020B0604020202020204" pitchFamily="34" charset="0"/>
              </a:rPr>
              <a:t>V</a:t>
            </a:r>
            <a:r>
              <a:rPr lang="vi-VN" altLang="en-US" baseline="-25000">
                <a:latin typeface="Arial" panose="020B0604020202020204" pitchFamily="34" charset="0"/>
                <a:cs typeface="Arial" panose="020B0604020202020204" pitchFamily="34" charset="0"/>
              </a:rPr>
              <a:t>2</a:t>
            </a:r>
            <a:r>
              <a:rPr lang="vi-VN" altLang="en-US">
                <a:latin typeface="Arial" panose="020B0604020202020204" pitchFamily="34" charset="0"/>
                <a:cs typeface="Arial" panose="020B0604020202020204" pitchFamily="34" charset="0"/>
              </a:rPr>
              <a:t> –V</a:t>
            </a:r>
            <a:r>
              <a:rPr lang="vi-VN" altLang="en-US" baseline="-25000">
                <a:latin typeface="Arial" panose="020B0604020202020204" pitchFamily="34" charset="0"/>
                <a:cs typeface="Arial" panose="020B0604020202020204" pitchFamily="34" charset="0"/>
              </a:rPr>
              <a:t>1</a:t>
            </a:r>
            <a:r>
              <a:rPr lang="vi-VN" altLang="en-US">
                <a:latin typeface="Arial" panose="020B0604020202020204" pitchFamily="34" charset="0"/>
                <a:cs typeface="Arial" panose="020B0604020202020204" pitchFamily="34" charset="0"/>
              </a:rPr>
              <a:t>=</a:t>
            </a:r>
            <a:r>
              <a:rPr lang="en-US" altLang="en-US">
                <a:latin typeface="Arial" panose="020B0604020202020204" pitchFamily="34" charset="0"/>
                <a:cs typeface="Arial" panose="020B0604020202020204" pitchFamily="34" charset="0"/>
              </a:rPr>
              <a:t> 0 </a:t>
            </a:r>
            <a:r>
              <a:rPr lang="en-US" altLang="en-US">
                <a:latin typeface="Times New Roman" panose="02020603050405020304" pitchFamily="18" charset="0"/>
                <a:cs typeface="Times New Roman" panose="02020603050405020304" pitchFamily="18" charset="0"/>
              </a:rPr>
              <a:t>→ </a:t>
            </a:r>
            <a:r>
              <a:rPr lang="en-US" altLang="en-US">
                <a:latin typeface="Arial" panose="020B0604020202020204" pitchFamily="34" charset="0"/>
                <a:cs typeface="Arial" panose="020B0604020202020204" pitchFamily="34" charset="0"/>
              </a:rPr>
              <a:t> A = 0.</a:t>
            </a:r>
          </a:p>
          <a:p>
            <a:pPr eaLnBrk="1" hangingPunct="1">
              <a:spcBef>
                <a:spcPct val="50000"/>
              </a:spcBef>
              <a:buFontTx/>
              <a:buNone/>
            </a:pPr>
            <a:r>
              <a:rPr lang="en-US" altLang="en-US">
                <a:latin typeface="Times New Roman" panose="02020603050405020304" pitchFamily="18" charset="0"/>
                <a:sym typeface="Symbol" panose="05050102010706020507" pitchFamily="18" charset="2"/>
              </a:rPr>
              <a:t> </a:t>
            </a:r>
          </a:p>
          <a:p>
            <a:pPr eaLnBrk="1" hangingPunct="1">
              <a:spcBef>
                <a:spcPct val="50000"/>
              </a:spcBef>
              <a:buFontTx/>
              <a:buNone/>
            </a:pPr>
            <a:endParaRPr lang="en-US" altLang="en-US">
              <a:latin typeface="Arial" panose="020B0604020202020204" pitchFamily="34" charset="0"/>
              <a:cs typeface="Arial" panose="020B0604020202020204" pitchFamily="34" charset="0"/>
            </a:endParaRPr>
          </a:p>
        </p:txBody>
      </p:sp>
      <p:sp>
        <p:nvSpPr>
          <p:cNvPr id="58371" name="TextBox 1">
            <a:extLst>
              <a:ext uri="{FF2B5EF4-FFF2-40B4-BE49-F238E27FC236}">
                <a16:creationId xmlns:a16="http://schemas.microsoft.com/office/drawing/2014/main" id="{8DA461E1-9ED1-4F75-8363-68F8DECAB5D5}"/>
              </a:ext>
            </a:extLst>
          </p:cNvPr>
          <p:cNvSpPr txBox="1">
            <a:spLocks noChangeArrowheads="1"/>
          </p:cNvSpPr>
          <p:nvPr/>
        </p:nvSpPr>
        <p:spPr bwMode="auto">
          <a:xfrm>
            <a:off x="2971800" y="622300"/>
            <a:ext cx="2819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a:solidFill>
                  <a:srgbClr val="FF0000"/>
                </a:solidFill>
                <a:latin typeface="Arial" panose="020B0604020202020204" pitchFamily="34" charset="0"/>
              </a:rPr>
              <a:t>Q</a:t>
            </a:r>
            <a:r>
              <a:rPr lang="vi-VN" altLang="en-US" baseline="-25000">
                <a:solidFill>
                  <a:srgbClr val="FF0000"/>
                </a:solidFill>
                <a:latin typeface="Times New Roman" panose="02020603050405020304" pitchFamily="18" charset="0"/>
              </a:rPr>
              <a:t>pư</a:t>
            </a:r>
            <a:r>
              <a:rPr lang="en-US" altLang="en-US">
                <a:solidFill>
                  <a:srgbClr val="FF0000"/>
                </a:solidFill>
                <a:latin typeface="Arial" panose="020B0604020202020204" pitchFamily="34" charset="0"/>
              </a:rPr>
              <a:t> </a:t>
            </a:r>
            <a:r>
              <a:rPr lang="en-US" altLang="en-US">
                <a:solidFill>
                  <a:srgbClr val="FF0000"/>
                </a:solidFill>
                <a:latin typeface="Arial" panose="020B0604020202020204" pitchFamily="34" charset="0"/>
                <a:sym typeface="Symbol" panose="05050102010706020507" pitchFamily="18" charset="2"/>
              </a:rPr>
              <a:t> = U + A</a:t>
            </a:r>
            <a:endParaRPr lang="en-US" altLang="en-US">
              <a:latin typeface="Times New Roman" panose="02020603050405020304" pitchFamily="18" charset="0"/>
            </a:endParaRPr>
          </a:p>
        </p:txBody>
      </p:sp>
      <p:sp>
        <p:nvSpPr>
          <p:cNvPr id="58372" name="TextBox 1">
            <a:extLst>
              <a:ext uri="{FF2B5EF4-FFF2-40B4-BE49-F238E27FC236}">
                <a16:creationId xmlns:a16="http://schemas.microsoft.com/office/drawing/2014/main" id="{C60E2EC5-96CC-4E10-AA54-1FB9CB2CE786}"/>
              </a:ext>
            </a:extLst>
          </p:cNvPr>
          <p:cNvSpPr txBox="1">
            <a:spLocks noChangeArrowheads="1"/>
          </p:cNvSpPr>
          <p:nvPr/>
        </p:nvSpPr>
        <p:spPr bwMode="auto">
          <a:xfrm>
            <a:off x="3200400" y="3036888"/>
            <a:ext cx="1828800" cy="731837"/>
          </a:xfrm>
          <a:prstGeom prst="rect">
            <a:avLst/>
          </a:prstGeom>
          <a:noFill/>
          <a:ln w="317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a:solidFill>
                  <a:srgbClr val="FF0000"/>
                </a:solidFill>
                <a:latin typeface="Arial" panose="020B0604020202020204" pitchFamily="34" charset="0"/>
                <a:cs typeface="Arial" panose="020B0604020202020204" pitchFamily="34" charset="0"/>
              </a:rPr>
              <a:t>Q</a:t>
            </a:r>
            <a:r>
              <a:rPr lang="en-US" altLang="en-US" baseline="-25000">
                <a:solidFill>
                  <a:srgbClr val="FF0000"/>
                </a:solidFill>
                <a:latin typeface="Arial" panose="020B0604020202020204" pitchFamily="34" charset="0"/>
                <a:cs typeface="Arial" panose="020B0604020202020204" pitchFamily="34" charset="0"/>
              </a:rPr>
              <a:t>v</a:t>
            </a:r>
            <a:r>
              <a:rPr lang="en-US" altLang="en-US">
                <a:solidFill>
                  <a:srgbClr val="FF0000"/>
                </a:solidFill>
                <a:latin typeface="Arial" panose="020B0604020202020204" pitchFamily="34" charset="0"/>
                <a:cs typeface="Arial" panose="020B0604020202020204" pitchFamily="34" charset="0"/>
              </a:rPr>
              <a:t>= </a:t>
            </a:r>
            <a:r>
              <a:rPr lang="en-US" altLang="en-US">
                <a:solidFill>
                  <a:srgbClr val="FF0000"/>
                </a:solidFill>
                <a:latin typeface="Times New Roman" panose="02020603050405020304" pitchFamily="18" charset="0"/>
                <a:sym typeface="Symbol" panose="05050102010706020507" pitchFamily="18" charset="2"/>
              </a:rPr>
              <a:t></a:t>
            </a:r>
            <a:r>
              <a:rPr lang="en-US" altLang="en-US">
                <a:solidFill>
                  <a:srgbClr val="FF0000"/>
                </a:solidFill>
                <a:latin typeface="Arial" panose="020B0604020202020204" pitchFamily="34" charset="0"/>
                <a:cs typeface="Arial" panose="020B0604020202020204" pitchFamily="34" charset="0"/>
                <a:sym typeface="Symbol" panose="05050102010706020507" pitchFamily="18" charset="2"/>
              </a:rPr>
              <a:t>U</a:t>
            </a:r>
            <a:r>
              <a:rPr lang="vi-VN" altLang="en-US" baseline="-25000">
                <a:solidFill>
                  <a:srgbClr val="FF0000"/>
                </a:solidFill>
                <a:latin typeface="Arial" panose="020B0604020202020204" pitchFamily="34" charset="0"/>
                <a:cs typeface="Arial" panose="020B0604020202020204" pitchFamily="34" charset="0"/>
                <a:sym typeface="Symbol" panose="05050102010706020507" pitchFamily="18" charset="2"/>
              </a:rPr>
              <a:t>v</a:t>
            </a:r>
            <a:endParaRPr lang="en-US" altLang="en-US">
              <a:solidFill>
                <a:srgbClr val="FF0000"/>
              </a:solidFill>
              <a:latin typeface="Arial" panose="020B0604020202020204" pitchFamily="34" charset="0"/>
              <a:cs typeface="Arial" panose="020B0604020202020204" pitchFamily="34" charset="0"/>
              <a:sym typeface="Symbol" panose="05050102010706020507" pitchFamily="18" charset="2"/>
            </a:endParaRPr>
          </a:p>
          <a:p>
            <a:pPr>
              <a:spcBef>
                <a:spcPct val="0"/>
              </a:spcBef>
              <a:buFontTx/>
              <a:buNone/>
            </a:pPr>
            <a:endParaRPr lang="en-US" altLang="en-US">
              <a:latin typeface="Times New Roman" panose="02020603050405020304" pitchFamily="18" charset="0"/>
            </a:endParaRPr>
          </a:p>
        </p:txBody>
      </p:sp>
      <p:sp>
        <p:nvSpPr>
          <p:cNvPr id="58373" name="TextBox 2">
            <a:extLst>
              <a:ext uri="{FF2B5EF4-FFF2-40B4-BE49-F238E27FC236}">
                <a16:creationId xmlns:a16="http://schemas.microsoft.com/office/drawing/2014/main" id="{94AA798F-8779-4AFB-B7EA-111CD6EFC22A}"/>
              </a:ext>
            </a:extLst>
          </p:cNvPr>
          <p:cNvSpPr txBox="1">
            <a:spLocks noChangeArrowheads="1"/>
          </p:cNvSpPr>
          <p:nvPr/>
        </p:nvSpPr>
        <p:spPr bwMode="auto">
          <a:xfrm>
            <a:off x="304800" y="3768725"/>
            <a:ext cx="85344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50000"/>
              </a:spcBef>
              <a:buFontTx/>
              <a:buNone/>
            </a:pPr>
            <a:r>
              <a:rPr lang="en-US" altLang="en-US">
                <a:solidFill>
                  <a:srgbClr val="0000FF"/>
                </a:solidFill>
                <a:latin typeface="Arial" panose="020B0604020202020204" pitchFamily="34" charset="0"/>
                <a:cs typeface="Arial" panose="020B0604020202020204" pitchFamily="34" charset="0"/>
              </a:rPr>
              <a:t>Hiệu ứng nhiệt của phản ứng ở điều kiện đẳng tích bằng biến thiên nội năng của hệ.</a:t>
            </a:r>
          </a:p>
          <a:p>
            <a:pPr eaLnBrk="1" hangingPunct="1">
              <a:spcBef>
                <a:spcPct val="50000"/>
              </a:spcBef>
              <a:buFontTx/>
              <a:buNone/>
            </a:pPr>
            <a:endParaRPr lang="en-US" altLang="en-US">
              <a:latin typeface="Times New Roman" panose="02020603050405020304" pitchFamily="18" charset="0"/>
              <a:sym typeface="Symbol" panose="05050102010706020507" pitchFamily="18" charset="2"/>
            </a:endParaRPr>
          </a:p>
          <a:p>
            <a:pPr>
              <a:spcBef>
                <a:spcPct val="0"/>
              </a:spcBef>
              <a:buFontTx/>
              <a:buNone/>
            </a:pPr>
            <a:endParaRPr lang="en-US" altLang="en-US">
              <a:latin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7">
            <a:extLst>
              <a:ext uri="{FF2B5EF4-FFF2-40B4-BE49-F238E27FC236}">
                <a16:creationId xmlns:a16="http://schemas.microsoft.com/office/drawing/2014/main" id="{321DCF1F-663D-4329-844A-528712FBCE17}"/>
              </a:ext>
            </a:extLst>
          </p:cNvPr>
          <p:cNvSpPr txBox="1">
            <a:spLocks noChangeArrowheads="1"/>
          </p:cNvSpPr>
          <p:nvPr/>
        </p:nvSpPr>
        <p:spPr bwMode="auto">
          <a:xfrm>
            <a:off x="0" y="1828800"/>
            <a:ext cx="8863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b="0">
                <a:latin typeface="Arial" panose="020B0604020202020204" pitchFamily="34" charset="0"/>
              </a:rPr>
              <a:t>        </a:t>
            </a:r>
            <a:endParaRPr lang="en-US" altLang="en-US" sz="2800" b="0">
              <a:latin typeface="Arial" panose="020B0604020202020204" pitchFamily="34" charset="0"/>
            </a:endParaRPr>
          </a:p>
        </p:txBody>
      </p:sp>
      <p:sp>
        <p:nvSpPr>
          <p:cNvPr id="60419" name="Text Box 11">
            <a:extLst>
              <a:ext uri="{FF2B5EF4-FFF2-40B4-BE49-F238E27FC236}">
                <a16:creationId xmlns:a16="http://schemas.microsoft.com/office/drawing/2014/main" id="{681BDF90-8CA0-4091-9774-9B17195977F0}"/>
              </a:ext>
            </a:extLst>
          </p:cNvPr>
          <p:cNvSpPr txBox="1">
            <a:spLocks noChangeArrowheads="1"/>
          </p:cNvSpPr>
          <p:nvPr/>
        </p:nvSpPr>
        <p:spPr bwMode="auto">
          <a:xfrm>
            <a:off x="244475" y="1196975"/>
            <a:ext cx="9144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800">
                <a:solidFill>
                  <a:srgbClr val="0000FF"/>
                </a:solidFill>
                <a:latin typeface="Arial" panose="020B0604020202020204" pitchFamily="34" charset="0"/>
                <a:cs typeface="Arial" panose="020B0604020202020204" pitchFamily="34" charset="0"/>
              </a:rPr>
              <a:t>Q</a:t>
            </a:r>
            <a:r>
              <a:rPr lang="vi-VN" altLang="en-US" sz="2800">
                <a:solidFill>
                  <a:srgbClr val="0000FF"/>
                </a:solidFill>
                <a:latin typeface="Arial" panose="020B0604020202020204" pitchFamily="34" charset="0"/>
                <a:cs typeface="Arial" panose="020B0604020202020204" pitchFamily="34" charset="0"/>
              </a:rPr>
              <a:t>UÁ TRÌNH ĐẲNG ÁP:</a:t>
            </a:r>
            <a:r>
              <a:rPr lang="en-US" altLang="en-US" sz="2800">
                <a:solidFill>
                  <a:srgbClr val="0000FF"/>
                </a:solidFill>
                <a:latin typeface="Arial" panose="020B0604020202020204" pitchFamily="34" charset="0"/>
                <a:cs typeface="Arial" panose="020B0604020202020204" pitchFamily="34" charset="0"/>
              </a:rPr>
              <a:t> </a:t>
            </a:r>
            <a:r>
              <a:rPr lang="en-US" altLang="en-US" sz="2800">
                <a:latin typeface="Arial" panose="020B0604020202020204" pitchFamily="34" charset="0"/>
                <a:cs typeface="Arial" panose="020B0604020202020204" pitchFamily="34" charset="0"/>
              </a:rPr>
              <a:t>P = const → A = P (V</a:t>
            </a:r>
            <a:r>
              <a:rPr lang="en-US" altLang="en-US" sz="2800" baseline="-25000">
                <a:latin typeface="Arial" panose="020B0604020202020204" pitchFamily="34" charset="0"/>
                <a:cs typeface="Arial" panose="020B0604020202020204" pitchFamily="34" charset="0"/>
              </a:rPr>
              <a:t>2</a:t>
            </a:r>
            <a:r>
              <a:rPr lang="en-US" altLang="en-US" sz="2800">
                <a:latin typeface="Arial" panose="020B0604020202020204" pitchFamily="34" charset="0"/>
                <a:cs typeface="Arial" panose="020B0604020202020204" pitchFamily="34" charset="0"/>
              </a:rPr>
              <a:t>-V</a:t>
            </a:r>
            <a:r>
              <a:rPr lang="en-US" altLang="en-US" sz="2800" baseline="-25000">
                <a:latin typeface="Arial" panose="020B0604020202020204" pitchFamily="34" charset="0"/>
                <a:cs typeface="Arial" panose="020B0604020202020204" pitchFamily="34" charset="0"/>
              </a:rPr>
              <a:t>1</a:t>
            </a:r>
            <a:r>
              <a:rPr lang="en-US" altLang="en-US" sz="2800">
                <a:latin typeface="Arial" panose="020B0604020202020204" pitchFamily="34" charset="0"/>
                <a:cs typeface="Arial" panose="020B0604020202020204" pitchFamily="34" charset="0"/>
              </a:rPr>
              <a:t>)     </a:t>
            </a:r>
          </a:p>
          <a:p>
            <a:pPr eaLnBrk="1" hangingPunct="1">
              <a:spcBef>
                <a:spcPct val="50000"/>
              </a:spcBef>
              <a:buFontTx/>
              <a:buNone/>
            </a:pPr>
            <a:r>
              <a:rPr lang="en-US" altLang="en-US" sz="2800">
                <a:latin typeface="Arial" panose="020B0604020202020204" pitchFamily="34" charset="0"/>
                <a:cs typeface="Arial" panose="020B0604020202020204" pitchFamily="34" charset="0"/>
              </a:rPr>
              <a:t> </a:t>
            </a:r>
            <a:r>
              <a:rPr lang="en-US" altLang="en-US" b="0">
                <a:latin typeface="Arial" panose="020B0604020202020204" pitchFamily="34" charset="0"/>
                <a:cs typeface="Arial" panose="020B0604020202020204" pitchFamily="34" charset="0"/>
              </a:rPr>
              <a:t>Q</a:t>
            </a:r>
            <a:r>
              <a:rPr lang="en-US" altLang="en-US" b="0" baseline="-25000">
                <a:latin typeface="Arial" panose="020B0604020202020204" pitchFamily="34" charset="0"/>
                <a:cs typeface="Arial" panose="020B0604020202020204" pitchFamily="34" charset="0"/>
              </a:rPr>
              <a:t>P</a:t>
            </a:r>
            <a:r>
              <a:rPr lang="en-US" altLang="en-US" b="0">
                <a:latin typeface="Arial" panose="020B0604020202020204" pitchFamily="34" charset="0"/>
                <a:cs typeface="Arial" panose="020B0604020202020204" pitchFamily="34" charset="0"/>
              </a:rPr>
              <a:t>  =  (U</a:t>
            </a:r>
            <a:r>
              <a:rPr lang="en-US" altLang="en-US" b="0" baseline="-25000">
                <a:latin typeface="Arial" panose="020B0604020202020204" pitchFamily="34" charset="0"/>
                <a:cs typeface="Arial" panose="020B0604020202020204" pitchFamily="34" charset="0"/>
              </a:rPr>
              <a:t>2</a:t>
            </a:r>
            <a:r>
              <a:rPr lang="en-US" altLang="en-US" b="0">
                <a:latin typeface="Arial" panose="020B0604020202020204" pitchFamily="34" charset="0"/>
                <a:cs typeface="Arial" panose="020B0604020202020204" pitchFamily="34" charset="0"/>
              </a:rPr>
              <a:t> – U</a:t>
            </a:r>
            <a:r>
              <a:rPr lang="en-US" altLang="en-US" b="0" baseline="-25000">
                <a:latin typeface="Arial" panose="020B0604020202020204" pitchFamily="34" charset="0"/>
                <a:cs typeface="Arial" panose="020B0604020202020204" pitchFamily="34" charset="0"/>
              </a:rPr>
              <a:t>1</a:t>
            </a:r>
            <a:r>
              <a:rPr lang="en-US" altLang="en-US" b="0">
                <a:latin typeface="Arial" panose="020B0604020202020204" pitchFamily="34" charset="0"/>
                <a:cs typeface="Arial" panose="020B0604020202020204" pitchFamily="34" charset="0"/>
              </a:rPr>
              <a:t>) + P(V</a:t>
            </a:r>
            <a:r>
              <a:rPr lang="en-US" altLang="en-US" b="0" baseline="-25000">
                <a:latin typeface="Arial" panose="020B0604020202020204" pitchFamily="34" charset="0"/>
                <a:cs typeface="Arial" panose="020B0604020202020204" pitchFamily="34" charset="0"/>
              </a:rPr>
              <a:t>2</a:t>
            </a:r>
            <a:r>
              <a:rPr lang="en-US" altLang="en-US" b="0">
                <a:latin typeface="Arial" panose="020B0604020202020204" pitchFamily="34" charset="0"/>
                <a:cs typeface="Arial" panose="020B0604020202020204" pitchFamily="34" charset="0"/>
              </a:rPr>
              <a:t> – V</a:t>
            </a:r>
            <a:r>
              <a:rPr lang="en-US" altLang="en-US" b="0" baseline="-25000">
                <a:latin typeface="Arial" panose="020B0604020202020204" pitchFamily="34" charset="0"/>
                <a:cs typeface="Arial" panose="020B0604020202020204" pitchFamily="34" charset="0"/>
              </a:rPr>
              <a:t>1</a:t>
            </a:r>
            <a:r>
              <a:rPr lang="en-US" altLang="en-US" b="0">
                <a:latin typeface="Arial" panose="020B0604020202020204" pitchFamily="34" charset="0"/>
                <a:cs typeface="Arial" panose="020B0604020202020204" pitchFamily="34" charset="0"/>
              </a:rPr>
              <a:t>)</a:t>
            </a:r>
          </a:p>
          <a:p>
            <a:pPr eaLnBrk="1" hangingPunct="1">
              <a:spcBef>
                <a:spcPct val="50000"/>
              </a:spcBef>
              <a:buFontTx/>
              <a:buNone/>
            </a:pPr>
            <a:r>
              <a:rPr lang="en-US" altLang="en-US" b="0">
                <a:latin typeface="Arial" panose="020B0604020202020204" pitchFamily="34" charset="0"/>
                <a:cs typeface="Arial" panose="020B0604020202020204" pitchFamily="34" charset="0"/>
              </a:rPr>
              <a:t> Q</a:t>
            </a:r>
            <a:r>
              <a:rPr lang="en-US" altLang="en-US" b="0" baseline="-25000">
                <a:latin typeface="Arial" panose="020B0604020202020204" pitchFamily="34" charset="0"/>
                <a:cs typeface="Arial" panose="020B0604020202020204" pitchFamily="34" charset="0"/>
              </a:rPr>
              <a:t>p</a:t>
            </a:r>
            <a:r>
              <a:rPr lang="en-US" altLang="en-US" b="0">
                <a:latin typeface="Arial" panose="020B0604020202020204" pitchFamily="34" charset="0"/>
                <a:cs typeface="Arial" panose="020B0604020202020204" pitchFamily="34" charset="0"/>
              </a:rPr>
              <a:t>  =  (U</a:t>
            </a:r>
            <a:r>
              <a:rPr lang="en-US" altLang="en-US" b="0" baseline="-25000">
                <a:latin typeface="Arial" panose="020B0604020202020204" pitchFamily="34" charset="0"/>
                <a:cs typeface="Arial" panose="020B0604020202020204" pitchFamily="34" charset="0"/>
              </a:rPr>
              <a:t>2</a:t>
            </a:r>
            <a:r>
              <a:rPr lang="en-US" altLang="en-US" b="0">
                <a:latin typeface="Arial" panose="020B0604020202020204" pitchFamily="34" charset="0"/>
                <a:cs typeface="Arial" panose="020B0604020202020204" pitchFamily="34" charset="0"/>
              </a:rPr>
              <a:t> + PV</a:t>
            </a:r>
            <a:r>
              <a:rPr lang="en-US" altLang="en-US" b="0" baseline="-25000">
                <a:latin typeface="Arial" panose="020B0604020202020204" pitchFamily="34" charset="0"/>
                <a:cs typeface="Arial" panose="020B0604020202020204" pitchFamily="34" charset="0"/>
              </a:rPr>
              <a:t>2</a:t>
            </a:r>
            <a:r>
              <a:rPr lang="en-US" altLang="en-US" b="0">
                <a:latin typeface="Arial" panose="020B0604020202020204" pitchFamily="34" charset="0"/>
                <a:cs typeface="Arial" panose="020B0604020202020204" pitchFamily="34" charset="0"/>
              </a:rPr>
              <a:t>) – (U</a:t>
            </a:r>
            <a:r>
              <a:rPr lang="en-US" altLang="en-US" b="0" baseline="-25000">
                <a:latin typeface="Arial" panose="020B0604020202020204" pitchFamily="34" charset="0"/>
                <a:cs typeface="Arial" panose="020B0604020202020204" pitchFamily="34" charset="0"/>
              </a:rPr>
              <a:t>1</a:t>
            </a:r>
            <a:r>
              <a:rPr lang="en-US" altLang="en-US" b="0">
                <a:latin typeface="Arial" panose="020B0604020202020204" pitchFamily="34" charset="0"/>
                <a:cs typeface="Arial" panose="020B0604020202020204" pitchFamily="34" charset="0"/>
              </a:rPr>
              <a:t> + PV</a:t>
            </a:r>
            <a:r>
              <a:rPr lang="en-US" altLang="en-US" b="0" baseline="-25000">
                <a:latin typeface="Arial" panose="020B0604020202020204" pitchFamily="34" charset="0"/>
                <a:cs typeface="Arial" panose="020B0604020202020204" pitchFamily="34" charset="0"/>
              </a:rPr>
              <a:t>1</a:t>
            </a:r>
            <a:r>
              <a:rPr lang="en-US" altLang="en-US" b="0">
                <a:latin typeface="Arial" panose="020B0604020202020204" pitchFamily="34" charset="0"/>
                <a:cs typeface="Arial" panose="020B0604020202020204" pitchFamily="34" charset="0"/>
              </a:rPr>
              <a:t>)</a:t>
            </a:r>
            <a:r>
              <a:rPr lang="en-US" altLang="en-US" b="0">
                <a:solidFill>
                  <a:schemeClr val="bg1"/>
                </a:solidFill>
                <a:latin typeface="Arial" panose="020B0604020202020204" pitchFamily="34" charset="0"/>
                <a:cs typeface="Arial" panose="020B0604020202020204" pitchFamily="34" charset="0"/>
              </a:rPr>
              <a:t> </a:t>
            </a:r>
            <a:r>
              <a:rPr lang="vi-VN" altLang="en-US" b="0">
                <a:solidFill>
                  <a:schemeClr val="bg1"/>
                </a:solidFill>
                <a:latin typeface="Arial" panose="020B0604020202020204" pitchFamily="34" charset="0"/>
                <a:cs typeface="Arial" panose="020B0604020202020204" pitchFamily="34" charset="0"/>
              </a:rPr>
              <a:t>;;</a:t>
            </a:r>
            <a:endParaRPr lang="en-US" altLang="en-US">
              <a:solidFill>
                <a:srgbClr val="0000FF"/>
              </a:solidFill>
              <a:latin typeface="Arial" panose="020B0604020202020204" pitchFamily="34" charset="0"/>
              <a:cs typeface="Arial" panose="020B0604020202020204" pitchFamily="34" charset="0"/>
            </a:endParaRPr>
          </a:p>
          <a:p>
            <a:pPr eaLnBrk="1" hangingPunct="1">
              <a:spcBef>
                <a:spcPct val="50000"/>
              </a:spcBef>
              <a:buFontTx/>
              <a:buNone/>
            </a:pPr>
            <a:r>
              <a:rPr lang="en-US" altLang="en-US" sz="2800" b="0">
                <a:latin typeface="Arial" panose="020B0604020202020204" pitchFamily="34" charset="0"/>
                <a:cs typeface="Arial" panose="020B0604020202020204" pitchFamily="34" charset="0"/>
              </a:rPr>
              <a:t> </a:t>
            </a:r>
            <a:endParaRPr lang="vi-VN" altLang="en-US" sz="2800" b="0">
              <a:latin typeface="Arial" panose="020B0604020202020204" pitchFamily="34" charset="0"/>
              <a:cs typeface="Arial" panose="020B0604020202020204" pitchFamily="34" charset="0"/>
            </a:endParaRPr>
          </a:p>
          <a:p>
            <a:pPr eaLnBrk="1" hangingPunct="1">
              <a:spcBef>
                <a:spcPct val="50000"/>
              </a:spcBef>
              <a:buFontTx/>
              <a:buNone/>
            </a:pPr>
            <a:endParaRPr lang="en-US" altLang="en-US" sz="2800" b="0">
              <a:solidFill>
                <a:schemeClr val="bg1"/>
              </a:solidFill>
              <a:latin typeface="Times New Roman" panose="02020603050405020304" pitchFamily="18" charset="0"/>
            </a:endParaRPr>
          </a:p>
          <a:p>
            <a:pPr eaLnBrk="1" hangingPunct="1">
              <a:spcBef>
                <a:spcPct val="50000"/>
              </a:spcBef>
              <a:buFontTx/>
              <a:buNone/>
            </a:pPr>
            <a:endParaRPr lang="en-US" altLang="en-US" sz="2800">
              <a:solidFill>
                <a:schemeClr val="bg1"/>
              </a:solidFill>
              <a:latin typeface="Arial" panose="020B0604020202020204" pitchFamily="34" charset="0"/>
              <a:cs typeface="Arial" panose="020B0604020202020204" pitchFamily="34" charset="0"/>
            </a:endParaRPr>
          </a:p>
        </p:txBody>
      </p:sp>
      <p:sp>
        <p:nvSpPr>
          <p:cNvPr id="60420" name="TextBox 1">
            <a:extLst>
              <a:ext uri="{FF2B5EF4-FFF2-40B4-BE49-F238E27FC236}">
                <a16:creationId xmlns:a16="http://schemas.microsoft.com/office/drawing/2014/main" id="{DE2553EA-CB36-4389-BE3D-E2AE6C3C87A7}"/>
              </a:ext>
            </a:extLst>
          </p:cNvPr>
          <p:cNvSpPr txBox="1">
            <a:spLocks noChangeArrowheads="1"/>
          </p:cNvSpPr>
          <p:nvPr/>
        </p:nvSpPr>
        <p:spPr bwMode="auto">
          <a:xfrm>
            <a:off x="2857500" y="442913"/>
            <a:ext cx="2819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a:solidFill>
                  <a:srgbClr val="FF0000"/>
                </a:solidFill>
                <a:latin typeface="Arial" panose="020B0604020202020204" pitchFamily="34" charset="0"/>
              </a:rPr>
              <a:t>Q</a:t>
            </a:r>
            <a:r>
              <a:rPr lang="vi-VN" altLang="en-US" baseline="-25000">
                <a:solidFill>
                  <a:srgbClr val="FF0000"/>
                </a:solidFill>
                <a:latin typeface="Times New Roman" panose="02020603050405020304" pitchFamily="18" charset="0"/>
              </a:rPr>
              <a:t>pư</a:t>
            </a:r>
            <a:r>
              <a:rPr lang="en-US" altLang="en-US">
                <a:solidFill>
                  <a:srgbClr val="FF0000"/>
                </a:solidFill>
                <a:latin typeface="Arial" panose="020B0604020202020204" pitchFamily="34" charset="0"/>
              </a:rPr>
              <a:t> </a:t>
            </a:r>
            <a:r>
              <a:rPr lang="en-US" altLang="en-US">
                <a:solidFill>
                  <a:srgbClr val="FF0000"/>
                </a:solidFill>
                <a:latin typeface="Arial" panose="020B0604020202020204" pitchFamily="34" charset="0"/>
                <a:sym typeface="Symbol" panose="05050102010706020507" pitchFamily="18" charset="2"/>
              </a:rPr>
              <a:t> = U + A</a:t>
            </a:r>
            <a:endParaRPr lang="en-US" altLang="en-US">
              <a:latin typeface="Times New Roman" panose="02020603050405020304" pitchFamily="18" charset="0"/>
            </a:endParaRPr>
          </a:p>
        </p:txBody>
      </p:sp>
      <p:sp>
        <p:nvSpPr>
          <p:cNvPr id="2" name="TextBox 1">
            <a:extLst>
              <a:ext uri="{FF2B5EF4-FFF2-40B4-BE49-F238E27FC236}">
                <a16:creationId xmlns:a16="http://schemas.microsoft.com/office/drawing/2014/main" id="{DBE23CE7-835B-4DC7-AD16-3BD3C9B08761}"/>
              </a:ext>
            </a:extLst>
          </p:cNvPr>
          <p:cNvSpPr txBox="1">
            <a:spLocks noChangeArrowheads="1"/>
          </p:cNvSpPr>
          <p:nvPr/>
        </p:nvSpPr>
        <p:spPr bwMode="auto">
          <a:xfrm>
            <a:off x="2971800" y="4037013"/>
            <a:ext cx="2133600" cy="731837"/>
          </a:xfrm>
          <a:prstGeom prst="rect">
            <a:avLst/>
          </a:prstGeom>
          <a:noFill/>
          <a:ln w="349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a:solidFill>
                  <a:srgbClr val="0000FF"/>
                </a:solidFill>
                <a:latin typeface="Arial" panose="020B0604020202020204" pitchFamily="34" charset="0"/>
                <a:cs typeface="Arial" panose="020B0604020202020204" pitchFamily="34" charset="0"/>
              </a:rPr>
              <a:t>Q</a:t>
            </a:r>
            <a:r>
              <a:rPr lang="en-US" altLang="en-US" baseline="-25000">
                <a:solidFill>
                  <a:srgbClr val="0000FF"/>
                </a:solidFill>
                <a:latin typeface="Arial" panose="020B0604020202020204" pitchFamily="34" charset="0"/>
                <a:cs typeface="Arial" panose="020B0604020202020204" pitchFamily="34" charset="0"/>
              </a:rPr>
              <a:t>p  </a:t>
            </a:r>
            <a:r>
              <a:rPr lang="en-US" altLang="en-US">
                <a:solidFill>
                  <a:srgbClr val="0000FF"/>
                </a:solidFill>
                <a:latin typeface="Arial" panose="020B0604020202020204" pitchFamily="34" charset="0"/>
                <a:cs typeface="Arial" panose="020B0604020202020204" pitchFamily="34" charset="0"/>
              </a:rPr>
              <a:t> = ∆H</a:t>
            </a:r>
            <a:r>
              <a:rPr lang="en-US" altLang="en-US" baseline="-25000">
                <a:solidFill>
                  <a:srgbClr val="0000FF"/>
                </a:solidFill>
                <a:latin typeface="Arial" panose="020B0604020202020204" pitchFamily="34" charset="0"/>
                <a:cs typeface="Arial" panose="020B0604020202020204" pitchFamily="34" charset="0"/>
              </a:rPr>
              <a:t>p</a:t>
            </a:r>
            <a:endParaRPr lang="en-US" altLang="en-US">
              <a:solidFill>
                <a:srgbClr val="0000FF"/>
              </a:solidFill>
              <a:latin typeface="Arial" panose="020B0604020202020204" pitchFamily="34" charset="0"/>
              <a:cs typeface="Arial" panose="020B0604020202020204" pitchFamily="34" charset="0"/>
            </a:endParaRPr>
          </a:p>
          <a:p>
            <a:pPr>
              <a:spcBef>
                <a:spcPct val="0"/>
              </a:spcBef>
              <a:buFontTx/>
              <a:buNone/>
            </a:pPr>
            <a:endParaRPr lang="en-US" altLang="en-US">
              <a:latin typeface="Times New Roman" panose="02020603050405020304" pitchFamily="18" charset="0"/>
            </a:endParaRPr>
          </a:p>
        </p:txBody>
      </p:sp>
      <p:sp>
        <p:nvSpPr>
          <p:cNvPr id="3" name="TextBox 2">
            <a:extLst>
              <a:ext uri="{FF2B5EF4-FFF2-40B4-BE49-F238E27FC236}">
                <a16:creationId xmlns:a16="http://schemas.microsoft.com/office/drawing/2014/main" id="{E26AA55A-08B5-448B-94E0-EF40F1216AE3}"/>
              </a:ext>
            </a:extLst>
          </p:cNvPr>
          <p:cNvSpPr txBox="1">
            <a:spLocks noChangeArrowheads="1"/>
          </p:cNvSpPr>
          <p:nvPr/>
        </p:nvSpPr>
        <p:spPr bwMode="auto">
          <a:xfrm>
            <a:off x="138113" y="4802188"/>
            <a:ext cx="90678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a:solidFill>
                  <a:srgbClr val="0000FF"/>
                </a:solidFill>
                <a:latin typeface="Arial" panose="020B0604020202020204" pitchFamily="34" charset="0"/>
                <a:cs typeface="Arial" panose="020B0604020202020204" pitchFamily="34" charset="0"/>
              </a:rPr>
              <a:t>Hiệu ứng nhiệt của phản ứng ở đk đẳng áp bằng biến thiên entanpi của hệ.</a:t>
            </a:r>
            <a:endParaRPr lang="en-US" altLang="en-US">
              <a:solidFill>
                <a:srgbClr val="0000FF"/>
              </a:solidFill>
              <a:latin typeface="Arial" panose="020B0604020202020204" pitchFamily="34" charset="0"/>
              <a:cs typeface="Arial" panose="020B0604020202020204" pitchFamily="34" charset="0"/>
              <a:sym typeface="Symbol" panose="05050102010706020507" pitchFamily="18" charset="2"/>
            </a:endParaRPr>
          </a:p>
          <a:p>
            <a:pPr>
              <a:spcBef>
                <a:spcPct val="0"/>
              </a:spcBef>
              <a:buFontTx/>
              <a:buNone/>
            </a:pPr>
            <a:endParaRPr lang="en-US" altLang="en-US">
              <a:latin typeface="Times New Roman" panose="02020603050405020304" pitchFamily="18" charset="0"/>
            </a:endParaRPr>
          </a:p>
        </p:txBody>
      </p:sp>
      <p:sp>
        <p:nvSpPr>
          <p:cNvPr id="4" name="TextBox 3">
            <a:extLst>
              <a:ext uri="{FF2B5EF4-FFF2-40B4-BE49-F238E27FC236}">
                <a16:creationId xmlns:a16="http://schemas.microsoft.com/office/drawing/2014/main" id="{0697A16B-EA3F-463C-997C-8D3952F520DC}"/>
              </a:ext>
            </a:extLst>
          </p:cNvPr>
          <p:cNvSpPr txBox="1">
            <a:spLocks noChangeArrowheads="1"/>
          </p:cNvSpPr>
          <p:nvPr/>
        </p:nvSpPr>
        <p:spPr bwMode="auto">
          <a:xfrm>
            <a:off x="4548188" y="3284538"/>
            <a:ext cx="43434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a:solidFill>
                  <a:srgbClr val="0000FF"/>
                </a:solidFill>
                <a:latin typeface="Arial" panose="020B0604020202020204" pitchFamily="34" charset="0"/>
                <a:cs typeface="Arial" panose="020B0604020202020204" pitchFamily="34" charset="0"/>
              </a:rPr>
              <a:t>Entanpi: H = U + PV</a:t>
            </a:r>
            <a:endParaRPr lang="en-US" altLang="en-US">
              <a:latin typeface="Times New Roman" panose="02020603050405020304" pitchFamily="18" charset="0"/>
            </a:endParaRPr>
          </a:p>
        </p:txBody>
      </p:sp>
      <p:sp>
        <p:nvSpPr>
          <p:cNvPr id="5" name="TextBox 4">
            <a:extLst>
              <a:ext uri="{FF2B5EF4-FFF2-40B4-BE49-F238E27FC236}">
                <a16:creationId xmlns:a16="http://schemas.microsoft.com/office/drawing/2014/main" id="{076DE132-0A3F-43F9-A927-C9D2AC6C8C98}"/>
              </a:ext>
            </a:extLst>
          </p:cNvPr>
          <p:cNvSpPr txBox="1">
            <a:spLocks noChangeArrowheads="1"/>
          </p:cNvSpPr>
          <p:nvPr/>
        </p:nvSpPr>
        <p:spPr bwMode="auto">
          <a:xfrm>
            <a:off x="511175" y="3252788"/>
            <a:ext cx="2743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0">
                <a:latin typeface="Arial" panose="020B0604020202020204" pitchFamily="34" charset="0"/>
                <a:cs typeface="Arial" panose="020B0604020202020204" pitchFamily="34" charset="0"/>
              </a:rPr>
              <a:t>Q</a:t>
            </a:r>
            <a:r>
              <a:rPr lang="en-US" altLang="en-US" b="0" baseline="-25000">
                <a:latin typeface="Arial" panose="020B0604020202020204" pitchFamily="34" charset="0"/>
                <a:cs typeface="Arial" panose="020B0604020202020204" pitchFamily="34" charset="0"/>
              </a:rPr>
              <a:t>p</a:t>
            </a:r>
            <a:r>
              <a:rPr lang="en-US" altLang="en-US" b="0">
                <a:latin typeface="Arial" panose="020B0604020202020204" pitchFamily="34" charset="0"/>
                <a:cs typeface="Arial" panose="020B0604020202020204" pitchFamily="34" charset="0"/>
              </a:rPr>
              <a:t>  =</a:t>
            </a:r>
            <a:r>
              <a:rPr lang="vi-VN" altLang="en-US" b="0">
                <a:latin typeface="Arial" panose="020B0604020202020204" pitchFamily="34" charset="0"/>
                <a:cs typeface="Arial" panose="020B0604020202020204" pitchFamily="34" charset="0"/>
              </a:rPr>
              <a:t> H</a:t>
            </a:r>
            <a:r>
              <a:rPr lang="vi-VN" altLang="en-US" b="0" baseline="-25000">
                <a:latin typeface="Arial" panose="020B0604020202020204" pitchFamily="34" charset="0"/>
                <a:cs typeface="Arial" panose="020B0604020202020204" pitchFamily="34" charset="0"/>
              </a:rPr>
              <a:t>2</a:t>
            </a:r>
            <a:r>
              <a:rPr lang="vi-VN" altLang="en-US" b="0">
                <a:latin typeface="Arial" panose="020B0604020202020204" pitchFamily="34" charset="0"/>
                <a:cs typeface="Arial" panose="020B0604020202020204" pitchFamily="34" charset="0"/>
              </a:rPr>
              <a:t> – H</a:t>
            </a:r>
            <a:r>
              <a:rPr lang="vi-VN" altLang="en-US" b="0" baseline="-25000">
                <a:latin typeface="Arial" panose="020B0604020202020204" pitchFamily="34" charset="0"/>
                <a:cs typeface="Arial" panose="020B0604020202020204" pitchFamily="34" charset="0"/>
              </a:rPr>
              <a:t>1</a:t>
            </a:r>
            <a:endParaRPr lang="en-US" altLang="en-US">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2C718810-4497-4C0B-BA51-B44253D5DD84}"/>
              </a:ext>
            </a:extLst>
          </p:cNvPr>
          <p:cNvSpPr>
            <a:spLocks noGrp="1"/>
          </p:cNvSpPr>
          <p:nvPr>
            <p:ph type="title"/>
          </p:nvPr>
        </p:nvSpPr>
        <p:spPr>
          <a:xfrm>
            <a:off x="228600" y="457200"/>
            <a:ext cx="8915400" cy="533400"/>
          </a:xfrm>
        </p:spPr>
        <p:txBody>
          <a:bodyPr/>
          <a:lstStyle/>
          <a:p>
            <a:pPr eaLnBrk="1" hangingPunct="1"/>
            <a:r>
              <a:rPr lang="en-US" altLang="en-US" b="1">
                <a:solidFill>
                  <a:srgbClr val="FF0000"/>
                </a:solidFill>
                <a:latin typeface="Arial" panose="020B0604020202020204" pitchFamily="34" charset="0"/>
                <a:cs typeface="Arial" panose="020B0604020202020204" pitchFamily="34" charset="0"/>
              </a:rPr>
              <a:t>HIỆU ỨNG NHIỆT </a:t>
            </a:r>
          </a:p>
        </p:txBody>
      </p:sp>
      <p:sp>
        <p:nvSpPr>
          <p:cNvPr id="62467" name="Rectangle 3">
            <a:extLst>
              <a:ext uri="{FF2B5EF4-FFF2-40B4-BE49-F238E27FC236}">
                <a16:creationId xmlns:a16="http://schemas.microsoft.com/office/drawing/2014/main" id="{D68E5953-ADCB-4B50-8D92-7A0209276C20}"/>
              </a:ext>
            </a:extLst>
          </p:cNvPr>
          <p:cNvSpPr>
            <a:spLocks noGrp="1"/>
          </p:cNvSpPr>
          <p:nvPr>
            <p:ph idx="1"/>
          </p:nvPr>
        </p:nvSpPr>
        <p:spPr>
          <a:xfrm>
            <a:off x="228600" y="1066800"/>
            <a:ext cx="8915400" cy="1295400"/>
          </a:xfrm>
        </p:spPr>
        <p:txBody>
          <a:bodyPr/>
          <a:lstStyle/>
          <a:p>
            <a:pPr eaLnBrk="1" hangingPunct="1">
              <a:lnSpc>
                <a:spcPct val="150000"/>
              </a:lnSpc>
              <a:buClr>
                <a:schemeClr val="tx1"/>
              </a:buClr>
              <a:buFont typeface="Wingdings" panose="05000000000000000000" pitchFamily="2" charset="2"/>
              <a:buChar char="Ø"/>
            </a:pPr>
            <a:r>
              <a:rPr lang="en-US" altLang="en-US" sz="2800">
                <a:latin typeface="Arial" panose="020B0604020202020204" pitchFamily="34" charset="0"/>
                <a:cs typeface="Arial" panose="020B0604020202020204" pitchFamily="34" charset="0"/>
              </a:rPr>
              <a:t>Là</a:t>
            </a:r>
            <a:r>
              <a:rPr lang="en-US" altLang="en-US" sz="2800" i="1">
                <a:latin typeface="Arial" panose="020B0604020202020204" pitchFamily="34" charset="0"/>
                <a:cs typeface="Arial" panose="020B0604020202020204" pitchFamily="34" charset="0"/>
              </a:rPr>
              <a:t> </a:t>
            </a:r>
            <a:r>
              <a:rPr lang="en-US" altLang="en-US" sz="2800">
                <a:latin typeface="Arial" panose="020B0604020202020204" pitchFamily="34" charset="0"/>
                <a:cs typeface="Arial" panose="020B0604020202020204" pitchFamily="34" charset="0"/>
              </a:rPr>
              <a:t> lượng nhiệt Q mà hệ thu vào hay phát ra trong qúa trình hóa học .Quá trình đẳng áp  Q</a:t>
            </a:r>
            <a:r>
              <a:rPr lang="en-US" altLang="en-US" sz="2800" baseline="-25000">
                <a:latin typeface="Arial" panose="020B0604020202020204" pitchFamily="34" charset="0"/>
                <a:cs typeface="Arial" panose="020B0604020202020204" pitchFamily="34" charset="0"/>
              </a:rPr>
              <a:t>p</a:t>
            </a:r>
            <a:r>
              <a:rPr lang="en-US" altLang="en-US" sz="2800">
                <a:latin typeface="Arial" panose="020B0604020202020204" pitchFamily="34" charset="0"/>
                <a:cs typeface="Arial" panose="020B0604020202020204" pitchFamily="34" charset="0"/>
              </a:rPr>
              <a:t> = </a:t>
            </a:r>
            <a:r>
              <a:rPr lang="en-US" altLang="en-US" sz="2800">
                <a:latin typeface="Arial" panose="020B0604020202020204" pitchFamily="34" charset="0"/>
                <a:cs typeface="Arial" panose="020B0604020202020204" pitchFamily="34" charset="0"/>
                <a:sym typeface="Symbol" panose="05050102010706020507" pitchFamily="18" charset="2"/>
              </a:rPr>
              <a:t></a:t>
            </a:r>
            <a:r>
              <a:rPr lang="en-US" altLang="en-US" sz="2800">
                <a:latin typeface="Arial" panose="020B0604020202020204" pitchFamily="34" charset="0"/>
                <a:cs typeface="Arial" panose="020B0604020202020204" pitchFamily="34" charset="0"/>
              </a:rPr>
              <a:t>H</a:t>
            </a:r>
          </a:p>
        </p:txBody>
      </p:sp>
      <p:sp>
        <p:nvSpPr>
          <p:cNvPr id="62468" name="Text Box 4">
            <a:extLst>
              <a:ext uri="{FF2B5EF4-FFF2-40B4-BE49-F238E27FC236}">
                <a16:creationId xmlns:a16="http://schemas.microsoft.com/office/drawing/2014/main" id="{53B7E04D-1EB3-415C-B499-34FAFDF8AE30}"/>
              </a:ext>
            </a:extLst>
          </p:cNvPr>
          <p:cNvSpPr txBox="1">
            <a:spLocks noChangeArrowheads="1"/>
          </p:cNvSpPr>
          <p:nvPr/>
        </p:nvSpPr>
        <p:spPr bwMode="auto">
          <a:xfrm>
            <a:off x="685800" y="3733800"/>
            <a:ext cx="7543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en-US" altLang="en-US">
              <a:latin typeface="Times New Roman" panose="02020603050405020304" pitchFamily="18" charset="0"/>
            </a:endParaRPr>
          </a:p>
        </p:txBody>
      </p:sp>
      <p:pic>
        <p:nvPicPr>
          <p:cNvPr id="62469" name="Picture 5" descr="FG06_14">
            <a:extLst>
              <a:ext uri="{FF2B5EF4-FFF2-40B4-BE49-F238E27FC236}">
                <a16:creationId xmlns:a16="http://schemas.microsoft.com/office/drawing/2014/main" id="{B3B07324-F463-4EA7-8209-9D7A8DF845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514600"/>
            <a:ext cx="8458200" cy="393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Text Box 6">
            <a:extLst>
              <a:ext uri="{FF2B5EF4-FFF2-40B4-BE49-F238E27FC236}">
                <a16:creationId xmlns:a16="http://schemas.microsoft.com/office/drawing/2014/main" id="{2391C8BA-0497-49FC-BF2C-2F48A9B36D1D}"/>
              </a:ext>
            </a:extLst>
          </p:cNvPr>
          <p:cNvSpPr txBox="1">
            <a:spLocks noChangeArrowheads="1"/>
          </p:cNvSpPr>
          <p:nvPr/>
        </p:nvSpPr>
        <p:spPr bwMode="auto">
          <a:xfrm>
            <a:off x="977900" y="2540000"/>
            <a:ext cx="3733800" cy="584200"/>
          </a:xfrm>
          <a:prstGeom prst="rect">
            <a:avLst/>
          </a:prstGeom>
          <a:solidFill>
            <a:schemeClr val="accent3">
              <a:lumMod val="60000"/>
              <a:lumOff val="40000"/>
            </a:schemeClr>
          </a:solidFill>
          <a:ln w="9525">
            <a:noFill/>
            <a:miter lim="800000"/>
            <a:headEnd/>
            <a:tailEnd/>
          </a:ln>
        </p:spPr>
        <p:txBody>
          <a:bodyPr>
            <a:spAutoFit/>
          </a:bodyPr>
          <a:lstStyle/>
          <a:p>
            <a:pPr eaLnBrk="1" hangingPunct="1">
              <a:spcBef>
                <a:spcPct val="50000"/>
              </a:spcBef>
              <a:defRPr/>
            </a:pPr>
            <a:r>
              <a:rPr lang="en-US" dirty="0" err="1">
                <a:latin typeface="Arial" pitchFamily="34" charset="0"/>
                <a:cs typeface="Arial" pitchFamily="34" charset="0"/>
              </a:rPr>
              <a:t>Pư</a:t>
            </a:r>
            <a:r>
              <a:rPr lang="en-US" dirty="0">
                <a:latin typeface="Arial" pitchFamily="34" charset="0"/>
                <a:cs typeface="Arial" pitchFamily="34" charset="0"/>
              </a:rPr>
              <a:t> </a:t>
            </a:r>
            <a:r>
              <a:rPr lang="en-US" dirty="0" err="1">
                <a:latin typeface="Arial" pitchFamily="34" charset="0"/>
                <a:cs typeface="Arial" pitchFamily="34" charset="0"/>
              </a:rPr>
              <a:t>toả</a:t>
            </a:r>
            <a:r>
              <a:rPr lang="en-US" dirty="0">
                <a:latin typeface="Arial" pitchFamily="34" charset="0"/>
                <a:cs typeface="Arial" pitchFamily="34" charset="0"/>
              </a:rPr>
              <a:t> </a:t>
            </a:r>
            <a:r>
              <a:rPr lang="en-US" dirty="0" err="1">
                <a:latin typeface="Arial" pitchFamily="34" charset="0"/>
                <a:cs typeface="Arial" pitchFamily="34" charset="0"/>
              </a:rPr>
              <a:t>nhiệt</a:t>
            </a:r>
            <a:r>
              <a:rPr lang="vi-VN" dirty="0">
                <a:latin typeface="Arial" pitchFamily="34" charset="0"/>
                <a:cs typeface="Arial" pitchFamily="34" charset="0"/>
              </a:rPr>
              <a:t>: H</a:t>
            </a:r>
            <a:r>
              <a:rPr lang="vi-VN" dirty="0">
                <a:latin typeface="Arial" pitchFamily="34" charset="0"/>
                <a:cs typeface="Arial" pitchFamily="34" charset="0"/>
                <a:sym typeface="Symbol" panose="05050102010706020507" pitchFamily="18" charset="2"/>
              </a:rPr>
              <a:t></a:t>
            </a:r>
            <a:endParaRPr lang="en-US" dirty="0">
              <a:latin typeface="Arial" pitchFamily="34" charset="0"/>
              <a:cs typeface="Arial" pitchFamily="34" charset="0"/>
            </a:endParaRPr>
          </a:p>
        </p:txBody>
      </p:sp>
      <p:sp>
        <p:nvSpPr>
          <p:cNvPr id="54279" name="Text Box 7">
            <a:extLst>
              <a:ext uri="{FF2B5EF4-FFF2-40B4-BE49-F238E27FC236}">
                <a16:creationId xmlns:a16="http://schemas.microsoft.com/office/drawing/2014/main" id="{EF676838-642A-48CB-89C4-76E4801110EE}"/>
              </a:ext>
            </a:extLst>
          </p:cNvPr>
          <p:cNvSpPr txBox="1">
            <a:spLocks noChangeArrowheads="1"/>
          </p:cNvSpPr>
          <p:nvPr/>
        </p:nvSpPr>
        <p:spPr bwMode="auto">
          <a:xfrm>
            <a:off x="5334000" y="2574925"/>
            <a:ext cx="3581400" cy="584200"/>
          </a:xfrm>
          <a:prstGeom prst="rect">
            <a:avLst/>
          </a:prstGeom>
          <a:solidFill>
            <a:schemeClr val="accent3">
              <a:lumMod val="60000"/>
              <a:lumOff val="40000"/>
            </a:schemeClr>
          </a:solidFill>
          <a:ln w="9525">
            <a:noFill/>
            <a:miter lim="800000"/>
            <a:headEnd/>
            <a:tailEnd/>
          </a:ln>
        </p:spPr>
        <p:txBody>
          <a:bodyPr>
            <a:spAutoFit/>
          </a:bodyPr>
          <a:lstStyle/>
          <a:p>
            <a:pPr eaLnBrk="1" hangingPunct="1">
              <a:spcBef>
                <a:spcPct val="50000"/>
              </a:spcBef>
              <a:defRPr/>
            </a:pPr>
            <a:r>
              <a:rPr lang="en-US" dirty="0" err="1">
                <a:latin typeface="Arial" pitchFamily="34" charset="0"/>
                <a:cs typeface="Arial" pitchFamily="34" charset="0"/>
              </a:rPr>
              <a:t>Pư</a:t>
            </a:r>
            <a:r>
              <a:rPr lang="en-US" dirty="0">
                <a:latin typeface="Arial" pitchFamily="34" charset="0"/>
                <a:cs typeface="Arial" pitchFamily="34" charset="0"/>
              </a:rPr>
              <a:t> </a:t>
            </a:r>
            <a:r>
              <a:rPr lang="en-US" dirty="0" err="1">
                <a:latin typeface="Arial" pitchFamily="34" charset="0"/>
                <a:cs typeface="Arial" pitchFamily="34" charset="0"/>
              </a:rPr>
              <a:t>thu</a:t>
            </a:r>
            <a:r>
              <a:rPr lang="en-US" dirty="0">
                <a:latin typeface="Arial" pitchFamily="34" charset="0"/>
                <a:cs typeface="Arial" pitchFamily="34" charset="0"/>
              </a:rPr>
              <a:t> </a:t>
            </a:r>
            <a:r>
              <a:rPr lang="en-US" dirty="0" err="1">
                <a:latin typeface="Arial" pitchFamily="34" charset="0"/>
                <a:cs typeface="Arial" pitchFamily="34" charset="0"/>
              </a:rPr>
              <a:t>nhiệt</a:t>
            </a:r>
            <a:r>
              <a:rPr lang="vi-VN" dirty="0">
                <a:latin typeface="Arial" pitchFamily="34" charset="0"/>
                <a:cs typeface="Arial" pitchFamily="34" charset="0"/>
              </a:rPr>
              <a:t>: H</a:t>
            </a:r>
            <a:r>
              <a:rPr lang="vi-VN" dirty="0">
                <a:latin typeface="Arial" pitchFamily="34" charset="0"/>
                <a:cs typeface="Arial" pitchFamily="34" charset="0"/>
                <a:sym typeface="Symbol" panose="05050102010706020507" pitchFamily="18" charset="2"/>
              </a:rPr>
              <a:t></a:t>
            </a:r>
            <a:endParaRPr lang="en-US" dirty="0">
              <a:latin typeface="Arial" pitchFamily="34" charset="0"/>
              <a:cs typeface="Arial" pitchFamily="34" charset="0"/>
            </a:endParaRPr>
          </a:p>
        </p:txBody>
      </p:sp>
      <p:sp>
        <p:nvSpPr>
          <p:cNvPr id="62472" name="Text Box 8">
            <a:extLst>
              <a:ext uri="{FF2B5EF4-FFF2-40B4-BE49-F238E27FC236}">
                <a16:creationId xmlns:a16="http://schemas.microsoft.com/office/drawing/2014/main" id="{CED6B1CC-33F3-4E74-8A73-08327D9FE2AF}"/>
              </a:ext>
            </a:extLst>
          </p:cNvPr>
          <p:cNvSpPr txBox="1">
            <a:spLocks noChangeArrowheads="1"/>
          </p:cNvSpPr>
          <p:nvPr/>
        </p:nvSpPr>
        <p:spPr bwMode="auto">
          <a:xfrm>
            <a:off x="1447800" y="5638800"/>
            <a:ext cx="7010400" cy="5794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a:solidFill>
                  <a:srgbClr val="6600FF"/>
                </a:solidFill>
                <a:latin typeface="Times New Roman" panose="02020603050405020304" pitchFamily="18" charset="0"/>
                <a:sym typeface="Symbol" panose="05050102010706020507" pitchFamily="18" charset="2"/>
              </a:rPr>
              <a:t>     </a:t>
            </a:r>
            <a:r>
              <a:rPr lang="en-US" altLang="en-US">
                <a:solidFill>
                  <a:srgbClr val="FF0000"/>
                </a:solidFill>
                <a:latin typeface="Arial" panose="020B0604020202020204" pitchFamily="34" charset="0"/>
                <a:cs typeface="Arial" panose="020B0604020202020204" pitchFamily="34" charset="0"/>
                <a:sym typeface="Symbol" panose="05050102010706020507" pitchFamily="18" charset="2"/>
              </a:rPr>
              <a:t>H = (H)</a:t>
            </a:r>
            <a:r>
              <a:rPr lang="en-US" altLang="en-US" baseline="-25000">
                <a:solidFill>
                  <a:srgbClr val="FF0000"/>
                </a:solidFill>
                <a:latin typeface="Arial" panose="020B0604020202020204" pitchFamily="34" charset="0"/>
                <a:cs typeface="Arial" panose="020B0604020202020204" pitchFamily="34" charset="0"/>
                <a:sym typeface="Symbol" panose="05050102010706020507" pitchFamily="18" charset="2"/>
              </a:rPr>
              <a:t>sản phẩm</a:t>
            </a:r>
            <a:r>
              <a:rPr lang="en-US" altLang="en-US">
                <a:solidFill>
                  <a:srgbClr val="FF0000"/>
                </a:solidFill>
                <a:latin typeface="Arial" panose="020B0604020202020204" pitchFamily="34" charset="0"/>
                <a:cs typeface="Arial" panose="020B0604020202020204" pitchFamily="34" charset="0"/>
                <a:sym typeface="Symbol" panose="05050102010706020507" pitchFamily="18" charset="2"/>
              </a:rPr>
              <a:t> - (H)</a:t>
            </a:r>
            <a:r>
              <a:rPr lang="en-US" altLang="en-US" baseline="-25000">
                <a:solidFill>
                  <a:srgbClr val="FF0000"/>
                </a:solidFill>
                <a:latin typeface="Arial" panose="020B0604020202020204" pitchFamily="34" charset="0"/>
                <a:cs typeface="Arial" panose="020B0604020202020204" pitchFamily="34" charset="0"/>
                <a:sym typeface="Symbol" panose="05050102010706020507" pitchFamily="18" charset="2"/>
              </a:rPr>
              <a:t>chất đầu</a:t>
            </a:r>
            <a:endParaRPr lang="en-US" altLang="en-US">
              <a:solidFill>
                <a:srgbClr val="FF0000"/>
              </a:solidFill>
              <a:latin typeface="Arial" panose="020B0604020202020204" pitchFamily="34" charset="0"/>
              <a:cs typeface="Arial" panose="020B0604020202020204" pitchFamily="34" charset="0"/>
              <a:sym typeface="Symbol" panose="05050102010706020507" pitchFamily="18" charset="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5D259AD2-4E65-4612-BE20-B74D52621A88}"/>
              </a:ext>
            </a:extLst>
          </p:cNvPr>
          <p:cNvSpPr>
            <a:spLocks noGrp="1"/>
          </p:cNvSpPr>
          <p:nvPr>
            <p:ph type="title"/>
          </p:nvPr>
        </p:nvSpPr>
        <p:spPr>
          <a:xfrm>
            <a:off x="457200" y="833438"/>
            <a:ext cx="8763000" cy="1143000"/>
          </a:xfrm>
        </p:spPr>
        <p:txBody>
          <a:bodyPr/>
          <a:lstStyle/>
          <a:p>
            <a:pPr algn="l" eaLnBrk="1" hangingPunct="1"/>
            <a:r>
              <a:rPr lang="en-US" altLang="en-US" b="1">
                <a:solidFill>
                  <a:srgbClr val="0000FF"/>
                </a:solidFill>
                <a:latin typeface="Arial" panose="020B0604020202020204" pitchFamily="34" charset="0"/>
                <a:cs typeface="Arial" panose="020B0604020202020204" pitchFamily="34" charset="0"/>
              </a:rPr>
              <a:t>HỆ NHIỆT ĐỘNG </a:t>
            </a:r>
            <a:r>
              <a:rPr lang="en-US" altLang="en-US" sz="3200">
                <a:solidFill>
                  <a:srgbClr val="0000FF"/>
                </a:solidFill>
                <a:latin typeface="Arial" panose="020B0604020202020204" pitchFamily="34" charset="0"/>
                <a:cs typeface="Arial" panose="020B0604020202020204" pitchFamily="34" charset="0"/>
              </a:rPr>
              <a:t>là một vật thể hay nhóm vật thể được quy định làm đối t</a:t>
            </a:r>
            <a:r>
              <a:rPr lang="vi-VN" altLang="en-US" sz="3200">
                <a:solidFill>
                  <a:srgbClr val="0000FF"/>
                </a:solidFill>
                <a:latin typeface="Arial" panose="020B0604020202020204" pitchFamily="34" charset="0"/>
                <a:cs typeface="Arial" panose="020B0604020202020204" pitchFamily="34" charset="0"/>
              </a:rPr>
              <a:t>ư</a:t>
            </a:r>
            <a:r>
              <a:rPr lang="en-US" altLang="en-US" sz="3200">
                <a:solidFill>
                  <a:srgbClr val="0000FF"/>
                </a:solidFill>
                <a:latin typeface="Arial" panose="020B0604020202020204" pitchFamily="34" charset="0"/>
                <a:cs typeface="Arial" panose="020B0604020202020204" pitchFamily="34" charset="0"/>
              </a:rPr>
              <a:t>ợng khảo sát. Phần còn lại bao quanh hệ gọi là môi tr</a:t>
            </a:r>
            <a:r>
              <a:rPr lang="vi-VN" altLang="en-US" sz="3200">
                <a:solidFill>
                  <a:srgbClr val="0000FF"/>
                </a:solidFill>
                <a:latin typeface="Arial" panose="020B0604020202020204" pitchFamily="34" charset="0"/>
                <a:cs typeface="Arial" panose="020B0604020202020204" pitchFamily="34" charset="0"/>
              </a:rPr>
              <a:t>ư</a:t>
            </a:r>
            <a:r>
              <a:rPr lang="en-US" altLang="en-US" sz="3200">
                <a:solidFill>
                  <a:srgbClr val="0000FF"/>
                </a:solidFill>
                <a:latin typeface="Arial" panose="020B0604020202020204" pitchFamily="34" charset="0"/>
                <a:cs typeface="Arial" panose="020B0604020202020204" pitchFamily="34" charset="0"/>
              </a:rPr>
              <a:t>ờng.</a:t>
            </a:r>
          </a:p>
        </p:txBody>
      </p:sp>
      <p:sp>
        <p:nvSpPr>
          <p:cNvPr id="12291" name="Text Box 23">
            <a:extLst>
              <a:ext uri="{FF2B5EF4-FFF2-40B4-BE49-F238E27FC236}">
                <a16:creationId xmlns:a16="http://schemas.microsoft.com/office/drawing/2014/main" id="{419FE936-8EE3-471D-83AF-0F60049BFA6B}"/>
              </a:ext>
            </a:extLst>
          </p:cNvPr>
          <p:cNvSpPr txBox="1">
            <a:spLocks noChangeArrowheads="1"/>
          </p:cNvSpPr>
          <p:nvPr/>
        </p:nvSpPr>
        <p:spPr bwMode="auto">
          <a:xfrm>
            <a:off x="990600" y="2722563"/>
            <a:ext cx="368141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a:solidFill>
                  <a:srgbClr val="FF0000"/>
                </a:solidFill>
                <a:latin typeface="Times New Roman" panose="02020603050405020304" pitchFamily="18" charset="0"/>
              </a:rPr>
              <a:t>MÔI TR</a:t>
            </a:r>
            <a:r>
              <a:rPr lang="vi-VN" altLang="en-US">
                <a:solidFill>
                  <a:srgbClr val="FF0000"/>
                </a:solidFill>
                <a:latin typeface="Times New Roman" panose="02020603050405020304" pitchFamily="18" charset="0"/>
              </a:rPr>
              <a:t>Ư</a:t>
            </a:r>
            <a:r>
              <a:rPr lang="en-US" altLang="en-US">
                <a:solidFill>
                  <a:srgbClr val="FF0000"/>
                </a:solidFill>
                <a:latin typeface="Times New Roman" panose="02020603050405020304" pitchFamily="18" charset="0"/>
              </a:rPr>
              <a:t>ỜNG</a:t>
            </a:r>
          </a:p>
        </p:txBody>
      </p:sp>
      <p:sp>
        <p:nvSpPr>
          <p:cNvPr id="12292" name="Oval 24">
            <a:extLst>
              <a:ext uri="{FF2B5EF4-FFF2-40B4-BE49-F238E27FC236}">
                <a16:creationId xmlns:a16="http://schemas.microsoft.com/office/drawing/2014/main" id="{6973251D-FA17-4B60-85B3-B274932408DC}"/>
              </a:ext>
            </a:extLst>
          </p:cNvPr>
          <p:cNvSpPr>
            <a:spLocks noChangeArrowheads="1"/>
          </p:cNvSpPr>
          <p:nvPr/>
        </p:nvSpPr>
        <p:spPr bwMode="auto">
          <a:xfrm>
            <a:off x="5756275" y="3729038"/>
            <a:ext cx="1841500" cy="1828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a:solidFill>
                  <a:srgbClr val="0000FF"/>
                </a:solidFill>
                <a:latin typeface="Times New Roman" panose="02020603050405020304" pitchFamily="18" charset="0"/>
              </a:rPr>
              <a:t>HỆ KHÍ</a:t>
            </a:r>
          </a:p>
          <a:p>
            <a:pPr algn="ctr" eaLnBrk="1" hangingPunct="1">
              <a:spcBef>
                <a:spcPct val="0"/>
              </a:spcBef>
              <a:buFontTx/>
              <a:buNone/>
            </a:pPr>
            <a:r>
              <a:rPr lang="en-US" altLang="en-US">
                <a:solidFill>
                  <a:srgbClr val="0000FF"/>
                </a:solidFill>
                <a:latin typeface="Times New Roman" panose="02020603050405020304" pitchFamily="18" charset="0"/>
              </a:rPr>
              <a:t> H</a:t>
            </a:r>
            <a:r>
              <a:rPr lang="en-US" altLang="en-US" baseline="-25000">
                <a:solidFill>
                  <a:srgbClr val="0000FF"/>
                </a:solidFill>
                <a:latin typeface="Times New Roman" panose="02020603050405020304" pitchFamily="18" charset="0"/>
              </a:rPr>
              <a:t>2</a:t>
            </a:r>
            <a:r>
              <a:rPr lang="en-US" altLang="en-US">
                <a:solidFill>
                  <a:srgbClr val="0000FF"/>
                </a:solidFill>
                <a:latin typeface="Times New Roman" panose="02020603050405020304" pitchFamily="18" charset="0"/>
              </a:rPr>
              <a:t> &amp; O</a:t>
            </a:r>
            <a:r>
              <a:rPr lang="en-US" altLang="en-US" baseline="-25000">
                <a:solidFill>
                  <a:srgbClr val="0000FF"/>
                </a:solidFill>
                <a:latin typeface="Times New Roman" panose="02020603050405020304" pitchFamily="18" charset="0"/>
              </a:rPr>
              <a:t>2</a:t>
            </a:r>
            <a:endParaRPr lang="en-US" altLang="en-US">
              <a:solidFill>
                <a:srgbClr val="0000FF"/>
              </a:solidFill>
              <a:latin typeface="Times New Roman" panose="02020603050405020304" pitchFamily="18" charset="0"/>
            </a:endParaRPr>
          </a:p>
        </p:txBody>
      </p:sp>
      <p:sp>
        <p:nvSpPr>
          <p:cNvPr id="12293" name="Text Box 25">
            <a:extLst>
              <a:ext uri="{FF2B5EF4-FFF2-40B4-BE49-F238E27FC236}">
                <a16:creationId xmlns:a16="http://schemas.microsoft.com/office/drawing/2014/main" id="{2ADB30F1-0B28-4DC4-968B-EE83CCCC1649}"/>
              </a:ext>
            </a:extLst>
          </p:cNvPr>
          <p:cNvSpPr txBox="1">
            <a:spLocks noChangeArrowheads="1"/>
          </p:cNvSpPr>
          <p:nvPr/>
        </p:nvSpPr>
        <p:spPr bwMode="auto">
          <a:xfrm>
            <a:off x="1724025" y="1966913"/>
            <a:ext cx="4191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en-US" altLang="en-US">
              <a:latin typeface="Times New Roman" panose="02020603050405020304" pitchFamily="18" charset="0"/>
            </a:endParaRPr>
          </a:p>
        </p:txBody>
      </p:sp>
      <p:pic>
        <p:nvPicPr>
          <p:cNvPr id="12294" name="Picture 26" descr="05_03">
            <a:extLst>
              <a:ext uri="{FF2B5EF4-FFF2-40B4-BE49-F238E27FC236}">
                <a16:creationId xmlns:a16="http://schemas.microsoft.com/office/drawing/2014/main" id="{27C889CE-E3A0-4DC3-B696-3A41FF8D56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4919"/>
          <a:stretch>
            <a:fillRect/>
          </a:stretch>
        </p:blipFill>
        <p:spPr bwMode="auto">
          <a:xfrm>
            <a:off x="1676400" y="3608388"/>
            <a:ext cx="3794125" cy="3049587"/>
          </a:xfrm>
          <a:prstGeom prst="rect">
            <a:avLst/>
          </a:prstGeom>
          <a:solidFill>
            <a:schemeClr val="bg1"/>
          </a:solidFill>
          <a:ln w="9525">
            <a:solidFill>
              <a:srgbClr val="FF0000"/>
            </a:solidFill>
            <a:miter lim="800000"/>
            <a:headEnd/>
            <a:tailEnd/>
          </a:ln>
        </p:spPr>
      </p:pic>
      <p:sp>
        <p:nvSpPr>
          <p:cNvPr id="12295" name="Line 27">
            <a:extLst>
              <a:ext uri="{FF2B5EF4-FFF2-40B4-BE49-F238E27FC236}">
                <a16:creationId xmlns:a16="http://schemas.microsoft.com/office/drawing/2014/main" id="{837013EB-B720-4546-9958-68C7112176FD}"/>
              </a:ext>
            </a:extLst>
          </p:cNvPr>
          <p:cNvSpPr>
            <a:spLocks noChangeShapeType="1"/>
          </p:cNvSpPr>
          <p:nvPr/>
        </p:nvSpPr>
        <p:spPr bwMode="auto">
          <a:xfrm flipH="1" flipV="1">
            <a:off x="1652588" y="3189288"/>
            <a:ext cx="381000" cy="8382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2296" name="Line 28">
            <a:extLst>
              <a:ext uri="{FF2B5EF4-FFF2-40B4-BE49-F238E27FC236}">
                <a16:creationId xmlns:a16="http://schemas.microsoft.com/office/drawing/2014/main" id="{4D154FD1-3169-435E-B167-50D7A1FF5553}"/>
              </a:ext>
            </a:extLst>
          </p:cNvPr>
          <p:cNvSpPr>
            <a:spLocks noChangeShapeType="1"/>
          </p:cNvSpPr>
          <p:nvPr/>
        </p:nvSpPr>
        <p:spPr bwMode="auto">
          <a:xfrm flipV="1">
            <a:off x="3851275" y="4792663"/>
            <a:ext cx="1905000" cy="762000"/>
          </a:xfrm>
          <a:prstGeom prst="line">
            <a:avLst/>
          </a:prstGeom>
          <a:noFill/>
          <a:ln w="5715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02629244-08BB-4005-9228-8C3F9262E2ED}"/>
              </a:ext>
            </a:extLst>
          </p:cNvPr>
          <p:cNvSpPr>
            <a:spLocks noGrp="1"/>
          </p:cNvSpPr>
          <p:nvPr>
            <p:ph type="title"/>
          </p:nvPr>
        </p:nvSpPr>
        <p:spPr>
          <a:xfrm>
            <a:off x="457200" y="0"/>
            <a:ext cx="8229600" cy="1143000"/>
          </a:xfrm>
        </p:spPr>
        <p:txBody>
          <a:bodyPr/>
          <a:lstStyle/>
          <a:p>
            <a:pPr eaLnBrk="1" hangingPunct="1"/>
            <a:r>
              <a:rPr lang="en-US" altLang="en-US" sz="3600" b="1">
                <a:solidFill>
                  <a:srgbClr val="006600"/>
                </a:solidFill>
                <a:latin typeface="Arial" panose="020B0604020202020204" pitchFamily="34" charset="0"/>
                <a:cs typeface="Arial" panose="020B0604020202020204" pitchFamily="34" charset="0"/>
                <a:sym typeface="Symbol" panose="05050102010706020507" pitchFamily="18" charset="2"/>
              </a:rPr>
              <a:t>QUAN HỆ GiỮA ∆H VÀ ∆U</a:t>
            </a:r>
          </a:p>
        </p:txBody>
      </p:sp>
      <p:sp>
        <p:nvSpPr>
          <p:cNvPr id="66563" name="Rectangle 3">
            <a:extLst>
              <a:ext uri="{FF2B5EF4-FFF2-40B4-BE49-F238E27FC236}">
                <a16:creationId xmlns:a16="http://schemas.microsoft.com/office/drawing/2014/main" id="{3E75FCA3-E2AF-4CC1-81D5-04DECEF3B634}"/>
              </a:ext>
            </a:extLst>
          </p:cNvPr>
          <p:cNvSpPr>
            <a:spLocks noGrp="1"/>
          </p:cNvSpPr>
          <p:nvPr>
            <p:ph idx="1"/>
          </p:nvPr>
        </p:nvSpPr>
        <p:spPr>
          <a:xfrm>
            <a:off x="609600" y="1752600"/>
            <a:ext cx="8534400" cy="4191000"/>
          </a:xfrm>
        </p:spPr>
        <p:txBody>
          <a:bodyPr/>
          <a:lstStyle/>
          <a:p>
            <a:pPr marL="0" indent="0" eaLnBrk="1" hangingPunct="1">
              <a:buFont typeface="Arial" panose="020B0604020202020204" pitchFamily="34" charset="0"/>
              <a:buNone/>
              <a:defRPr/>
            </a:pPr>
            <a:r>
              <a:rPr lang="vi-VN" altLang="en-US" sz="2800" dirty="0">
                <a:solidFill>
                  <a:srgbClr val="006600"/>
                </a:solidFill>
                <a:cs typeface="Arial" panose="020B0604020202020204" pitchFamily="34" charset="0"/>
                <a:sym typeface="Symbol" panose="05050102010706020507" pitchFamily="18" charset="2"/>
              </a:rPr>
              <a:t>Q</a:t>
            </a:r>
            <a:r>
              <a:rPr lang="vi-VN" altLang="en-US" sz="2800" baseline="-25000" dirty="0">
                <a:solidFill>
                  <a:srgbClr val="006600"/>
                </a:solidFill>
                <a:cs typeface="Arial" panose="020B0604020202020204" pitchFamily="34" charset="0"/>
                <a:sym typeface="Symbol" panose="05050102010706020507" pitchFamily="18" charset="2"/>
              </a:rPr>
              <a:t>P</a:t>
            </a:r>
            <a:r>
              <a:rPr lang="vi-VN" altLang="en-US" sz="2800" dirty="0">
                <a:solidFill>
                  <a:srgbClr val="006600"/>
                </a:solidFill>
                <a:cs typeface="Arial" panose="020B0604020202020204" pitchFamily="34" charset="0"/>
                <a:sym typeface="Symbol" panose="05050102010706020507" pitchFamily="18" charset="2"/>
              </a:rPr>
              <a:t> = </a:t>
            </a:r>
            <a:r>
              <a:rPr lang="en-US" altLang="en-US" sz="2800" dirty="0">
                <a:solidFill>
                  <a:srgbClr val="006600"/>
                </a:solidFill>
                <a:latin typeface="Arial" panose="020B0604020202020204" pitchFamily="34" charset="0"/>
                <a:cs typeface="Arial" panose="020B0604020202020204" pitchFamily="34" charset="0"/>
                <a:sym typeface="Symbol" panose="05050102010706020507" pitchFamily="18" charset="2"/>
              </a:rPr>
              <a:t>H = U </a:t>
            </a:r>
            <a:r>
              <a:rPr lang="vi-VN" altLang="en-US" sz="2800" dirty="0">
                <a:solidFill>
                  <a:srgbClr val="006600"/>
                </a:solidFill>
                <a:cs typeface="Arial" panose="020B0604020202020204" pitchFamily="34" charset="0"/>
                <a:sym typeface="Symbol" panose="05050102010706020507" pitchFamily="18" charset="2"/>
              </a:rPr>
              <a:t> + A = </a:t>
            </a:r>
            <a:r>
              <a:rPr lang="en-US" altLang="en-US" sz="2800" dirty="0">
                <a:solidFill>
                  <a:srgbClr val="006600"/>
                </a:solidFill>
                <a:latin typeface="Arial" panose="020B0604020202020204" pitchFamily="34" charset="0"/>
                <a:cs typeface="Arial" panose="020B0604020202020204" pitchFamily="34" charset="0"/>
                <a:sym typeface="Symbol" panose="05050102010706020507" pitchFamily="18" charset="2"/>
              </a:rPr>
              <a:t>U + P.V</a:t>
            </a:r>
            <a:r>
              <a:rPr lang="vi-VN" altLang="en-US" sz="2800" dirty="0">
                <a:solidFill>
                  <a:srgbClr val="006600"/>
                </a:solidFill>
                <a:cs typeface="Arial" panose="020B0604020202020204" pitchFamily="34" charset="0"/>
                <a:sym typeface="Symbol" panose="05050102010706020507" pitchFamily="18" charset="2"/>
              </a:rPr>
              <a:t> </a:t>
            </a:r>
            <a:endParaRPr lang="en-US" altLang="en-US" sz="2800" dirty="0">
              <a:solidFill>
                <a:srgbClr val="006600"/>
              </a:solidFill>
              <a:latin typeface="Arial" panose="020B0604020202020204" pitchFamily="34" charset="0"/>
              <a:cs typeface="Arial" panose="020B0604020202020204" pitchFamily="34" charset="0"/>
              <a:sym typeface="Symbol" panose="05050102010706020507" pitchFamily="18" charset="2"/>
            </a:endParaRPr>
          </a:p>
          <a:p>
            <a:pPr marL="0" indent="0" eaLnBrk="1" hangingPunct="1">
              <a:buFont typeface="Arial" panose="020B0604020202020204" pitchFamily="34" charset="0"/>
              <a:buNone/>
              <a:defRPr/>
            </a:pPr>
            <a:r>
              <a:rPr lang="en-US" altLang="en-US" sz="2800" b="1" dirty="0" err="1">
                <a:solidFill>
                  <a:srgbClr val="CC00FF"/>
                </a:solidFill>
                <a:latin typeface="Arial" panose="020B0604020202020204" pitchFamily="34" charset="0"/>
                <a:cs typeface="Arial" panose="020B0604020202020204" pitchFamily="34" charset="0"/>
                <a:sym typeface="Symbol" panose="05050102010706020507" pitchFamily="18" charset="2"/>
              </a:rPr>
              <a:t>Phản</a:t>
            </a:r>
            <a:r>
              <a:rPr lang="en-US" altLang="en-US" sz="2800" b="1" dirty="0">
                <a:solidFill>
                  <a:srgbClr val="CC00FF"/>
                </a:solidFill>
                <a:latin typeface="Arial" panose="020B0604020202020204" pitchFamily="34" charset="0"/>
                <a:cs typeface="Arial" panose="020B0604020202020204" pitchFamily="34" charset="0"/>
                <a:sym typeface="Symbol" panose="05050102010706020507" pitchFamily="18" charset="2"/>
              </a:rPr>
              <a:t> </a:t>
            </a:r>
            <a:r>
              <a:rPr lang="en-US" altLang="en-US" sz="2800" b="1" dirty="0" err="1">
                <a:solidFill>
                  <a:srgbClr val="CC00FF"/>
                </a:solidFill>
                <a:latin typeface="Arial" panose="020B0604020202020204" pitchFamily="34" charset="0"/>
                <a:cs typeface="Arial" panose="020B0604020202020204" pitchFamily="34" charset="0"/>
                <a:sym typeface="Symbol" panose="05050102010706020507" pitchFamily="18" charset="2"/>
              </a:rPr>
              <a:t>ứng</a:t>
            </a:r>
            <a:r>
              <a:rPr lang="en-US" altLang="en-US" sz="2800" b="1" dirty="0">
                <a:solidFill>
                  <a:srgbClr val="CC00FF"/>
                </a:solidFill>
                <a:latin typeface="Arial" panose="020B0604020202020204" pitchFamily="34" charset="0"/>
                <a:cs typeface="Arial" panose="020B0604020202020204" pitchFamily="34" charset="0"/>
                <a:sym typeface="Symbol" panose="05050102010706020507" pitchFamily="18" charset="2"/>
              </a:rPr>
              <a:t> </a:t>
            </a:r>
            <a:r>
              <a:rPr lang="en-US" altLang="en-US" sz="2800" b="1" dirty="0" err="1">
                <a:solidFill>
                  <a:srgbClr val="CC00FF"/>
                </a:solidFill>
                <a:latin typeface="Arial" panose="020B0604020202020204" pitchFamily="34" charset="0"/>
                <a:cs typeface="Arial" panose="020B0604020202020204" pitchFamily="34" charset="0"/>
                <a:sym typeface="Symbol" panose="05050102010706020507" pitchFamily="18" charset="2"/>
              </a:rPr>
              <a:t>chỉ</a:t>
            </a:r>
            <a:r>
              <a:rPr lang="en-US" altLang="en-US" sz="2800" b="1" dirty="0">
                <a:solidFill>
                  <a:srgbClr val="CC00FF"/>
                </a:solidFill>
                <a:latin typeface="Arial" panose="020B0604020202020204" pitchFamily="34" charset="0"/>
                <a:cs typeface="Arial" panose="020B0604020202020204" pitchFamily="34" charset="0"/>
                <a:sym typeface="Symbol" panose="05050102010706020507" pitchFamily="18" charset="2"/>
              </a:rPr>
              <a:t> </a:t>
            </a:r>
            <a:r>
              <a:rPr lang="en-US" altLang="en-US" sz="2800" b="1" dirty="0" err="1">
                <a:solidFill>
                  <a:srgbClr val="CC00FF"/>
                </a:solidFill>
                <a:latin typeface="Arial" panose="020B0604020202020204" pitchFamily="34" charset="0"/>
                <a:cs typeface="Arial" panose="020B0604020202020204" pitchFamily="34" charset="0"/>
                <a:sym typeface="Symbol" panose="05050102010706020507" pitchFamily="18" charset="2"/>
              </a:rPr>
              <a:t>có</a:t>
            </a:r>
            <a:r>
              <a:rPr lang="en-US" altLang="en-US" sz="2800" b="1" dirty="0">
                <a:solidFill>
                  <a:srgbClr val="CC00FF"/>
                </a:solidFill>
                <a:latin typeface="Arial" panose="020B0604020202020204" pitchFamily="34" charset="0"/>
                <a:cs typeface="Arial" panose="020B0604020202020204" pitchFamily="34" charset="0"/>
                <a:sym typeface="Symbol" panose="05050102010706020507" pitchFamily="18" charset="2"/>
              </a:rPr>
              <a:t> </a:t>
            </a:r>
            <a:r>
              <a:rPr lang="en-US" altLang="en-US" sz="2800" b="1" dirty="0" err="1">
                <a:solidFill>
                  <a:srgbClr val="CC00FF"/>
                </a:solidFill>
                <a:latin typeface="Arial" panose="020B0604020202020204" pitchFamily="34" charset="0"/>
                <a:cs typeface="Arial" panose="020B0604020202020204" pitchFamily="34" charset="0"/>
                <a:sym typeface="Symbol" panose="05050102010706020507" pitchFamily="18" charset="2"/>
              </a:rPr>
              <a:t>chất</a:t>
            </a:r>
            <a:r>
              <a:rPr lang="en-US" altLang="en-US" sz="2800" b="1" dirty="0">
                <a:solidFill>
                  <a:srgbClr val="CC00FF"/>
                </a:solidFill>
                <a:latin typeface="Arial" panose="020B0604020202020204" pitchFamily="34" charset="0"/>
                <a:cs typeface="Arial" panose="020B0604020202020204" pitchFamily="34" charset="0"/>
                <a:sym typeface="Symbol" panose="05050102010706020507" pitchFamily="18" charset="2"/>
              </a:rPr>
              <a:t> </a:t>
            </a:r>
            <a:r>
              <a:rPr lang="en-US" altLang="en-US" sz="2800" b="1" dirty="0" err="1">
                <a:solidFill>
                  <a:srgbClr val="CC00FF"/>
                </a:solidFill>
                <a:latin typeface="Arial" panose="020B0604020202020204" pitchFamily="34" charset="0"/>
                <a:cs typeface="Arial" panose="020B0604020202020204" pitchFamily="34" charset="0"/>
                <a:sym typeface="Symbol" panose="05050102010706020507" pitchFamily="18" charset="2"/>
              </a:rPr>
              <a:t>rắn</a:t>
            </a:r>
            <a:r>
              <a:rPr lang="en-US" altLang="en-US" sz="2800" b="1" dirty="0">
                <a:solidFill>
                  <a:srgbClr val="CC00FF"/>
                </a:solidFill>
                <a:latin typeface="Arial" panose="020B0604020202020204" pitchFamily="34" charset="0"/>
                <a:cs typeface="Arial" panose="020B0604020202020204" pitchFamily="34" charset="0"/>
                <a:sym typeface="Symbol" panose="05050102010706020507" pitchFamily="18" charset="2"/>
              </a:rPr>
              <a:t>, </a:t>
            </a:r>
            <a:r>
              <a:rPr lang="en-US" altLang="en-US" sz="2800" b="1" dirty="0" err="1">
                <a:solidFill>
                  <a:srgbClr val="CC00FF"/>
                </a:solidFill>
                <a:latin typeface="Arial" panose="020B0604020202020204" pitchFamily="34" charset="0"/>
                <a:cs typeface="Arial" panose="020B0604020202020204" pitchFamily="34" charset="0"/>
                <a:sym typeface="Symbol" panose="05050102010706020507" pitchFamily="18" charset="2"/>
              </a:rPr>
              <a:t>chất</a:t>
            </a:r>
            <a:r>
              <a:rPr lang="en-US" altLang="en-US" sz="2800" b="1" dirty="0">
                <a:solidFill>
                  <a:srgbClr val="CC00FF"/>
                </a:solidFill>
                <a:latin typeface="Arial" panose="020B0604020202020204" pitchFamily="34" charset="0"/>
                <a:cs typeface="Arial" panose="020B0604020202020204" pitchFamily="34" charset="0"/>
                <a:sym typeface="Symbol" panose="05050102010706020507" pitchFamily="18" charset="2"/>
              </a:rPr>
              <a:t> </a:t>
            </a:r>
            <a:r>
              <a:rPr lang="en-US" altLang="en-US" sz="2800" b="1" dirty="0" err="1">
                <a:solidFill>
                  <a:srgbClr val="CC00FF"/>
                </a:solidFill>
                <a:latin typeface="Arial" panose="020B0604020202020204" pitchFamily="34" charset="0"/>
                <a:cs typeface="Arial" panose="020B0604020202020204" pitchFamily="34" charset="0"/>
                <a:sym typeface="Symbol" panose="05050102010706020507" pitchFamily="18" charset="2"/>
              </a:rPr>
              <a:t>lỏng</a:t>
            </a:r>
            <a:r>
              <a:rPr lang="vi-VN" altLang="en-US" sz="2800" b="1" dirty="0">
                <a:solidFill>
                  <a:srgbClr val="CC00FF"/>
                </a:solidFill>
                <a:cs typeface="Arial" panose="020B0604020202020204" pitchFamily="34" charset="0"/>
                <a:sym typeface="Symbol" panose="05050102010706020507" pitchFamily="18" charset="2"/>
              </a:rPr>
              <a:t>:</a:t>
            </a:r>
            <a:r>
              <a:rPr lang="en-US" altLang="en-US" sz="2800" b="1" dirty="0">
                <a:solidFill>
                  <a:srgbClr val="CC00FF"/>
                </a:solidFill>
                <a:latin typeface="Arial" panose="020B0604020202020204" pitchFamily="34" charset="0"/>
                <a:cs typeface="Arial" panose="020B0604020202020204" pitchFamily="34" charset="0"/>
                <a:sym typeface="Symbol" panose="05050102010706020507" pitchFamily="18" charset="2"/>
              </a:rPr>
              <a:t> </a:t>
            </a:r>
          </a:p>
          <a:p>
            <a:pPr eaLnBrk="1" hangingPunct="1">
              <a:buFontTx/>
              <a:buNone/>
              <a:defRPr/>
            </a:pPr>
            <a:r>
              <a:rPr lang="en-US" altLang="en-US" sz="2800" b="1" dirty="0">
                <a:solidFill>
                  <a:srgbClr val="CC00FF"/>
                </a:solidFill>
                <a:latin typeface="Arial" panose="020B0604020202020204" pitchFamily="34" charset="0"/>
                <a:cs typeface="Arial" panose="020B0604020202020204" pitchFamily="34" charset="0"/>
                <a:sym typeface="Symbol" panose="05050102010706020507" pitchFamily="18" charset="2"/>
              </a:rPr>
              <a:t>   </a:t>
            </a:r>
            <a:r>
              <a:rPr lang="en-US" altLang="en-US" sz="2800" dirty="0">
                <a:solidFill>
                  <a:srgbClr val="CC00FF"/>
                </a:solidFill>
                <a:latin typeface="Arial" panose="020B0604020202020204" pitchFamily="34" charset="0"/>
                <a:cs typeface="Arial" panose="020B0604020202020204" pitchFamily="34" charset="0"/>
                <a:sym typeface="Symbol" panose="05050102010706020507" pitchFamily="18" charset="2"/>
              </a:rPr>
              <a:t>V  0 </a:t>
            </a:r>
            <a:r>
              <a:rPr lang="en-US" altLang="en-US" sz="2800" dirty="0" err="1">
                <a:solidFill>
                  <a:srgbClr val="CC00FF"/>
                </a:solidFill>
                <a:latin typeface="Arial" panose="020B0604020202020204" pitchFamily="34" charset="0"/>
                <a:cs typeface="Arial" panose="020B0604020202020204" pitchFamily="34" charset="0"/>
                <a:sym typeface="Symbol" panose="05050102010706020507" pitchFamily="18" charset="2"/>
              </a:rPr>
              <a:t>nên</a:t>
            </a:r>
            <a:r>
              <a:rPr lang="en-US" altLang="en-US" sz="2800" dirty="0">
                <a:solidFill>
                  <a:srgbClr val="CC00FF"/>
                </a:solidFill>
                <a:latin typeface="Arial" panose="020B0604020202020204" pitchFamily="34" charset="0"/>
                <a:cs typeface="Arial" panose="020B0604020202020204" pitchFamily="34" charset="0"/>
                <a:sym typeface="Symbol" panose="05050102010706020507" pitchFamily="18" charset="2"/>
              </a:rPr>
              <a:t> H  U </a:t>
            </a:r>
          </a:p>
          <a:p>
            <a:pPr marL="0" indent="0" eaLnBrk="1" hangingPunct="1">
              <a:buFont typeface="Arial" panose="020B0604020202020204" pitchFamily="34" charset="0"/>
              <a:buNone/>
              <a:defRPr/>
            </a:pPr>
            <a:r>
              <a:rPr lang="en-US" altLang="en-US" sz="2800" b="1" dirty="0" err="1">
                <a:solidFill>
                  <a:srgbClr val="0000FF"/>
                </a:solidFill>
                <a:latin typeface="Arial" panose="020B0604020202020204" pitchFamily="34" charset="0"/>
                <a:cs typeface="Arial" panose="020B0604020202020204" pitchFamily="34" charset="0"/>
                <a:sym typeface="Symbol" panose="05050102010706020507" pitchFamily="18" charset="2"/>
              </a:rPr>
              <a:t>Phản</a:t>
            </a:r>
            <a:r>
              <a:rPr lang="en-US" altLang="en-US" sz="2800" b="1" dirty="0">
                <a:solidFill>
                  <a:srgbClr val="0000FF"/>
                </a:solidFill>
                <a:latin typeface="Arial" panose="020B0604020202020204" pitchFamily="34" charset="0"/>
                <a:cs typeface="Arial" panose="020B0604020202020204" pitchFamily="34" charset="0"/>
                <a:sym typeface="Symbol" panose="05050102010706020507" pitchFamily="18" charset="2"/>
              </a:rPr>
              <a:t> </a:t>
            </a:r>
            <a:r>
              <a:rPr lang="en-US" altLang="en-US" sz="2800" b="1" dirty="0" err="1">
                <a:solidFill>
                  <a:srgbClr val="0000FF"/>
                </a:solidFill>
                <a:latin typeface="Arial" panose="020B0604020202020204" pitchFamily="34" charset="0"/>
                <a:cs typeface="Arial" panose="020B0604020202020204" pitchFamily="34" charset="0"/>
                <a:sym typeface="Symbol" panose="05050102010706020507" pitchFamily="18" charset="2"/>
              </a:rPr>
              <a:t>ứng</a:t>
            </a:r>
            <a:r>
              <a:rPr lang="en-US" altLang="en-US" sz="2800" b="1" dirty="0">
                <a:solidFill>
                  <a:srgbClr val="0000FF"/>
                </a:solidFill>
                <a:latin typeface="Arial" panose="020B0604020202020204" pitchFamily="34" charset="0"/>
                <a:cs typeface="Arial" panose="020B0604020202020204" pitchFamily="34" charset="0"/>
                <a:sym typeface="Symbol" panose="05050102010706020507" pitchFamily="18" charset="2"/>
              </a:rPr>
              <a:t> </a:t>
            </a:r>
            <a:r>
              <a:rPr lang="en-US" altLang="en-US" sz="2800" b="1" dirty="0" err="1">
                <a:solidFill>
                  <a:srgbClr val="0000FF"/>
                </a:solidFill>
                <a:latin typeface="Arial" panose="020B0604020202020204" pitchFamily="34" charset="0"/>
                <a:cs typeface="Arial" panose="020B0604020202020204" pitchFamily="34" charset="0"/>
                <a:sym typeface="Symbol" panose="05050102010706020507" pitchFamily="18" charset="2"/>
              </a:rPr>
              <a:t>có</a:t>
            </a:r>
            <a:r>
              <a:rPr lang="en-US" altLang="en-US" sz="2800" b="1" dirty="0">
                <a:solidFill>
                  <a:srgbClr val="0000FF"/>
                </a:solidFill>
                <a:latin typeface="Arial" panose="020B0604020202020204" pitchFamily="34" charset="0"/>
                <a:cs typeface="Arial" panose="020B0604020202020204" pitchFamily="34" charset="0"/>
                <a:sym typeface="Symbol" panose="05050102010706020507" pitchFamily="18" charset="2"/>
              </a:rPr>
              <a:t> </a:t>
            </a:r>
            <a:r>
              <a:rPr lang="en-US" altLang="en-US" sz="2800" b="1" dirty="0" err="1">
                <a:solidFill>
                  <a:srgbClr val="0000FF"/>
                </a:solidFill>
                <a:latin typeface="Arial" panose="020B0604020202020204" pitchFamily="34" charset="0"/>
                <a:cs typeface="Arial" panose="020B0604020202020204" pitchFamily="34" charset="0"/>
                <a:sym typeface="Symbol" panose="05050102010706020507" pitchFamily="18" charset="2"/>
              </a:rPr>
              <a:t>chất</a:t>
            </a:r>
            <a:r>
              <a:rPr lang="en-US" altLang="en-US" sz="2800" b="1" dirty="0">
                <a:solidFill>
                  <a:srgbClr val="0000FF"/>
                </a:solidFill>
                <a:latin typeface="Arial" panose="020B0604020202020204" pitchFamily="34" charset="0"/>
                <a:cs typeface="Arial" panose="020B0604020202020204" pitchFamily="34" charset="0"/>
                <a:sym typeface="Symbol" panose="05050102010706020507" pitchFamily="18" charset="2"/>
              </a:rPr>
              <a:t> </a:t>
            </a:r>
            <a:r>
              <a:rPr lang="en-US" altLang="en-US" sz="2800" b="1" dirty="0" err="1">
                <a:solidFill>
                  <a:srgbClr val="0000FF"/>
                </a:solidFill>
                <a:latin typeface="Arial" panose="020B0604020202020204" pitchFamily="34" charset="0"/>
                <a:cs typeface="Arial" panose="020B0604020202020204" pitchFamily="34" charset="0"/>
                <a:sym typeface="Symbol" panose="05050102010706020507" pitchFamily="18" charset="2"/>
              </a:rPr>
              <a:t>khí</a:t>
            </a:r>
            <a:r>
              <a:rPr lang="vi-VN" altLang="en-US" sz="2800" b="1" dirty="0">
                <a:solidFill>
                  <a:srgbClr val="0000FF"/>
                </a:solidFill>
                <a:cs typeface="Arial" panose="020B0604020202020204" pitchFamily="34" charset="0"/>
                <a:sym typeface="Symbol" panose="05050102010706020507" pitchFamily="18" charset="2"/>
              </a:rPr>
              <a:t>:</a:t>
            </a:r>
            <a:r>
              <a:rPr lang="en-US" altLang="en-US" sz="2800" b="1" dirty="0">
                <a:solidFill>
                  <a:srgbClr val="0000FF"/>
                </a:solidFill>
                <a:latin typeface="Arial" panose="020B0604020202020204" pitchFamily="34" charset="0"/>
                <a:cs typeface="Arial" panose="020B0604020202020204" pitchFamily="34" charset="0"/>
                <a:sym typeface="Symbol" panose="05050102010706020507" pitchFamily="18" charset="2"/>
              </a:rPr>
              <a:t> </a:t>
            </a:r>
          </a:p>
          <a:p>
            <a:pPr eaLnBrk="1" hangingPunct="1">
              <a:buFontTx/>
              <a:buNone/>
              <a:defRPr/>
            </a:pPr>
            <a:r>
              <a:rPr lang="en-US" altLang="en-US" sz="2800" dirty="0">
                <a:latin typeface="Arial" panose="020B0604020202020204" pitchFamily="34" charset="0"/>
                <a:cs typeface="Arial" panose="020B0604020202020204" pitchFamily="34" charset="0"/>
                <a:sym typeface="Symbol" panose="05050102010706020507" pitchFamily="18" charset="2"/>
              </a:rPr>
              <a:t>  </a:t>
            </a:r>
            <a:r>
              <a:rPr lang="en-US" altLang="en-US" sz="2800" dirty="0">
                <a:solidFill>
                  <a:srgbClr val="0000FF"/>
                </a:solidFill>
                <a:latin typeface="Arial" panose="020B0604020202020204" pitchFamily="34" charset="0"/>
                <a:cs typeface="Arial" panose="020B0604020202020204" pitchFamily="34" charset="0"/>
                <a:sym typeface="Symbol" panose="05050102010706020507" pitchFamily="18" charset="2"/>
              </a:rPr>
              <a:t>P.V = </a:t>
            </a:r>
            <a:r>
              <a:rPr lang="en-US" altLang="en-US" sz="2800" dirty="0" err="1">
                <a:solidFill>
                  <a:srgbClr val="0000FF"/>
                </a:solidFill>
                <a:latin typeface="Arial" panose="020B0604020202020204" pitchFamily="34" charset="0"/>
                <a:cs typeface="Arial" panose="020B0604020202020204" pitchFamily="34" charset="0"/>
                <a:sym typeface="Symbol" panose="05050102010706020507" pitchFamily="18" charset="2"/>
              </a:rPr>
              <a:t>n.R.T</a:t>
            </a:r>
            <a:r>
              <a:rPr lang="en-US" altLang="en-US" sz="2800" dirty="0">
                <a:solidFill>
                  <a:srgbClr val="0000FF"/>
                </a:solidFill>
                <a:latin typeface="Arial" panose="020B0604020202020204" pitchFamily="34" charset="0"/>
                <a:cs typeface="Arial" panose="020B0604020202020204" pitchFamily="34" charset="0"/>
                <a:sym typeface="Symbol" panose="05050102010706020507" pitchFamily="18" charset="2"/>
              </a:rPr>
              <a:t> (</a:t>
            </a:r>
            <a:r>
              <a:rPr lang="en-US" altLang="en-US" sz="2800" dirty="0" err="1">
                <a:solidFill>
                  <a:srgbClr val="0000FF"/>
                </a:solidFill>
                <a:latin typeface="Arial" panose="020B0604020202020204" pitchFamily="34" charset="0"/>
                <a:cs typeface="Arial" panose="020B0604020202020204" pitchFamily="34" charset="0"/>
                <a:sym typeface="Symbol" panose="05050102010706020507" pitchFamily="18" charset="2"/>
              </a:rPr>
              <a:t>xem</a:t>
            </a:r>
            <a:r>
              <a:rPr lang="en-US" altLang="en-US" sz="2800" dirty="0">
                <a:solidFill>
                  <a:srgbClr val="0000FF"/>
                </a:solidFill>
                <a:latin typeface="Arial" panose="020B0604020202020204" pitchFamily="34" charset="0"/>
                <a:cs typeface="Arial" panose="020B0604020202020204" pitchFamily="34" charset="0"/>
                <a:sym typeface="Symbol" panose="05050102010706020507" pitchFamily="18" charset="2"/>
              </a:rPr>
              <a:t> </a:t>
            </a:r>
            <a:r>
              <a:rPr lang="en-US" altLang="en-US" sz="2800" dirty="0" err="1">
                <a:solidFill>
                  <a:srgbClr val="0000FF"/>
                </a:solidFill>
                <a:latin typeface="Arial" panose="020B0604020202020204" pitchFamily="34" charset="0"/>
                <a:cs typeface="Arial" panose="020B0604020202020204" pitchFamily="34" charset="0"/>
                <a:sym typeface="Symbol" panose="05050102010706020507" pitchFamily="18" charset="2"/>
              </a:rPr>
              <a:t>khí</a:t>
            </a:r>
            <a:r>
              <a:rPr lang="en-US" altLang="en-US" sz="2800" dirty="0">
                <a:solidFill>
                  <a:srgbClr val="0000FF"/>
                </a:solidFill>
                <a:latin typeface="Arial" panose="020B0604020202020204" pitchFamily="34" charset="0"/>
                <a:cs typeface="Arial" panose="020B0604020202020204" pitchFamily="34" charset="0"/>
                <a:sym typeface="Symbol" panose="05050102010706020507" pitchFamily="18" charset="2"/>
              </a:rPr>
              <a:t> </a:t>
            </a:r>
            <a:r>
              <a:rPr lang="en-US" altLang="en-US" sz="2800" dirty="0" err="1">
                <a:solidFill>
                  <a:srgbClr val="0000FF"/>
                </a:solidFill>
                <a:latin typeface="Arial" panose="020B0604020202020204" pitchFamily="34" charset="0"/>
                <a:cs typeface="Arial" panose="020B0604020202020204" pitchFamily="34" charset="0"/>
                <a:sym typeface="Symbol" panose="05050102010706020507" pitchFamily="18" charset="2"/>
              </a:rPr>
              <a:t>là</a:t>
            </a:r>
            <a:r>
              <a:rPr lang="en-US" altLang="en-US" sz="2800" dirty="0">
                <a:solidFill>
                  <a:srgbClr val="0000FF"/>
                </a:solidFill>
                <a:latin typeface="Arial" panose="020B0604020202020204" pitchFamily="34" charset="0"/>
                <a:cs typeface="Arial" panose="020B0604020202020204" pitchFamily="34" charset="0"/>
                <a:sym typeface="Symbol" panose="05050102010706020507" pitchFamily="18" charset="2"/>
              </a:rPr>
              <a:t> </a:t>
            </a:r>
            <a:r>
              <a:rPr lang="en-US" altLang="en-US" sz="2800" dirty="0" err="1">
                <a:solidFill>
                  <a:srgbClr val="0000FF"/>
                </a:solidFill>
                <a:latin typeface="Arial" panose="020B0604020202020204" pitchFamily="34" charset="0"/>
                <a:cs typeface="Arial" panose="020B0604020202020204" pitchFamily="34" charset="0"/>
                <a:sym typeface="Symbol" panose="05050102010706020507" pitchFamily="18" charset="2"/>
              </a:rPr>
              <a:t>khí</a:t>
            </a:r>
            <a:r>
              <a:rPr lang="en-US" altLang="en-US" sz="2800" dirty="0">
                <a:solidFill>
                  <a:srgbClr val="0000FF"/>
                </a:solidFill>
                <a:latin typeface="Arial" panose="020B0604020202020204" pitchFamily="34" charset="0"/>
                <a:cs typeface="Arial" panose="020B0604020202020204" pitchFamily="34" charset="0"/>
                <a:sym typeface="Symbol" panose="05050102010706020507" pitchFamily="18" charset="2"/>
              </a:rPr>
              <a:t> </a:t>
            </a:r>
            <a:r>
              <a:rPr lang="en-US" altLang="en-US" sz="2800" dirty="0" err="1">
                <a:solidFill>
                  <a:srgbClr val="0000FF"/>
                </a:solidFill>
                <a:latin typeface="Arial" panose="020B0604020202020204" pitchFamily="34" charset="0"/>
                <a:cs typeface="Arial" panose="020B0604020202020204" pitchFamily="34" charset="0"/>
                <a:sym typeface="Symbol" panose="05050102010706020507" pitchFamily="18" charset="2"/>
              </a:rPr>
              <a:t>lý</a:t>
            </a:r>
            <a:r>
              <a:rPr lang="en-US" altLang="en-US" sz="2800" dirty="0">
                <a:solidFill>
                  <a:srgbClr val="0000FF"/>
                </a:solidFill>
                <a:latin typeface="Arial" panose="020B0604020202020204" pitchFamily="34" charset="0"/>
                <a:cs typeface="Arial" panose="020B0604020202020204" pitchFamily="34" charset="0"/>
                <a:sym typeface="Symbol" panose="05050102010706020507" pitchFamily="18" charset="2"/>
              </a:rPr>
              <a:t> </a:t>
            </a:r>
            <a:r>
              <a:rPr lang="en-US" altLang="en-US" sz="2800" dirty="0" err="1">
                <a:solidFill>
                  <a:srgbClr val="0000FF"/>
                </a:solidFill>
                <a:latin typeface="Arial" panose="020B0604020202020204" pitchFamily="34" charset="0"/>
                <a:cs typeface="Arial" panose="020B0604020202020204" pitchFamily="34" charset="0"/>
                <a:sym typeface="Symbol" panose="05050102010706020507" pitchFamily="18" charset="2"/>
              </a:rPr>
              <a:t>tưởng</a:t>
            </a:r>
            <a:r>
              <a:rPr lang="en-US" altLang="en-US" sz="2800" dirty="0">
                <a:solidFill>
                  <a:srgbClr val="0000FF"/>
                </a:solidFill>
                <a:latin typeface="Arial" panose="020B0604020202020204" pitchFamily="34" charset="0"/>
                <a:cs typeface="Arial" panose="020B0604020202020204" pitchFamily="34" charset="0"/>
                <a:sym typeface="Symbol" panose="05050102010706020507" pitchFamily="18" charset="2"/>
              </a:rPr>
              <a:t>)</a:t>
            </a:r>
          </a:p>
          <a:p>
            <a:pPr eaLnBrk="1" hangingPunct="1">
              <a:buFontTx/>
              <a:buNone/>
              <a:defRPr/>
            </a:pPr>
            <a:r>
              <a:rPr lang="en-US" altLang="en-US" sz="2800" dirty="0">
                <a:solidFill>
                  <a:srgbClr val="0000FF"/>
                </a:solidFill>
                <a:latin typeface="Arial" panose="020B0604020202020204" pitchFamily="34" charset="0"/>
                <a:cs typeface="Arial" panose="020B0604020202020204" pitchFamily="34" charset="0"/>
                <a:sym typeface="Symbol" panose="05050102010706020507" pitchFamily="18" charset="2"/>
              </a:rPr>
              <a:t>  </a:t>
            </a:r>
          </a:p>
          <a:p>
            <a:pPr eaLnBrk="1" hangingPunct="1">
              <a:buFontTx/>
              <a:buNone/>
              <a:defRPr/>
            </a:pPr>
            <a:r>
              <a:rPr lang="en-US" altLang="en-US" sz="2800" dirty="0">
                <a:solidFill>
                  <a:srgbClr val="0000FF"/>
                </a:solidFill>
                <a:latin typeface="Arial" panose="020B0604020202020204" pitchFamily="34" charset="0"/>
                <a:cs typeface="Arial" panose="020B0604020202020204" pitchFamily="34" charset="0"/>
                <a:sym typeface="Symbol" panose="05050102010706020507" pitchFamily="18" charset="2"/>
              </a:rPr>
              <a:t>  </a:t>
            </a:r>
          </a:p>
          <a:p>
            <a:pPr eaLnBrk="1" hangingPunct="1">
              <a:buFontTx/>
              <a:buNone/>
              <a:defRPr/>
            </a:pPr>
            <a:r>
              <a:rPr lang="en-US" altLang="en-US" sz="2800" dirty="0">
                <a:solidFill>
                  <a:srgbClr val="0000FF"/>
                </a:solidFill>
                <a:latin typeface="Arial" panose="020B0604020202020204" pitchFamily="34" charset="0"/>
                <a:cs typeface="Arial" panose="020B0604020202020204" pitchFamily="34" charset="0"/>
                <a:sym typeface="Symbol" panose="05050102010706020507" pitchFamily="18" charset="2"/>
              </a:rPr>
              <a:t>n =  (</a:t>
            </a:r>
            <a:r>
              <a:rPr lang="en-US" altLang="en-US" sz="2800" dirty="0" err="1">
                <a:solidFill>
                  <a:srgbClr val="0000FF"/>
                </a:solidFill>
                <a:latin typeface="Arial" panose="020B0604020202020204" pitchFamily="34" charset="0"/>
                <a:cs typeface="Arial" panose="020B0604020202020204" pitchFamily="34" charset="0"/>
                <a:sym typeface="Symbol" panose="05050102010706020507" pitchFamily="18" charset="2"/>
              </a:rPr>
              <a:t>số</a:t>
            </a:r>
            <a:r>
              <a:rPr lang="en-US" altLang="en-US" sz="2800" dirty="0">
                <a:solidFill>
                  <a:srgbClr val="0000FF"/>
                </a:solidFill>
                <a:latin typeface="Arial" panose="020B0604020202020204" pitchFamily="34" charset="0"/>
                <a:cs typeface="Arial" panose="020B0604020202020204" pitchFamily="34" charset="0"/>
                <a:sym typeface="Symbol" panose="05050102010706020507" pitchFamily="18" charset="2"/>
              </a:rPr>
              <a:t> mol </a:t>
            </a:r>
            <a:r>
              <a:rPr lang="en-US" altLang="en-US" sz="2800" dirty="0" err="1">
                <a:solidFill>
                  <a:srgbClr val="0000FF"/>
                </a:solidFill>
                <a:latin typeface="Arial" panose="020B0604020202020204" pitchFamily="34" charset="0"/>
                <a:cs typeface="Arial" panose="020B0604020202020204" pitchFamily="34" charset="0"/>
                <a:sym typeface="Symbol" panose="05050102010706020507" pitchFamily="18" charset="2"/>
              </a:rPr>
              <a:t>khí</a:t>
            </a:r>
            <a:r>
              <a:rPr lang="en-US" altLang="en-US" sz="2800" dirty="0">
                <a:solidFill>
                  <a:srgbClr val="0000FF"/>
                </a:solidFill>
                <a:latin typeface="Arial" panose="020B0604020202020204" pitchFamily="34" charset="0"/>
                <a:cs typeface="Arial" panose="020B0604020202020204" pitchFamily="34" charset="0"/>
                <a:sym typeface="Symbol" panose="05050102010706020507" pitchFamily="18" charset="2"/>
              </a:rPr>
              <a:t>)</a:t>
            </a:r>
            <a:r>
              <a:rPr lang="en-US" altLang="en-US" sz="2800" baseline="-25000" dirty="0" err="1">
                <a:solidFill>
                  <a:srgbClr val="0000FF"/>
                </a:solidFill>
                <a:latin typeface="Arial" panose="020B0604020202020204" pitchFamily="34" charset="0"/>
                <a:cs typeface="Arial" panose="020B0604020202020204" pitchFamily="34" charset="0"/>
                <a:sym typeface="Symbol" panose="05050102010706020507" pitchFamily="18" charset="2"/>
              </a:rPr>
              <a:t>sp</a:t>
            </a:r>
            <a:r>
              <a:rPr lang="en-US" altLang="en-US" sz="2800" dirty="0">
                <a:solidFill>
                  <a:srgbClr val="0000FF"/>
                </a:solidFill>
                <a:latin typeface="Arial" panose="020B0604020202020204" pitchFamily="34" charset="0"/>
                <a:cs typeface="Arial" panose="020B0604020202020204" pitchFamily="34" charset="0"/>
                <a:sym typeface="Symbol" panose="05050102010706020507" pitchFamily="18" charset="2"/>
              </a:rPr>
              <a:t> - (</a:t>
            </a:r>
            <a:r>
              <a:rPr lang="en-US" altLang="en-US" sz="2800" dirty="0" err="1">
                <a:solidFill>
                  <a:srgbClr val="0000FF"/>
                </a:solidFill>
                <a:latin typeface="Arial" panose="020B0604020202020204" pitchFamily="34" charset="0"/>
                <a:cs typeface="Arial" panose="020B0604020202020204" pitchFamily="34" charset="0"/>
                <a:sym typeface="Symbol" panose="05050102010706020507" pitchFamily="18" charset="2"/>
              </a:rPr>
              <a:t>số</a:t>
            </a:r>
            <a:r>
              <a:rPr lang="en-US" altLang="en-US" sz="2800" dirty="0">
                <a:solidFill>
                  <a:srgbClr val="0000FF"/>
                </a:solidFill>
                <a:latin typeface="Arial" panose="020B0604020202020204" pitchFamily="34" charset="0"/>
                <a:cs typeface="Arial" panose="020B0604020202020204" pitchFamily="34" charset="0"/>
                <a:sym typeface="Symbol" panose="05050102010706020507" pitchFamily="18" charset="2"/>
              </a:rPr>
              <a:t> mol </a:t>
            </a:r>
            <a:r>
              <a:rPr lang="en-US" altLang="en-US" sz="2800" dirty="0" err="1">
                <a:solidFill>
                  <a:srgbClr val="0000FF"/>
                </a:solidFill>
                <a:latin typeface="Arial" panose="020B0604020202020204" pitchFamily="34" charset="0"/>
                <a:cs typeface="Arial" panose="020B0604020202020204" pitchFamily="34" charset="0"/>
                <a:sym typeface="Symbol" panose="05050102010706020507" pitchFamily="18" charset="2"/>
              </a:rPr>
              <a:t>khí</a:t>
            </a:r>
            <a:r>
              <a:rPr lang="en-US" altLang="en-US" sz="2800" dirty="0">
                <a:solidFill>
                  <a:srgbClr val="0000FF"/>
                </a:solidFill>
                <a:latin typeface="Arial" panose="020B0604020202020204" pitchFamily="34" charset="0"/>
                <a:cs typeface="Arial" panose="020B0604020202020204" pitchFamily="34" charset="0"/>
                <a:sym typeface="Symbol" panose="05050102010706020507" pitchFamily="18" charset="2"/>
              </a:rPr>
              <a:t>)</a:t>
            </a:r>
            <a:r>
              <a:rPr lang="en-US" altLang="en-US" sz="2800" baseline="-25000" dirty="0" err="1">
                <a:solidFill>
                  <a:srgbClr val="0000FF"/>
                </a:solidFill>
                <a:latin typeface="Arial" panose="020B0604020202020204" pitchFamily="34" charset="0"/>
                <a:cs typeface="Arial" panose="020B0604020202020204" pitchFamily="34" charset="0"/>
                <a:sym typeface="Symbol" panose="05050102010706020507" pitchFamily="18" charset="2"/>
              </a:rPr>
              <a:t>cđ</a:t>
            </a:r>
            <a:r>
              <a:rPr lang="en-US" altLang="en-US" sz="2800" dirty="0">
                <a:solidFill>
                  <a:srgbClr val="0000FF"/>
                </a:solidFill>
                <a:latin typeface="Arial" panose="020B0604020202020204" pitchFamily="34" charset="0"/>
                <a:cs typeface="Arial" panose="020B0604020202020204" pitchFamily="34" charset="0"/>
                <a:sym typeface="Symbol" panose="05050102010706020507" pitchFamily="18" charset="2"/>
              </a:rPr>
              <a:t> </a:t>
            </a:r>
          </a:p>
          <a:p>
            <a:pPr eaLnBrk="1" hangingPunct="1">
              <a:buFontTx/>
              <a:buNone/>
              <a:defRPr/>
            </a:pPr>
            <a:r>
              <a:rPr lang="en-US" altLang="en-US" sz="2800" dirty="0">
                <a:solidFill>
                  <a:srgbClr val="0000FF"/>
                </a:solidFill>
                <a:latin typeface="Arial" panose="020B0604020202020204" pitchFamily="34" charset="0"/>
                <a:cs typeface="Arial" panose="020B0604020202020204" pitchFamily="34" charset="0"/>
                <a:sym typeface="Symbol" panose="05050102010706020507" pitchFamily="18" charset="2"/>
              </a:rPr>
              <a:t>         </a:t>
            </a:r>
            <a:r>
              <a:rPr lang="en-US" altLang="en-US" sz="2800" dirty="0" err="1">
                <a:solidFill>
                  <a:srgbClr val="0000FF"/>
                </a:solidFill>
                <a:latin typeface="Arial" panose="020B0604020202020204" pitchFamily="34" charset="0"/>
                <a:cs typeface="Arial" panose="020B0604020202020204" pitchFamily="34" charset="0"/>
                <a:sym typeface="Symbol" panose="05050102010706020507" pitchFamily="18" charset="2"/>
              </a:rPr>
              <a:t>tính</a:t>
            </a:r>
            <a:r>
              <a:rPr lang="en-US" altLang="en-US" sz="2800" dirty="0">
                <a:solidFill>
                  <a:srgbClr val="0000FF"/>
                </a:solidFill>
                <a:latin typeface="Arial" panose="020B0604020202020204" pitchFamily="34" charset="0"/>
                <a:cs typeface="Arial" panose="020B0604020202020204" pitchFamily="34" charset="0"/>
                <a:sym typeface="Symbol" panose="05050102010706020507" pitchFamily="18" charset="2"/>
              </a:rPr>
              <a:t> t</a:t>
            </a:r>
            <a:r>
              <a:rPr lang="vi-VN" altLang="en-US" sz="2800" dirty="0">
                <a:solidFill>
                  <a:srgbClr val="0000FF"/>
                </a:solidFill>
                <a:cs typeface="Arial" panose="020B0604020202020204" pitchFamily="34" charset="0"/>
                <a:sym typeface="Symbol" panose="05050102010706020507" pitchFamily="18" charset="2"/>
              </a:rPr>
              <a:t>heo</a:t>
            </a:r>
            <a:r>
              <a:rPr lang="en-US" altLang="en-US" sz="2800" dirty="0">
                <a:solidFill>
                  <a:srgbClr val="0000FF"/>
                </a:solidFill>
                <a:latin typeface="Arial" panose="020B0604020202020204" pitchFamily="34" charset="0"/>
                <a:cs typeface="Arial" panose="020B0604020202020204" pitchFamily="34" charset="0"/>
                <a:sym typeface="Symbol" panose="05050102010706020507" pitchFamily="18" charset="2"/>
              </a:rPr>
              <a:t> </a:t>
            </a:r>
            <a:r>
              <a:rPr lang="en-US" altLang="en-US" sz="2800" dirty="0" err="1">
                <a:solidFill>
                  <a:srgbClr val="0000FF"/>
                </a:solidFill>
                <a:latin typeface="Arial" panose="020B0604020202020204" pitchFamily="34" charset="0"/>
                <a:cs typeface="Arial" panose="020B0604020202020204" pitchFamily="34" charset="0"/>
                <a:sym typeface="Symbol" panose="05050102010706020507" pitchFamily="18" charset="2"/>
              </a:rPr>
              <a:t>phương</a:t>
            </a:r>
            <a:r>
              <a:rPr lang="en-US" altLang="en-US" sz="2800" dirty="0">
                <a:solidFill>
                  <a:srgbClr val="0000FF"/>
                </a:solidFill>
                <a:latin typeface="Arial" panose="020B0604020202020204" pitchFamily="34" charset="0"/>
                <a:cs typeface="Arial" panose="020B0604020202020204" pitchFamily="34" charset="0"/>
                <a:sym typeface="Symbol" panose="05050102010706020507" pitchFamily="18" charset="2"/>
              </a:rPr>
              <a:t> </a:t>
            </a:r>
            <a:r>
              <a:rPr lang="en-US" altLang="en-US" sz="2800" dirty="0" err="1">
                <a:solidFill>
                  <a:srgbClr val="0000FF"/>
                </a:solidFill>
                <a:latin typeface="Arial" panose="020B0604020202020204" pitchFamily="34" charset="0"/>
                <a:cs typeface="Arial" panose="020B0604020202020204" pitchFamily="34" charset="0"/>
                <a:sym typeface="Symbol" panose="05050102010706020507" pitchFamily="18" charset="2"/>
              </a:rPr>
              <a:t>trình</a:t>
            </a:r>
            <a:r>
              <a:rPr lang="en-US" altLang="en-US" sz="2800" dirty="0">
                <a:solidFill>
                  <a:srgbClr val="0000FF"/>
                </a:solidFill>
                <a:latin typeface="Arial" panose="020B0604020202020204" pitchFamily="34" charset="0"/>
                <a:cs typeface="Arial" panose="020B0604020202020204" pitchFamily="34" charset="0"/>
                <a:sym typeface="Symbol" panose="05050102010706020507" pitchFamily="18" charset="2"/>
              </a:rPr>
              <a:t> </a:t>
            </a:r>
            <a:r>
              <a:rPr lang="en-US" altLang="en-US" sz="2800" dirty="0" err="1">
                <a:solidFill>
                  <a:srgbClr val="0000FF"/>
                </a:solidFill>
                <a:latin typeface="Arial" panose="020B0604020202020204" pitchFamily="34" charset="0"/>
                <a:cs typeface="Arial" panose="020B0604020202020204" pitchFamily="34" charset="0"/>
                <a:sym typeface="Symbol" panose="05050102010706020507" pitchFamily="18" charset="2"/>
              </a:rPr>
              <a:t>phản</a:t>
            </a:r>
            <a:r>
              <a:rPr lang="en-US" altLang="en-US" sz="2800" dirty="0">
                <a:solidFill>
                  <a:srgbClr val="0000FF"/>
                </a:solidFill>
                <a:latin typeface="Arial" panose="020B0604020202020204" pitchFamily="34" charset="0"/>
                <a:cs typeface="Arial" panose="020B0604020202020204" pitchFamily="34" charset="0"/>
                <a:sym typeface="Symbol" panose="05050102010706020507" pitchFamily="18" charset="2"/>
              </a:rPr>
              <a:t> </a:t>
            </a:r>
            <a:r>
              <a:rPr lang="en-US" altLang="en-US" sz="2800" dirty="0" err="1">
                <a:solidFill>
                  <a:srgbClr val="0000FF"/>
                </a:solidFill>
                <a:latin typeface="Arial" panose="020B0604020202020204" pitchFamily="34" charset="0"/>
                <a:cs typeface="Arial" panose="020B0604020202020204" pitchFamily="34" charset="0"/>
                <a:sym typeface="Symbol" panose="05050102010706020507" pitchFamily="18" charset="2"/>
              </a:rPr>
              <a:t>ứng</a:t>
            </a:r>
            <a:r>
              <a:rPr lang="en-US" altLang="en-US" sz="2800" dirty="0">
                <a:solidFill>
                  <a:srgbClr val="0000FF"/>
                </a:solidFill>
                <a:latin typeface="Arial" panose="020B0604020202020204" pitchFamily="34" charset="0"/>
                <a:cs typeface="Arial" panose="020B0604020202020204" pitchFamily="34" charset="0"/>
                <a:sym typeface="Symbol" panose="05050102010706020507" pitchFamily="18" charset="2"/>
              </a:rPr>
              <a:t>.</a:t>
            </a:r>
          </a:p>
        </p:txBody>
      </p:sp>
      <p:sp>
        <p:nvSpPr>
          <p:cNvPr id="2" name="TextBox 1">
            <a:extLst>
              <a:ext uri="{FF2B5EF4-FFF2-40B4-BE49-F238E27FC236}">
                <a16:creationId xmlns:a16="http://schemas.microsoft.com/office/drawing/2014/main" id="{E6265D07-F11A-424E-88B4-25ABF29CAD19}"/>
              </a:ext>
            </a:extLst>
          </p:cNvPr>
          <p:cNvSpPr txBox="1"/>
          <p:nvPr/>
        </p:nvSpPr>
        <p:spPr>
          <a:xfrm>
            <a:off x="381000" y="990600"/>
            <a:ext cx="8610600" cy="584200"/>
          </a:xfrm>
          <a:prstGeom prst="rect">
            <a:avLst/>
          </a:prstGeom>
          <a:noFill/>
        </p:spPr>
        <p:txBody>
          <a:bodyPr>
            <a:spAutoFit/>
          </a:bodyPr>
          <a:lstStyle/>
          <a:p>
            <a:pPr>
              <a:defRPr/>
            </a:pPr>
            <a:r>
              <a:rPr lang="vi-VN" b="0" dirty="0">
                <a:solidFill>
                  <a:srgbClr val="FF0000"/>
                </a:solidFill>
                <a:latin typeface="+mn-lt"/>
              </a:rPr>
              <a:t>PHẢN ỨNG Ở ĐK ĐẲNG ÁP, ĐẲNG NHIỆT</a:t>
            </a:r>
            <a:endParaRPr lang="en-US" dirty="0">
              <a:solidFill>
                <a:srgbClr val="FF0000"/>
              </a:solidFill>
            </a:endParaRPr>
          </a:p>
        </p:txBody>
      </p:sp>
      <p:sp>
        <p:nvSpPr>
          <p:cNvPr id="64517" name="TextBox 2">
            <a:extLst>
              <a:ext uri="{FF2B5EF4-FFF2-40B4-BE49-F238E27FC236}">
                <a16:creationId xmlns:a16="http://schemas.microsoft.com/office/drawing/2014/main" id="{D2812CB4-6B89-462F-88C7-0CCD4B2FB90E}"/>
              </a:ext>
            </a:extLst>
          </p:cNvPr>
          <p:cNvSpPr txBox="1">
            <a:spLocks noChangeArrowheads="1"/>
          </p:cNvSpPr>
          <p:nvPr/>
        </p:nvSpPr>
        <p:spPr bwMode="auto">
          <a:xfrm>
            <a:off x="1752600" y="4572000"/>
            <a:ext cx="3657600" cy="584200"/>
          </a:xfrm>
          <a:prstGeom prst="rect">
            <a:avLst/>
          </a:prstGeom>
          <a:noFill/>
          <a:ln w="254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a:solidFill>
                  <a:srgbClr val="0000FF"/>
                </a:solidFill>
                <a:latin typeface="Arial" panose="020B0604020202020204" pitchFamily="34" charset="0"/>
                <a:cs typeface="Arial" panose="020B0604020202020204" pitchFamily="34" charset="0"/>
                <a:sym typeface="Symbol" panose="05050102010706020507" pitchFamily="18" charset="2"/>
              </a:rPr>
              <a:t>H = U + n.R.T</a:t>
            </a:r>
            <a:endParaRPr lang="en-US" altLang="en-US">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506E7C66-EF52-4BF5-9427-ABA8C993DF94}"/>
              </a:ext>
            </a:extLst>
          </p:cNvPr>
          <p:cNvSpPr>
            <a:spLocks noGrp="1"/>
          </p:cNvSpPr>
          <p:nvPr>
            <p:ph type="title"/>
          </p:nvPr>
        </p:nvSpPr>
        <p:spPr>
          <a:xfrm>
            <a:off x="381000" y="863600"/>
            <a:ext cx="8382000" cy="762000"/>
          </a:xfrm>
        </p:spPr>
        <p:txBody>
          <a:bodyPr/>
          <a:lstStyle/>
          <a:p>
            <a:pPr eaLnBrk="1" hangingPunct="1">
              <a:lnSpc>
                <a:spcPct val="150000"/>
              </a:lnSpc>
            </a:pPr>
            <a:r>
              <a:rPr lang="en-US" altLang="en-US" sz="3600" b="1">
                <a:solidFill>
                  <a:srgbClr val="0000FF"/>
                </a:solidFill>
                <a:latin typeface="Arial" panose="020B0604020202020204" pitchFamily="34" charset="0"/>
                <a:cs typeface="Arial" panose="020B0604020202020204" pitchFamily="34" charset="0"/>
              </a:rPr>
              <a:t>QUAN HỆ </a:t>
            </a:r>
            <a:r>
              <a:rPr lang="vi-VN" altLang="en-US" sz="3600" b="1">
                <a:solidFill>
                  <a:srgbClr val="0000FF"/>
                </a:solidFill>
                <a:latin typeface="Arial" panose="020B0604020202020204" pitchFamily="34" charset="0"/>
                <a:cs typeface="Arial" panose="020B0604020202020204" pitchFamily="34" charset="0"/>
              </a:rPr>
              <a:t>GIỮA NHIỆT ĐẲNG ÁP </a:t>
            </a:r>
            <a:r>
              <a:rPr lang="en-US" altLang="en-US" sz="3600" b="1">
                <a:solidFill>
                  <a:srgbClr val="0000FF"/>
                </a:solidFill>
                <a:latin typeface="Arial" panose="020B0604020202020204" pitchFamily="34" charset="0"/>
                <a:cs typeface="Arial" panose="020B0604020202020204" pitchFamily="34" charset="0"/>
              </a:rPr>
              <a:t>Q</a:t>
            </a:r>
            <a:r>
              <a:rPr lang="en-US" altLang="en-US" sz="3600" b="1" baseline="-25000">
                <a:solidFill>
                  <a:srgbClr val="0000FF"/>
                </a:solidFill>
                <a:latin typeface="Arial" panose="020B0604020202020204" pitchFamily="34" charset="0"/>
                <a:cs typeface="Arial" panose="020B0604020202020204" pitchFamily="34" charset="0"/>
              </a:rPr>
              <a:t>p </a:t>
            </a:r>
            <a:r>
              <a:rPr lang="vi-VN" altLang="en-US" sz="3600" b="1">
                <a:solidFill>
                  <a:srgbClr val="0000FF"/>
                </a:solidFill>
                <a:latin typeface="Arial" panose="020B0604020202020204" pitchFamily="34" charset="0"/>
                <a:cs typeface="Arial" panose="020B0604020202020204" pitchFamily="34" charset="0"/>
              </a:rPr>
              <a:t>VÀ NHIỆT ĐẲNG TÍCH </a:t>
            </a:r>
            <a:r>
              <a:rPr lang="en-US" altLang="en-US" sz="3600" b="1">
                <a:solidFill>
                  <a:srgbClr val="0000FF"/>
                </a:solidFill>
                <a:latin typeface="Arial" panose="020B0604020202020204" pitchFamily="34" charset="0"/>
                <a:cs typeface="Arial" panose="020B0604020202020204" pitchFamily="34" charset="0"/>
              </a:rPr>
              <a:t>Q</a:t>
            </a:r>
            <a:r>
              <a:rPr lang="en-US" altLang="en-US" sz="3600" b="1" baseline="-25000">
                <a:solidFill>
                  <a:srgbClr val="0000FF"/>
                </a:solidFill>
                <a:latin typeface="Arial" panose="020B0604020202020204" pitchFamily="34" charset="0"/>
                <a:cs typeface="Arial" panose="020B0604020202020204" pitchFamily="34" charset="0"/>
              </a:rPr>
              <a:t>v</a:t>
            </a:r>
            <a:br>
              <a:rPr lang="vi-VN" altLang="en-US" sz="3600" b="1">
                <a:solidFill>
                  <a:srgbClr val="0000FF"/>
                </a:solidFill>
                <a:latin typeface="Arial" panose="020B0604020202020204" pitchFamily="34" charset="0"/>
                <a:cs typeface="Arial" panose="020B0604020202020204" pitchFamily="34" charset="0"/>
              </a:rPr>
            </a:br>
            <a:endParaRPr lang="en-US" altLang="en-US" sz="3600" b="1">
              <a:solidFill>
                <a:srgbClr val="0000FF"/>
              </a:solidFill>
              <a:latin typeface="Arial" panose="020B0604020202020204" pitchFamily="34" charset="0"/>
              <a:cs typeface="Arial" panose="020B0604020202020204" pitchFamily="34" charset="0"/>
            </a:endParaRPr>
          </a:p>
        </p:txBody>
      </p:sp>
      <p:sp>
        <p:nvSpPr>
          <p:cNvPr id="70659" name="Text Box 9">
            <a:extLst>
              <a:ext uri="{FF2B5EF4-FFF2-40B4-BE49-F238E27FC236}">
                <a16:creationId xmlns:a16="http://schemas.microsoft.com/office/drawing/2014/main" id="{50B6F633-7113-4A77-BF90-5608ACE29837}"/>
              </a:ext>
            </a:extLst>
          </p:cNvPr>
          <p:cNvSpPr txBox="1">
            <a:spLocks noChangeArrowheads="1"/>
          </p:cNvSpPr>
          <p:nvPr/>
        </p:nvSpPr>
        <p:spPr bwMode="auto">
          <a:xfrm>
            <a:off x="1524000" y="3976688"/>
            <a:ext cx="3657600" cy="914400"/>
          </a:xfrm>
          <a:prstGeom prst="rect">
            <a:avLst/>
          </a:prstGeom>
          <a:noFill/>
          <a:ln w="19050">
            <a:solidFill>
              <a:srgbClr val="C00000">
                <a:alpha val="96077"/>
              </a:srgbClr>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3600">
                <a:solidFill>
                  <a:srgbClr val="FF0000"/>
                </a:solidFill>
                <a:latin typeface="Arial" panose="020B0604020202020204" pitchFamily="34" charset="0"/>
                <a:cs typeface="Arial" panose="020B0604020202020204" pitchFamily="34" charset="0"/>
              </a:rPr>
              <a:t>Q</a:t>
            </a:r>
            <a:r>
              <a:rPr lang="en-US" altLang="en-US" sz="3600" baseline="-25000">
                <a:solidFill>
                  <a:srgbClr val="FF0000"/>
                </a:solidFill>
                <a:latin typeface="Arial" panose="020B0604020202020204" pitchFamily="34" charset="0"/>
                <a:cs typeface="Arial" panose="020B0604020202020204" pitchFamily="34" charset="0"/>
              </a:rPr>
              <a:t>p </a:t>
            </a:r>
            <a:r>
              <a:rPr lang="en-US" altLang="en-US" sz="3600">
                <a:solidFill>
                  <a:srgbClr val="FF0000"/>
                </a:solidFill>
                <a:latin typeface="Arial" panose="020B0604020202020204" pitchFamily="34" charset="0"/>
                <a:cs typeface="Arial" panose="020B0604020202020204" pitchFamily="34" charset="0"/>
              </a:rPr>
              <a:t>- Q</a:t>
            </a:r>
            <a:r>
              <a:rPr lang="en-US" altLang="en-US" sz="3600" baseline="-25000">
                <a:solidFill>
                  <a:srgbClr val="FF0000"/>
                </a:solidFill>
                <a:latin typeface="Arial" panose="020B0604020202020204" pitchFamily="34" charset="0"/>
                <a:cs typeface="Arial" panose="020B0604020202020204" pitchFamily="34" charset="0"/>
              </a:rPr>
              <a:t>v</a:t>
            </a:r>
            <a:r>
              <a:rPr lang="en-US" altLang="en-US" sz="3600">
                <a:solidFill>
                  <a:srgbClr val="FF0000"/>
                </a:solidFill>
                <a:latin typeface="Arial" panose="020B0604020202020204" pitchFamily="34" charset="0"/>
                <a:cs typeface="Arial" panose="020B0604020202020204" pitchFamily="34" charset="0"/>
              </a:rPr>
              <a:t> = </a:t>
            </a:r>
            <a:r>
              <a:rPr lang="en-US" altLang="en-US" sz="3600">
                <a:solidFill>
                  <a:srgbClr val="FF0000"/>
                </a:solidFill>
                <a:latin typeface="Arial" panose="020B0604020202020204" pitchFamily="34" charset="0"/>
                <a:cs typeface="Arial" panose="020B0604020202020204" pitchFamily="34" charset="0"/>
                <a:sym typeface="Symbol" panose="05050102010706020507" pitchFamily="18" charset="2"/>
              </a:rPr>
              <a:t>n.R.T </a:t>
            </a:r>
          </a:p>
        </p:txBody>
      </p:sp>
      <p:sp>
        <p:nvSpPr>
          <p:cNvPr id="66564" name="TextBox 13">
            <a:extLst>
              <a:ext uri="{FF2B5EF4-FFF2-40B4-BE49-F238E27FC236}">
                <a16:creationId xmlns:a16="http://schemas.microsoft.com/office/drawing/2014/main" id="{E0B320ED-9C86-44BA-BEA5-0DD0920C35AE}"/>
              </a:ext>
            </a:extLst>
          </p:cNvPr>
          <p:cNvSpPr txBox="1">
            <a:spLocks noChangeArrowheads="1"/>
          </p:cNvSpPr>
          <p:nvPr/>
        </p:nvSpPr>
        <p:spPr bwMode="auto">
          <a:xfrm>
            <a:off x="1344613" y="1808163"/>
            <a:ext cx="7010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solidFill>
                  <a:srgbClr val="C00000"/>
                </a:solidFill>
                <a:latin typeface="Arial" panose="020B0604020202020204" pitchFamily="34" charset="0"/>
                <a:cs typeface="Arial" panose="020B0604020202020204" pitchFamily="34" charset="0"/>
                <a:sym typeface="Symbol" panose="05050102010706020507" pitchFamily="18" charset="2"/>
              </a:rPr>
              <a:t>Q</a:t>
            </a:r>
            <a:r>
              <a:rPr lang="en-US" altLang="en-US" baseline="-25000">
                <a:solidFill>
                  <a:srgbClr val="C00000"/>
                </a:solidFill>
                <a:latin typeface="Arial" panose="020B0604020202020204" pitchFamily="34" charset="0"/>
                <a:cs typeface="Arial" panose="020B0604020202020204" pitchFamily="34" charset="0"/>
                <a:sym typeface="Symbol" panose="05050102010706020507" pitchFamily="18" charset="2"/>
              </a:rPr>
              <a:t>p </a:t>
            </a:r>
            <a:r>
              <a:rPr lang="en-US" altLang="en-US">
                <a:solidFill>
                  <a:srgbClr val="C00000"/>
                </a:solidFill>
                <a:latin typeface="Arial" panose="020B0604020202020204" pitchFamily="34" charset="0"/>
                <a:cs typeface="Arial" panose="020B0604020202020204" pitchFamily="34" charset="0"/>
                <a:sym typeface="Symbol" panose="05050102010706020507" pitchFamily="18" charset="2"/>
              </a:rPr>
              <a:t>  =  H</a:t>
            </a:r>
            <a:r>
              <a:rPr lang="en-US" altLang="en-US" baseline="-25000">
                <a:solidFill>
                  <a:srgbClr val="C00000"/>
                </a:solidFill>
                <a:latin typeface="Arial" panose="020B0604020202020204" pitchFamily="34" charset="0"/>
                <a:cs typeface="Arial" panose="020B0604020202020204" pitchFamily="34" charset="0"/>
                <a:sym typeface="Symbol" panose="05050102010706020507" pitchFamily="18" charset="2"/>
              </a:rPr>
              <a:t>p</a:t>
            </a:r>
            <a:r>
              <a:rPr lang="en-US" altLang="en-US">
                <a:solidFill>
                  <a:srgbClr val="C00000"/>
                </a:solidFill>
                <a:latin typeface="Arial" panose="020B0604020202020204" pitchFamily="34" charset="0"/>
                <a:cs typeface="Arial" panose="020B0604020202020204" pitchFamily="34" charset="0"/>
                <a:sym typeface="Symbol" panose="05050102010706020507" pitchFamily="18" charset="2"/>
              </a:rPr>
              <a:t> = U</a:t>
            </a:r>
            <a:r>
              <a:rPr lang="en-US" altLang="en-US" baseline="-25000">
                <a:solidFill>
                  <a:srgbClr val="C00000"/>
                </a:solidFill>
                <a:latin typeface="Arial" panose="020B0604020202020204" pitchFamily="34" charset="0"/>
                <a:cs typeface="Arial" panose="020B0604020202020204" pitchFamily="34" charset="0"/>
                <a:sym typeface="Symbol" panose="05050102010706020507" pitchFamily="18" charset="2"/>
              </a:rPr>
              <a:t>p</a:t>
            </a:r>
            <a:r>
              <a:rPr lang="en-US" altLang="en-US">
                <a:solidFill>
                  <a:srgbClr val="C00000"/>
                </a:solidFill>
                <a:latin typeface="Arial" panose="020B0604020202020204" pitchFamily="34" charset="0"/>
                <a:cs typeface="Arial" panose="020B0604020202020204" pitchFamily="34" charset="0"/>
                <a:sym typeface="Symbol" panose="05050102010706020507" pitchFamily="18" charset="2"/>
              </a:rPr>
              <a:t> + n.R.T</a:t>
            </a:r>
            <a:endParaRPr lang="en-US" altLang="en-US">
              <a:solidFill>
                <a:srgbClr val="C00000"/>
              </a:solidFill>
              <a:latin typeface="Times New Roman" panose="02020603050405020304" pitchFamily="18" charset="0"/>
            </a:endParaRPr>
          </a:p>
        </p:txBody>
      </p:sp>
      <p:sp>
        <p:nvSpPr>
          <p:cNvPr id="66565" name="TextBox 14">
            <a:extLst>
              <a:ext uri="{FF2B5EF4-FFF2-40B4-BE49-F238E27FC236}">
                <a16:creationId xmlns:a16="http://schemas.microsoft.com/office/drawing/2014/main" id="{E5421C60-8B0C-423F-B083-E05BA0FD6741}"/>
              </a:ext>
            </a:extLst>
          </p:cNvPr>
          <p:cNvSpPr txBox="1">
            <a:spLocks noChangeArrowheads="1"/>
          </p:cNvSpPr>
          <p:nvPr/>
        </p:nvSpPr>
        <p:spPr bwMode="auto">
          <a:xfrm>
            <a:off x="1355725" y="2625725"/>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solidFill>
                  <a:srgbClr val="CC00FF"/>
                </a:solidFill>
                <a:latin typeface="Arial" panose="020B0604020202020204" pitchFamily="34" charset="0"/>
                <a:cs typeface="Arial" panose="020B0604020202020204" pitchFamily="34" charset="0"/>
              </a:rPr>
              <a:t>Q</a:t>
            </a:r>
            <a:r>
              <a:rPr lang="en-US" altLang="en-US" baseline="-25000">
                <a:solidFill>
                  <a:srgbClr val="CC00FF"/>
                </a:solidFill>
                <a:latin typeface="Arial" panose="020B0604020202020204" pitchFamily="34" charset="0"/>
                <a:cs typeface="Arial" panose="020B0604020202020204" pitchFamily="34" charset="0"/>
              </a:rPr>
              <a:t>v </a:t>
            </a:r>
            <a:r>
              <a:rPr lang="en-US" altLang="en-US">
                <a:solidFill>
                  <a:srgbClr val="CC00FF"/>
                </a:solidFill>
                <a:latin typeface="Arial" panose="020B0604020202020204" pitchFamily="34" charset="0"/>
                <a:cs typeface="Arial" panose="020B0604020202020204" pitchFamily="34" charset="0"/>
              </a:rPr>
              <a:t>  =  ∆U</a:t>
            </a:r>
            <a:r>
              <a:rPr lang="en-US" altLang="en-US" baseline="-25000">
                <a:solidFill>
                  <a:srgbClr val="CC00FF"/>
                </a:solidFill>
                <a:latin typeface="Arial" panose="020B0604020202020204" pitchFamily="34" charset="0"/>
                <a:cs typeface="Arial" panose="020B0604020202020204" pitchFamily="34" charset="0"/>
              </a:rPr>
              <a:t>v                                          </a:t>
            </a:r>
            <a:endParaRPr lang="en-US" altLang="en-US">
              <a:solidFill>
                <a:srgbClr val="CC00FF"/>
              </a:solidFill>
              <a:latin typeface="Arial" panose="020B0604020202020204" pitchFamily="34" charset="0"/>
              <a:cs typeface="Arial" panose="020B0604020202020204" pitchFamily="34" charset="0"/>
            </a:endParaRPr>
          </a:p>
        </p:txBody>
      </p:sp>
      <p:sp>
        <p:nvSpPr>
          <p:cNvPr id="70662" name="TextBox 15">
            <a:extLst>
              <a:ext uri="{FF2B5EF4-FFF2-40B4-BE49-F238E27FC236}">
                <a16:creationId xmlns:a16="http://schemas.microsoft.com/office/drawing/2014/main" id="{6E825353-5A29-41AB-9F39-01E7B5F3B140}"/>
              </a:ext>
            </a:extLst>
          </p:cNvPr>
          <p:cNvSpPr txBox="1">
            <a:spLocks noChangeArrowheads="1"/>
          </p:cNvSpPr>
          <p:nvPr/>
        </p:nvSpPr>
        <p:spPr bwMode="auto">
          <a:xfrm>
            <a:off x="1219200" y="3222625"/>
            <a:ext cx="2743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latin typeface="Arial" panose="020B0604020202020204" pitchFamily="34" charset="0"/>
                <a:cs typeface="Arial" panose="020B0604020202020204" pitchFamily="34" charset="0"/>
              </a:rPr>
              <a:t>∆U</a:t>
            </a:r>
            <a:r>
              <a:rPr lang="en-US" altLang="en-US" baseline="-25000">
                <a:latin typeface="Arial" panose="020B0604020202020204" pitchFamily="34" charset="0"/>
                <a:cs typeface="Arial" panose="020B0604020202020204" pitchFamily="34" charset="0"/>
              </a:rPr>
              <a:t>v </a:t>
            </a:r>
            <a:r>
              <a:rPr lang="en-US" altLang="en-US">
                <a:latin typeface="Arial" panose="020B0604020202020204" pitchFamily="34" charset="0"/>
                <a:cs typeface="Arial" panose="020B0604020202020204" pitchFamily="34" charset="0"/>
              </a:rPr>
              <a:t> ≈ ∆U</a:t>
            </a:r>
            <a:r>
              <a:rPr lang="en-US" altLang="en-US" baseline="-25000">
                <a:latin typeface="Arial" panose="020B0604020202020204" pitchFamily="34" charset="0"/>
                <a:cs typeface="Arial" panose="020B0604020202020204" pitchFamily="34" charset="0"/>
              </a:rPr>
              <a:t>p</a:t>
            </a:r>
            <a:endParaRPr lang="en-US" altLang="en-US">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animBg="1"/>
      <p:bldP spid="7066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D1BB65BB-6DC7-435A-A711-038C6B70EB0D}"/>
              </a:ext>
            </a:extLst>
          </p:cNvPr>
          <p:cNvSpPr>
            <a:spLocks noGrp="1"/>
          </p:cNvSpPr>
          <p:nvPr>
            <p:ph type="title"/>
          </p:nvPr>
        </p:nvSpPr>
        <p:spPr>
          <a:xfrm>
            <a:off x="685800" y="0"/>
            <a:ext cx="7772400" cy="990600"/>
          </a:xfrm>
        </p:spPr>
        <p:txBody>
          <a:bodyPr/>
          <a:lstStyle/>
          <a:p>
            <a:pPr eaLnBrk="1" hangingPunct="1"/>
            <a:r>
              <a:rPr lang="en-US" altLang="en-US" sz="3600" b="1">
                <a:solidFill>
                  <a:srgbClr val="0000FF"/>
                </a:solidFill>
                <a:latin typeface="Arial" panose="020B0604020202020204" pitchFamily="34" charset="0"/>
                <a:cs typeface="Arial" panose="020B0604020202020204" pitchFamily="34" charset="0"/>
              </a:rPr>
              <a:t>TÍNH Q</a:t>
            </a:r>
            <a:r>
              <a:rPr lang="en-US" altLang="en-US" sz="3600" b="1" baseline="-25000">
                <a:solidFill>
                  <a:srgbClr val="0000FF"/>
                </a:solidFill>
                <a:latin typeface="Arial" panose="020B0604020202020204" pitchFamily="34" charset="0"/>
                <a:cs typeface="Arial" panose="020B0604020202020204" pitchFamily="34" charset="0"/>
              </a:rPr>
              <a:t>v</a:t>
            </a:r>
            <a:endParaRPr lang="en-US" altLang="en-US" b="1">
              <a:solidFill>
                <a:srgbClr val="0000FF"/>
              </a:solidFill>
            </a:endParaRPr>
          </a:p>
        </p:txBody>
      </p:sp>
      <p:pic>
        <p:nvPicPr>
          <p:cNvPr id="68611" name="Picture 3" descr="FG07_13aC">
            <a:extLst>
              <a:ext uri="{FF2B5EF4-FFF2-40B4-BE49-F238E27FC236}">
                <a16:creationId xmlns:a16="http://schemas.microsoft.com/office/drawing/2014/main" id="{F6F9F347-FBB4-4A81-A068-41ECBDFA35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066800"/>
            <a:ext cx="33528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2" name="Text Box 4">
            <a:extLst>
              <a:ext uri="{FF2B5EF4-FFF2-40B4-BE49-F238E27FC236}">
                <a16:creationId xmlns:a16="http://schemas.microsoft.com/office/drawing/2014/main" id="{52400B6D-BDC8-46AA-8341-F0B6780CFF9A}"/>
              </a:ext>
            </a:extLst>
          </p:cNvPr>
          <p:cNvSpPr txBox="1">
            <a:spLocks noChangeArrowheads="1"/>
          </p:cNvSpPr>
          <p:nvPr/>
        </p:nvSpPr>
        <p:spPr bwMode="auto">
          <a:xfrm>
            <a:off x="3695700" y="874713"/>
            <a:ext cx="5715000" cy="55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tabLst>
                <a:tab pos="461963" algn="l"/>
                <a:tab pos="682625"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461963" algn="l"/>
                <a:tab pos="682625"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461963" algn="l"/>
                <a:tab pos="682625"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461963" algn="l"/>
                <a:tab pos="682625"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461963" algn="l"/>
                <a:tab pos="682625"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461963" algn="l"/>
                <a:tab pos="682625"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461963" algn="l"/>
                <a:tab pos="682625"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461963" algn="l"/>
                <a:tab pos="682625"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461963" algn="l"/>
                <a:tab pos="682625" algn="l"/>
              </a:tabLst>
              <a:defRPr sz="2000">
                <a:solidFill>
                  <a:schemeClr val="tx1"/>
                </a:solidFill>
                <a:latin typeface="Calibri" panose="020F0502020204030204" pitchFamily="34" charset="0"/>
              </a:defRPr>
            </a:lvl9pPr>
          </a:lstStyle>
          <a:p>
            <a:pPr>
              <a:spcBef>
                <a:spcPct val="50000"/>
              </a:spcBef>
              <a:buFontTx/>
              <a:buNone/>
            </a:pPr>
            <a:r>
              <a:rPr lang="en-US" altLang="en-US">
                <a:solidFill>
                  <a:srgbClr val="CC00FF"/>
                </a:solidFill>
                <a:latin typeface="Times New Roman" panose="02020603050405020304" pitchFamily="18" charset="0"/>
              </a:rPr>
              <a:t>2CO(k)  + O</a:t>
            </a:r>
            <a:r>
              <a:rPr lang="en-US" altLang="en-US" baseline="-25000">
                <a:solidFill>
                  <a:srgbClr val="CC00FF"/>
                </a:solidFill>
                <a:latin typeface="Times New Roman" panose="02020603050405020304" pitchFamily="18" charset="0"/>
              </a:rPr>
              <a:t>2</a:t>
            </a:r>
            <a:r>
              <a:rPr lang="en-US" altLang="en-US">
                <a:solidFill>
                  <a:srgbClr val="CC00FF"/>
                </a:solidFill>
                <a:latin typeface="Times New Roman" panose="02020603050405020304" pitchFamily="18" charset="0"/>
              </a:rPr>
              <a:t> (k) = 2CO</a:t>
            </a:r>
            <a:r>
              <a:rPr lang="en-US" altLang="en-US" baseline="-25000">
                <a:solidFill>
                  <a:srgbClr val="CC00FF"/>
                </a:solidFill>
                <a:latin typeface="Times New Roman" panose="02020603050405020304" pitchFamily="18" charset="0"/>
              </a:rPr>
              <a:t>2</a:t>
            </a:r>
            <a:r>
              <a:rPr lang="en-US" altLang="en-US">
                <a:solidFill>
                  <a:srgbClr val="CC00FF"/>
                </a:solidFill>
                <a:latin typeface="Times New Roman" panose="02020603050405020304" pitchFamily="18" charset="0"/>
              </a:rPr>
              <a:t>(k)</a:t>
            </a:r>
          </a:p>
          <a:p>
            <a:pPr>
              <a:spcBef>
                <a:spcPct val="50000"/>
              </a:spcBef>
              <a:buFontTx/>
              <a:buNone/>
            </a:pPr>
            <a:r>
              <a:rPr lang="en-US" altLang="en-US" sz="2800" b="0">
                <a:latin typeface="Times New Roman" panose="02020603050405020304" pitchFamily="18" charset="0"/>
              </a:rPr>
              <a:t> </a:t>
            </a:r>
            <a:r>
              <a:rPr lang="en-US" altLang="en-US">
                <a:solidFill>
                  <a:srgbClr val="006600"/>
                </a:solidFill>
                <a:latin typeface="Times New Roman" panose="02020603050405020304" pitchFamily="18" charset="0"/>
              </a:rPr>
              <a:t>Q</a:t>
            </a:r>
            <a:r>
              <a:rPr lang="en-US" altLang="en-US" baseline="-25000">
                <a:solidFill>
                  <a:srgbClr val="006600"/>
                </a:solidFill>
                <a:latin typeface="Times New Roman" panose="02020603050405020304" pitchFamily="18" charset="0"/>
              </a:rPr>
              <a:t>P</a:t>
            </a:r>
            <a:r>
              <a:rPr lang="en-US" altLang="en-US">
                <a:solidFill>
                  <a:srgbClr val="006600"/>
                </a:solidFill>
                <a:latin typeface="Times New Roman" panose="02020603050405020304" pitchFamily="18" charset="0"/>
              </a:rPr>
              <a:t> = </a:t>
            </a:r>
            <a:r>
              <a:rPr lang="en-US" altLang="en-US">
                <a:solidFill>
                  <a:srgbClr val="006600"/>
                </a:solidFill>
                <a:latin typeface="Times New Roman" panose="02020603050405020304" pitchFamily="18" charset="0"/>
                <a:sym typeface="Symbol" panose="05050102010706020507" pitchFamily="18" charset="2"/>
              </a:rPr>
              <a:t>H</a:t>
            </a:r>
            <a:r>
              <a:rPr lang="vi-VN" altLang="en-US" baseline="-25000">
                <a:solidFill>
                  <a:srgbClr val="006600"/>
                </a:solidFill>
                <a:latin typeface="Times New Roman" panose="02020603050405020304" pitchFamily="18" charset="0"/>
                <a:sym typeface="Symbol" panose="05050102010706020507" pitchFamily="18" charset="2"/>
              </a:rPr>
              <a:t>p</a:t>
            </a:r>
            <a:r>
              <a:rPr lang="en-US" altLang="en-US" b="0">
                <a:solidFill>
                  <a:srgbClr val="006600"/>
                </a:solidFill>
                <a:latin typeface="Times New Roman" panose="02020603050405020304" pitchFamily="18" charset="0"/>
                <a:sym typeface="Symbol" panose="05050102010706020507" pitchFamily="18" charset="2"/>
              </a:rPr>
              <a:t> = </a:t>
            </a:r>
            <a:r>
              <a:rPr lang="en-US" altLang="en-US">
                <a:solidFill>
                  <a:srgbClr val="006600"/>
                </a:solidFill>
                <a:latin typeface="Times New Roman" panose="02020603050405020304" pitchFamily="18" charset="0"/>
              </a:rPr>
              <a:t>-566 kJ</a:t>
            </a:r>
            <a:r>
              <a:rPr lang="vi-VN" altLang="en-US">
                <a:solidFill>
                  <a:srgbClr val="006600"/>
                </a:solidFill>
                <a:latin typeface="Times New Roman" panose="02020603050405020304" pitchFamily="18" charset="0"/>
              </a:rPr>
              <a:t>;</a:t>
            </a:r>
            <a:r>
              <a:rPr lang="en-US" altLang="en-US">
                <a:solidFill>
                  <a:srgbClr val="FF0000"/>
                </a:solidFill>
                <a:latin typeface="Times New Roman" panose="02020603050405020304" pitchFamily="18" charset="0"/>
                <a:sym typeface="Symbol" panose="05050102010706020507" pitchFamily="18" charset="2"/>
              </a:rPr>
              <a:t> </a:t>
            </a:r>
            <a:endParaRPr lang="en-US" altLang="en-US" b="0">
              <a:solidFill>
                <a:srgbClr val="006600"/>
              </a:solidFill>
              <a:latin typeface="Times New Roman" panose="02020603050405020304" pitchFamily="18" charset="0"/>
            </a:endParaRPr>
          </a:p>
          <a:p>
            <a:pPr>
              <a:spcBef>
                <a:spcPct val="50000"/>
              </a:spcBef>
              <a:buFontTx/>
              <a:buNone/>
            </a:pPr>
            <a:r>
              <a:rPr lang="en-US" altLang="en-US" b="0">
                <a:latin typeface="Times New Roman" panose="02020603050405020304" pitchFamily="18" charset="0"/>
              </a:rPr>
              <a:t> </a:t>
            </a:r>
            <a:r>
              <a:rPr lang="en-US" altLang="en-US">
                <a:latin typeface="Times New Roman" panose="02020603050405020304" pitchFamily="18" charset="0"/>
              </a:rPr>
              <a:t>Q</a:t>
            </a:r>
            <a:r>
              <a:rPr lang="en-US" altLang="en-US" baseline="-25000">
                <a:latin typeface="Times New Roman" panose="02020603050405020304" pitchFamily="18" charset="0"/>
              </a:rPr>
              <a:t>v</a:t>
            </a:r>
            <a:r>
              <a:rPr lang="en-US" altLang="en-US">
                <a:latin typeface="Times New Roman" panose="02020603050405020304" pitchFamily="18" charset="0"/>
              </a:rPr>
              <a:t> =</a:t>
            </a:r>
            <a:r>
              <a:rPr lang="en-US" altLang="en-US" b="0">
                <a:latin typeface="Times New Roman" panose="02020603050405020304" pitchFamily="18" charset="0"/>
              </a:rPr>
              <a:t> </a:t>
            </a:r>
            <a:r>
              <a:rPr lang="en-US" altLang="en-US" b="0">
                <a:latin typeface="Times New Roman" panose="02020603050405020304" pitchFamily="18" charset="0"/>
                <a:sym typeface="Symbol" panose="05050102010706020507" pitchFamily="18" charset="2"/>
              </a:rPr>
              <a:t></a:t>
            </a:r>
            <a:r>
              <a:rPr lang="en-US" altLang="en-US">
                <a:latin typeface="Times New Roman" panose="02020603050405020304" pitchFamily="18" charset="0"/>
              </a:rPr>
              <a:t>U</a:t>
            </a:r>
            <a:r>
              <a:rPr lang="vi-VN" altLang="en-US" baseline="-25000">
                <a:latin typeface="Times New Roman" panose="02020603050405020304" pitchFamily="18" charset="0"/>
              </a:rPr>
              <a:t>v</a:t>
            </a:r>
            <a:r>
              <a:rPr lang="en-US" altLang="en-US">
                <a:latin typeface="Times New Roman" panose="02020603050405020304" pitchFamily="18" charset="0"/>
              </a:rPr>
              <a:t> = ?</a:t>
            </a:r>
            <a:r>
              <a:rPr lang="en-US" altLang="en-US" b="0">
                <a:latin typeface="Times New Roman" panose="02020603050405020304" pitchFamily="18" charset="0"/>
              </a:rPr>
              <a:t>	</a:t>
            </a:r>
          </a:p>
          <a:p>
            <a:pPr>
              <a:spcBef>
                <a:spcPct val="50000"/>
              </a:spcBef>
              <a:buFontTx/>
              <a:buNone/>
            </a:pPr>
            <a:r>
              <a:rPr lang="en-US" altLang="en-US">
                <a:solidFill>
                  <a:srgbClr val="FF0000"/>
                </a:solidFill>
                <a:latin typeface="Times New Roman" panose="02020603050405020304" pitchFamily="18" charset="0"/>
              </a:rPr>
              <a:t>Q</a:t>
            </a:r>
            <a:r>
              <a:rPr lang="en-US" altLang="en-US" baseline="-25000">
                <a:solidFill>
                  <a:srgbClr val="FF0000"/>
                </a:solidFill>
                <a:latin typeface="Times New Roman" panose="02020603050405020304" pitchFamily="18" charset="0"/>
              </a:rPr>
              <a:t>p</a:t>
            </a:r>
            <a:r>
              <a:rPr lang="en-US" altLang="en-US">
                <a:solidFill>
                  <a:srgbClr val="FF0000"/>
                </a:solidFill>
                <a:latin typeface="Times New Roman" panose="02020603050405020304" pitchFamily="18" charset="0"/>
              </a:rPr>
              <a:t>-Q</a:t>
            </a:r>
            <a:r>
              <a:rPr lang="en-US" altLang="en-US" baseline="-25000">
                <a:solidFill>
                  <a:srgbClr val="FF0000"/>
                </a:solidFill>
                <a:latin typeface="Times New Roman" panose="02020603050405020304" pitchFamily="18" charset="0"/>
              </a:rPr>
              <a:t>v</a:t>
            </a:r>
            <a:r>
              <a:rPr lang="en-US" altLang="en-US">
                <a:solidFill>
                  <a:srgbClr val="FF0000"/>
                </a:solidFill>
                <a:latin typeface="Times New Roman" panose="02020603050405020304" pitchFamily="18" charset="0"/>
              </a:rPr>
              <a:t> = </a:t>
            </a:r>
            <a:r>
              <a:rPr lang="en-US" altLang="en-US">
                <a:solidFill>
                  <a:srgbClr val="FF0000"/>
                </a:solidFill>
                <a:latin typeface="Times New Roman" panose="02020603050405020304" pitchFamily="18" charset="0"/>
                <a:sym typeface="Symbol" panose="05050102010706020507" pitchFamily="18" charset="2"/>
              </a:rPr>
              <a:t>n.R.T</a:t>
            </a:r>
            <a:r>
              <a:rPr lang="en-US" altLang="en-US" b="0">
                <a:latin typeface="Times New Roman" panose="02020603050405020304" pitchFamily="18" charset="0"/>
                <a:sym typeface="Symbol" panose="05050102010706020507" pitchFamily="18" charset="2"/>
              </a:rPr>
              <a:t>	</a:t>
            </a:r>
            <a:r>
              <a:rPr lang="vi-VN" altLang="en-US" b="0">
                <a:solidFill>
                  <a:srgbClr val="FF0000"/>
                </a:solidFill>
                <a:latin typeface="Times New Roman" panose="02020603050405020304" pitchFamily="18" charset="0"/>
                <a:sym typeface="Symbol" panose="05050102010706020507" pitchFamily="18" charset="2"/>
              </a:rPr>
              <a:t>;</a:t>
            </a:r>
            <a:r>
              <a:rPr lang="en-US" altLang="en-US">
                <a:solidFill>
                  <a:srgbClr val="FF0000"/>
                </a:solidFill>
                <a:latin typeface="Times New Roman" panose="02020603050405020304" pitchFamily="18" charset="0"/>
                <a:sym typeface="Symbol" panose="05050102010706020507" pitchFamily="18" charset="2"/>
              </a:rPr>
              <a:t> n</a:t>
            </a:r>
            <a:r>
              <a:rPr lang="vi-VN" altLang="en-US">
                <a:solidFill>
                  <a:srgbClr val="FF0000"/>
                </a:solidFill>
                <a:latin typeface="Times New Roman" panose="02020603050405020304" pitchFamily="18" charset="0"/>
                <a:sym typeface="Symbol" panose="05050102010706020507" pitchFamily="18" charset="2"/>
              </a:rPr>
              <a:t> = -1 mol</a:t>
            </a:r>
            <a:r>
              <a:rPr lang="en-US" altLang="en-US" b="0">
                <a:solidFill>
                  <a:srgbClr val="006600"/>
                </a:solidFill>
                <a:latin typeface="Times New Roman" panose="02020603050405020304" pitchFamily="18" charset="0"/>
              </a:rPr>
              <a:t> </a:t>
            </a:r>
            <a:endParaRPr lang="en-US" altLang="en-US" b="0">
              <a:latin typeface="Times New Roman" panose="02020603050405020304" pitchFamily="18" charset="0"/>
              <a:sym typeface="Symbol" panose="05050102010706020507" pitchFamily="18" charset="2"/>
            </a:endParaRPr>
          </a:p>
          <a:p>
            <a:pPr>
              <a:spcBef>
                <a:spcPct val="50000"/>
              </a:spcBef>
              <a:buFontTx/>
              <a:buNone/>
            </a:pPr>
            <a:r>
              <a:rPr lang="en-US" altLang="en-US">
                <a:solidFill>
                  <a:srgbClr val="FF0000"/>
                </a:solidFill>
                <a:latin typeface="Times New Roman" panose="02020603050405020304" pitchFamily="18" charset="0"/>
                <a:sym typeface="Symbol" panose="05050102010706020507" pitchFamily="18" charset="2"/>
              </a:rPr>
              <a:t>Q</a:t>
            </a:r>
            <a:r>
              <a:rPr lang="en-US" altLang="en-US" baseline="-25000">
                <a:solidFill>
                  <a:srgbClr val="FF0000"/>
                </a:solidFill>
                <a:latin typeface="Times New Roman" panose="02020603050405020304" pitchFamily="18" charset="0"/>
                <a:sym typeface="Symbol" panose="05050102010706020507" pitchFamily="18" charset="2"/>
              </a:rPr>
              <a:t>v</a:t>
            </a:r>
            <a:r>
              <a:rPr lang="en-US" altLang="en-US">
                <a:solidFill>
                  <a:srgbClr val="FF0000"/>
                </a:solidFill>
                <a:latin typeface="Times New Roman" panose="02020603050405020304" pitchFamily="18" charset="0"/>
                <a:sym typeface="Symbol" panose="05050102010706020507" pitchFamily="18" charset="2"/>
              </a:rPr>
              <a:t>	= Q</a:t>
            </a:r>
            <a:r>
              <a:rPr lang="en-US" altLang="en-US" baseline="-25000">
                <a:solidFill>
                  <a:srgbClr val="FF0000"/>
                </a:solidFill>
                <a:latin typeface="Times New Roman" panose="02020603050405020304" pitchFamily="18" charset="0"/>
                <a:sym typeface="Symbol" panose="05050102010706020507" pitchFamily="18" charset="2"/>
              </a:rPr>
              <a:t>p</a:t>
            </a:r>
            <a:r>
              <a:rPr lang="en-US" altLang="en-US">
                <a:solidFill>
                  <a:srgbClr val="FF0000"/>
                </a:solidFill>
                <a:latin typeface="Times New Roman" panose="02020603050405020304" pitchFamily="18" charset="0"/>
                <a:sym typeface="Symbol" panose="05050102010706020507" pitchFamily="18" charset="2"/>
              </a:rPr>
              <a:t> - n.R.T </a:t>
            </a:r>
            <a:r>
              <a:rPr lang="vi-VN" altLang="en-US" b="0">
                <a:solidFill>
                  <a:srgbClr val="FF0000"/>
                </a:solidFill>
                <a:latin typeface="Times New Roman" panose="02020603050405020304" pitchFamily="18" charset="0"/>
                <a:sym typeface="Symbol" panose="05050102010706020507" pitchFamily="18" charset="2"/>
              </a:rPr>
              <a:t>=</a:t>
            </a:r>
            <a:r>
              <a:rPr lang="en-US" altLang="en-US" b="0">
                <a:latin typeface="Times New Roman" panose="02020603050405020304" pitchFamily="18" charset="0"/>
                <a:sym typeface="Symbol" panose="05050102010706020507" pitchFamily="18" charset="2"/>
              </a:rPr>
              <a:t> </a:t>
            </a:r>
            <a:r>
              <a:rPr lang="en-US" altLang="en-US" b="0">
                <a:solidFill>
                  <a:srgbClr val="006600"/>
                </a:solidFill>
                <a:latin typeface="Times New Roman" panose="02020603050405020304" pitchFamily="18" charset="0"/>
              </a:rPr>
              <a:t>-</a:t>
            </a:r>
            <a:r>
              <a:rPr lang="vi-VN" altLang="en-US" b="0">
                <a:solidFill>
                  <a:srgbClr val="006600"/>
                </a:solidFill>
                <a:latin typeface="Times New Roman" panose="02020603050405020304" pitchFamily="18" charset="0"/>
              </a:rPr>
              <a:t> </a:t>
            </a:r>
            <a:r>
              <a:rPr lang="en-US" altLang="en-US" b="0">
                <a:solidFill>
                  <a:srgbClr val="006600"/>
                </a:solidFill>
                <a:latin typeface="Times New Roman" panose="02020603050405020304" pitchFamily="18" charset="0"/>
              </a:rPr>
              <a:t>566 kJ</a:t>
            </a:r>
            <a:r>
              <a:rPr lang="vi-VN" altLang="en-US" b="0">
                <a:solidFill>
                  <a:srgbClr val="006600"/>
                </a:solidFill>
                <a:latin typeface="Times New Roman" panose="02020603050405020304" pitchFamily="18" charset="0"/>
              </a:rPr>
              <a:t> - </a:t>
            </a:r>
          </a:p>
          <a:p>
            <a:pPr>
              <a:spcBef>
                <a:spcPct val="50000"/>
              </a:spcBef>
              <a:buFontTx/>
              <a:buNone/>
            </a:pPr>
            <a:r>
              <a:rPr lang="en-US" altLang="en-US" b="0">
                <a:latin typeface="Times New Roman" panose="02020603050405020304" pitchFamily="18" charset="0"/>
                <a:sym typeface="Symbol" panose="05050102010706020507" pitchFamily="18" charset="2"/>
              </a:rPr>
              <a:t>(-1).(8,314</a:t>
            </a:r>
            <a:r>
              <a:rPr lang="vi-VN" altLang="en-US" b="0">
                <a:latin typeface="Times New Roman" panose="02020603050405020304" pitchFamily="18" charset="0"/>
                <a:sym typeface="Symbol" panose="05050102010706020507" pitchFamily="18" charset="2"/>
              </a:rPr>
              <a:t>.</a:t>
            </a:r>
            <a:r>
              <a:rPr lang="en-US" altLang="en-US">
                <a:solidFill>
                  <a:srgbClr val="FF0000"/>
                </a:solidFill>
                <a:latin typeface="Times New Roman" panose="02020603050405020304" pitchFamily="18" charset="0"/>
                <a:sym typeface="Symbol" panose="05050102010706020507" pitchFamily="18" charset="2"/>
              </a:rPr>
              <a:t>10</a:t>
            </a:r>
            <a:r>
              <a:rPr lang="en-US" altLang="en-US" baseline="30000">
                <a:solidFill>
                  <a:srgbClr val="FF0000"/>
                </a:solidFill>
                <a:latin typeface="Times New Roman" panose="02020603050405020304" pitchFamily="18" charset="0"/>
                <a:sym typeface="Symbol" panose="05050102010706020507" pitchFamily="18" charset="2"/>
              </a:rPr>
              <a:t>-3</a:t>
            </a:r>
            <a:r>
              <a:rPr lang="en-US" altLang="en-US" b="0">
                <a:latin typeface="Times New Roman" panose="02020603050405020304" pitchFamily="18" charset="0"/>
                <a:sym typeface="Symbol" panose="05050102010706020507" pitchFamily="18" charset="2"/>
              </a:rPr>
              <a:t>).298 </a:t>
            </a:r>
            <a:endParaRPr lang="vi-VN" altLang="en-US" b="0">
              <a:latin typeface="Times New Roman" panose="02020603050405020304" pitchFamily="18" charset="0"/>
              <a:sym typeface="Symbol" panose="05050102010706020507" pitchFamily="18" charset="2"/>
            </a:endParaRPr>
          </a:p>
          <a:p>
            <a:pPr>
              <a:spcBef>
                <a:spcPct val="50000"/>
              </a:spcBef>
              <a:buFontTx/>
              <a:buNone/>
            </a:pPr>
            <a:r>
              <a:rPr lang="en-US" altLang="en-US">
                <a:solidFill>
                  <a:srgbClr val="FF0000"/>
                </a:solidFill>
                <a:latin typeface="Times New Roman" panose="02020603050405020304" pitchFamily="18" charset="0"/>
                <a:sym typeface="Symbol" panose="05050102010706020507" pitchFamily="18" charset="2"/>
              </a:rPr>
              <a:t>Q</a:t>
            </a:r>
            <a:r>
              <a:rPr lang="en-US" altLang="en-US" baseline="-25000">
                <a:solidFill>
                  <a:srgbClr val="FF0000"/>
                </a:solidFill>
                <a:latin typeface="Times New Roman" panose="02020603050405020304" pitchFamily="18" charset="0"/>
                <a:sym typeface="Symbol" panose="05050102010706020507" pitchFamily="18" charset="2"/>
              </a:rPr>
              <a:t>v </a:t>
            </a:r>
            <a:r>
              <a:rPr lang="vi-VN" altLang="en-US">
                <a:solidFill>
                  <a:srgbClr val="FF0000"/>
                </a:solidFill>
                <a:latin typeface="Times New Roman" panose="02020603050405020304" pitchFamily="18" charset="0"/>
                <a:sym typeface="Symbol" panose="05050102010706020507" pitchFamily="18" charset="2"/>
              </a:rPr>
              <a:t>= </a:t>
            </a:r>
            <a:r>
              <a:rPr lang="en-US" altLang="en-US">
                <a:solidFill>
                  <a:srgbClr val="FF0000"/>
                </a:solidFill>
                <a:latin typeface="Times New Roman" panose="02020603050405020304" pitchFamily="18" charset="0"/>
                <a:sym typeface="Symbol" panose="05050102010706020507" pitchFamily="18" charset="2"/>
              </a:rPr>
              <a:t>-</a:t>
            </a:r>
            <a:r>
              <a:rPr lang="vi-VN" altLang="en-US">
                <a:solidFill>
                  <a:srgbClr val="FF0000"/>
                </a:solidFill>
                <a:latin typeface="Times New Roman" panose="02020603050405020304" pitchFamily="18" charset="0"/>
                <a:sym typeface="Symbol" panose="05050102010706020507" pitchFamily="18" charset="2"/>
              </a:rPr>
              <a:t> </a:t>
            </a:r>
            <a:r>
              <a:rPr lang="en-US" altLang="en-US">
                <a:solidFill>
                  <a:srgbClr val="FF0000"/>
                </a:solidFill>
                <a:latin typeface="Times New Roman" panose="02020603050405020304" pitchFamily="18" charset="0"/>
                <a:sym typeface="Symbol" panose="05050102010706020507" pitchFamily="18" charset="2"/>
              </a:rPr>
              <a:t>563</a:t>
            </a:r>
            <a:r>
              <a:rPr lang="vi-VN" altLang="en-US">
                <a:solidFill>
                  <a:srgbClr val="FF0000"/>
                </a:solidFill>
                <a:latin typeface="Times New Roman" panose="02020603050405020304" pitchFamily="18" charset="0"/>
                <a:sym typeface="Symbol" panose="05050102010706020507" pitchFamily="18" charset="2"/>
              </a:rPr>
              <a:t>,</a:t>
            </a:r>
            <a:r>
              <a:rPr lang="en-US" altLang="en-US">
                <a:solidFill>
                  <a:srgbClr val="FF0000"/>
                </a:solidFill>
                <a:latin typeface="Times New Roman" panose="02020603050405020304" pitchFamily="18" charset="0"/>
                <a:sym typeface="Symbol" panose="05050102010706020507" pitchFamily="18" charset="2"/>
              </a:rPr>
              <a:t>5 kJ</a:t>
            </a:r>
          </a:p>
          <a:p>
            <a:pPr>
              <a:spcBef>
                <a:spcPct val="50000"/>
              </a:spcBef>
              <a:buFontTx/>
              <a:buNone/>
            </a:pPr>
            <a:r>
              <a:rPr lang="en-US" altLang="en-US" sz="2400" b="0">
                <a:latin typeface="Times New Roman" panose="02020603050405020304" pitchFamily="18" charset="0"/>
                <a:sym typeface="Symbol" panose="05050102010706020507" pitchFamily="18" charset="2"/>
              </a:rPr>
              <a:t>		</a:t>
            </a:r>
          </a:p>
        </p:txBody>
      </p:sp>
      <p:sp>
        <p:nvSpPr>
          <p:cNvPr id="68613" name="TextBox 1">
            <a:extLst>
              <a:ext uri="{FF2B5EF4-FFF2-40B4-BE49-F238E27FC236}">
                <a16:creationId xmlns:a16="http://schemas.microsoft.com/office/drawing/2014/main" id="{006FC6C9-ED00-411D-8658-9B91D0D87EBA}"/>
              </a:ext>
            </a:extLst>
          </p:cNvPr>
          <p:cNvSpPr txBox="1">
            <a:spLocks noChangeArrowheads="1"/>
          </p:cNvSpPr>
          <p:nvPr/>
        </p:nvSpPr>
        <p:spPr bwMode="auto">
          <a:xfrm>
            <a:off x="1066800" y="693738"/>
            <a:ext cx="1752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vi-VN" altLang="en-US" sz="2400">
                <a:solidFill>
                  <a:srgbClr val="CC00FF"/>
                </a:solidFill>
                <a:latin typeface="Arial" panose="020B0604020202020204" pitchFamily="34" charset="0"/>
                <a:cs typeface="Arial" panose="020B0604020202020204" pitchFamily="34" charset="0"/>
              </a:rPr>
              <a:t>Đẳng tích</a:t>
            </a:r>
          </a:p>
          <a:p>
            <a:pPr>
              <a:spcBef>
                <a:spcPct val="0"/>
              </a:spcBef>
              <a:buFontTx/>
              <a:buNone/>
            </a:pPr>
            <a:r>
              <a:rPr lang="vi-VN" altLang="en-US" sz="2400">
                <a:solidFill>
                  <a:srgbClr val="CC00FF"/>
                </a:solidFill>
                <a:latin typeface="Arial" panose="020B0604020202020204" pitchFamily="34" charset="0"/>
                <a:cs typeface="Arial" panose="020B0604020202020204" pitchFamily="34" charset="0"/>
              </a:rPr>
              <a:t>    Q</a:t>
            </a:r>
            <a:r>
              <a:rPr lang="vi-VN" altLang="en-US" sz="2400" baseline="-25000">
                <a:solidFill>
                  <a:srgbClr val="CC00FF"/>
                </a:solidFill>
                <a:latin typeface="Arial" panose="020B0604020202020204" pitchFamily="34" charset="0"/>
                <a:cs typeface="Arial" panose="020B0604020202020204" pitchFamily="34" charset="0"/>
              </a:rPr>
              <a:t>v</a:t>
            </a:r>
            <a:endParaRPr lang="en-US" altLang="en-US" sz="2400">
              <a:solidFill>
                <a:srgbClr val="CC00FF"/>
              </a:solidFill>
              <a:latin typeface="Arial" panose="020B0604020202020204" pitchFamily="34" charset="0"/>
              <a:cs typeface="Arial" panose="020B0604020202020204" pitchFamily="34" charset="0"/>
            </a:endParaRPr>
          </a:p>
        </p:txBody>
      </p:sp>
      <p:sp>
        <p:nvSpPr>
          <p:cNvPr id="68614" name="TextBox 5">
            <a:extLst>
              <a:ext uri="{FF2B5EF4-FFF2-40B4-BE49-F238E27FC236}">
                <a16:creationId xmlns:a16="http://schemas.microsoft.com/office/drawing/2014/main" id="{14790B4E-9346-4A64-92BD-FDE7EF4B0BC0}"/>
              </a:ext>
            </a:extLst>
          </p:cNvPr>
          <p:cNvSpPr txBox="1">
            <a:spLocks noChangeArrowheads="1"/>
          </p:cNvSpPr>
          <p:nvPr/>
        </p:nvSpPr>
        <p:spPr bwMode="auto">
          <a:xfrm>
            <a:off x="1144588" y="2598738"/>
            <a:ext cx="1752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vi-VN" altLang="en-US" sz="2400">
                <a:solidFill>
                  <a:srgbClr val="006600"/>
                </a:solidFill>
                <a:latin typeface="Arial" panose="020B0604020202020204" pitchFamily="34" charset="0"/>
                <a:cs typeface="Arial" panose="020B0604020202020204" pitchFamily="34" charset="0"/>
              </a:rPr>
              <a:t>Đẳng áp</a:t>
            </a:r>
          </a:p>
          <a:p>
            <a:pPr>
              <a:spcBef>
                <a:spcPct val="0"/>
              </a:spcBef>
              <a:buFontTx/>
              <a:buNone/>
            </a:pPr>
            <a:r>
              <a:rPr lang="vi-VN" altLang="en-US" sz="2400">
                <a:solidFill>
                  <a:srgbClr val="006600"/>
                </a:solidFill>
                <a:latin typeface="Arial" panose="020B0604020202020204" pitchFamily="34" charset="0"/>
                <a:cs typeface="Arial" panose="020B0604020202020204" pitchFamily="34" charset="0"/>
              </a:rPr>
              <a:t>    Q</a:t>
            </a:r>
            <a:r>
              <a:rPr lang="vi-VN" altLang="en-US" sz="2400" baseline="-25000">
                <a:solidFill>
                  <a:srgbClr val="006600"/>
                </a:solidFill>
                <a:latin typeface="Arial" panose="020B0604020202020204" pitchFamily="34" charset="0"/>
                <a:cs typeface="Arial" panose="020B0604020202020204" pitchFamily="34" charset="0"/>
              </a:rPr>
              <a:t>p</a:t>
            </a:r>
            <a:endParaRPr lang="en-US" altLang="en-US" sz="2400">
              <a:solidFill>
                <a:srgbClr val="006600"/>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05219E59-BEFC-48A9-8FC0-23B7D900866A}"/>
              </a:ext>
            </a:extLst>
          </p:cNvPr>
          <p:cNvSpPr txBox="1"/>
          <p:nvPr/>
        </p:nvSpPr>
        <p:spPr>
          <a:xfrm>
            <a:off x="119063" y="4503738"/>
            <a:ext cx="3581400" cy="584200"/>
          </a:xfrm>
          <a:prstGeom prst="rect">
            <a:avLst/>
          </a:prstGeom>
          <a:noFill/>
        </p:spPr>
        <p:txBody>
          <a:bodyPr>
            <a:spAutoFit/>
          </a:bodyPr>
          <a:lstStyle/>
          <a:p>
            <a:pPr>
              <a:defRPr/>
            </a:pPr>
            <a:r>
              <a:rPr lang="vi-VN" dirty="0">
                <a:latin typeface="+mn-lt"/>
              </a:rPr>
              <a:t>R= 8,314 J/mol.K</a:t>
            </a:r>
            <a:endParaRPr lang="en-US" dirty="0">
              <a:latin typeface="+mn-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140A9763-0874-44A1-B111-00B00F24EE5C}"/>
              </a:ext>
            </a:extLst>
          </p:cNvPr>
          <p:cNvSpPr>
            <a:spLocks noGrp="1"/>
          </p:cNvSpPr>
          <p:nvPr>
            <p:ph type="title"/>
          </p:nvPr>
        </p:nvSpPr>
        <p:spPr>
          <a:xfrm>
            <a:off x="-114300" y="0"/>
            <a:ext cx="9144000" cy="838200"/>
          </a:xfrm>
        </p:spPr>
        <p:txBody>
          <a:bodyPr/>
          <a:lstStyle/>
          <a:p>
            <a:pPr eaLnBrk="1" hangingPunct="1"/>
            <a:r>
              <a:rPr lang="en-US" altLang="en-US" sz="2400" b="1"/>
              <a:t>       </a:t>
            </a:r>
            <a:r>
              <a:rPr lang="en-US" altLang="en-US" sz="3200" b="1">
                <a:solidFill>
                  <a:srgbClr val="FF0000"/>
                </a:solidFill>
                <a:latin typeface="Arial" panose="020B0604020202020204" pitchFamily="34" charset="0"/>
                <a:cs typeface="Arial" panose="020B0604020202020204" pitchFamily="34" charset="0"/>
              </a:rPr>
              <a:t>PHƯƠNG TRÌNH NHIỆT HÓA HỌC</a:t>
            </a:r>
          </a:p>
        </p:txBody>
      </p:sp>
      <p:sp>
        <p:nvSpPr>
          <p:cNvPr id="70659" name="Text Box 5">
            <a:extLst>
              <a:ext uri="{FF2B5EF4-FFF2-40B4-BE49-F238E27FC236}">
                <a16:creationId xmlns:a16="http://schemas.microsoft.com/office/drawing/2014/main" id="{8DE75D0E-B304-44A6-AB5D-BC594EF28328}"/>
              </a:ext>
            </a:extLst>
          </p:cNvPr>
          <p:cNvSpPr txBox="1">
            <a:spLocks noChangeArrowheads="1"/>
          </p:cNvSpPr>
          <p:nvPr/>
        </p:nvSpPr>
        <p:spPr bwMode="auto">
          <a:xfrm>
            <a:off x="457200" y="4572000"/>
            <a:ext cx="82296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eaLnBrk="1" hangingPunct="1">
              <a:lnSpc>
                <a:spcPct val="150000"/>
              </a:lnSpc>
              <a:spcBef>
                <a:spcPct val="0"/>
              </a:spcBef>
              <a:buFontTx/>
              <a:buNone/>
            </a:pPr>
            <a:r>
              <a:rPr lang="en-US" altLang="en-US">
                <a:solidFill>
                  <a:srgbClr val="FFFF00"/>
                </a:solidFill>
                <a:latin typeface="Arial" panose="020B0604020202020204" pitchFamily="34" charset="0"/>
              </a:rPr>
              <a:t>	</a:t>
            </a:r>
          </a:p>
        </p:txBody>
      </p:sp>
      <p:sp>
        <p:nvSpPr>
          <p:cNvPr id="72708" name="Text Box 6">
            <a:extLst>
              <a:ext uri="{FF2B5EF4-FFF2-40B4-BE49-F238E27FC236}">
                <a16:creationId xmlns:a16="http://schemas.microsoft.com/office/drawing/2014/main" id="{6F81BC77-45CD-4788-98E5-28583ACEEF9C}"/>
              </a:ext>
            </a:extLst>
          </p:cNvPr>
          <p:cNvSpPr txBox="1">
            <a:spLocks noChangeArrowheads="1"/>
          </p:cNvSpPr>
          <p:nvPr/>
        </p:nvSpPr>
        <p:spPr bwMode="auto">
          <a:xfrm>
            <a:off x="123825" y="1193800"/>
            <a:ext cx="8915400" cy="5508625"/>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Arial" panose="020B0604020202020204" pitchFamily="34" charset="0"/>
              <a:buNone/>
              <a:defRPr/>
            </a:pPr>
            <a:r>
              <a:rPr lang="vi-VN" altLang="en-US" sz="2800" b="0" dirty="0">
                <a:solidFill>
                  <a:srgbClr val="C00000"/>
                </a:solidFill>
                <a:latin typeface="Arial" panose="020B0604020202020204" pitchFamily="34" charset="0"/>
                <a:sym typeface="Symbol" panose="05050102010706020507" pitchFamily="18" charset="2"/>
              </a:rPr>
              <a:t>NHIỆT PHẢN ỨNG</a:t>
            </a:r>
            <a:r>
              <a:rPr lang="en-US" altLang="en-US" sz="2800" b="0" dirty="0">
                <a:solidFill>
                  <a:srgbClr val="C00000"/>
                </a:solidFill>
                <a:latin typeface="Arial" panose="020B0604020202020204" pitchFamily="34" charset="0"/>
                <a:sym typeface="Symbol" panose="05050102010706020507" pitchFamily="18" charset="2"/>
              </a:rPr>
              <a:t> </a:t>
            </a:r>
            <a:r>
              <a:rPr lang="vi-VN" altLang="en-US" sz="2800" b="0" dirty="0">
                <a:solidFill>
                  <a:srgbClr val="C00000"/>
                </a:solidFill>
                <a:latin typeface="Arial" panose="020B0604020202020204" pitchFamily="34" charset="0"/>
                <a:sym typeface="Symbol" panose="05050102010706020507" pitchFamily="18" charset="2"/>
              </a:rPr>
              <a:t>ĐƯỢC TÍNH VỚI ĐIỀU KIỆN</a:t>
            </a:r>
            <a:r>
              <a:rPr lang="en-US" altLang="en-US" sz="2800" b="0" dirty="0">
                <a:solidFill>
                  <a:srgbClr val="C00000"/>
                </a:solidFill>
                <a:latin typeface="Arial" panose="020B0604020202020204" pitchFamily="34" charset="0"/>
              </a:rPr>
              <a:t>:</a:t>
            </a:r>
            <a:endParaRPr lang="vi-VN" altLang="en-US" sz="2800" b="0" dirty="0">
              <a:solidFill>
                <a:srgbClr val="C00000"/>
              </a:solidFill>
              <a:latin typeface="Arial" panose="020B0604020202020204" pitchFamily="34" charset="0"/>
            </a:endParaRPr>
          </a:p>
          <a:p>
            <a:pPr marL="457200" indent="-457200" eaLnBrk="1" hangingPunct="1">
              <a:spcBef>
                <a:spcPct val="50000"/>
              </a:spcBef>
              <a:buFont typeface="Wingdings" panose="05000000000000000000" pitchFamily="2" charset="2"/>
              <a:buChar char="ü"/>
              <a:defRPr/>
            </a:pPr>
            <a:r>
              <a:rPr lang="en-US" altLang="en-US" sz="2800" b="0" dirty="0">
                <a:latin typeface="Arial" panose="020B0604020202020204" pitchFamily="34" charset="0"/>
              </a:rPr>
              <a:t> </a:t>
            </a:r>
            <a:r>
              <a:rPr lang="vi-VN" altLang="en-US" sz="2800" b="0" dirty="0">
                <a:solidFill>
                  <a:srgbClr val="006600"/>
                </a:solidFill>
                <a:latin typeface="Arial" panose="020B0604020202020204" pitchFamily="34" charset="0"/>
              </a:rPr>
              <a:t>Phản ứng</a:t>
            </a:r>
            <a:r>
              <a:rPr lang="en-US" altLang="en-US" sz="2800" b="0" dirty="0">
                <a:solidFill>
                  <a:srgbClr val="006600"/>
                </a:solidFill>
                <a:latin typeface="Arial" panose="020B0604020202020204" pitchFamily="34" charset="0"/>
              </a:rPr>
              <a:t> </a:t>
            </a:r>
            <a:r>
              <a:rPr lang="en-US" altLang="en-US" sz="2800" b="0" dirty="0" err="1">
                <a:solidFill>
                  <a:srgbClr val="006600"/>
                </a:solidFill>
                <a:latin typeface="Arial" panose="020B0604020202020204" pitchFamily="34" charset="0"/>
              </a:rPr>
              <a:t>xảy</a:t>
            </a:r>
            <a:r>
              <a:rPr lang="en-US" altLang="en-US" sz="2800" b="0" dirty="0">
                <a:solidFill>
                  <a:srgbClr val="006600"/>
                </a:solidFill>
                <a:latin typeface="Arial" panose="020B0604020202020204" pitchFamily="34" charset="0"/>
              </a:rPr>
              <a:t> ra </a:t>
            </a:r>
            <a:r>
              <a:rPr lang="en-US" altLang="en-US" sz="2800" b="0" dirty="0" err="1">
                <a:solidFill>
                  <a:srgbClr val="006600"/>
                </a:solidFill>
                <a:latin typeface="Arial" panose="020B0604020202020204" pitchFamily="34" charset="0"/>
              </a:rPr>
              <a:t>hoàn</a:t>
            </a:r>
            <a:r>
              <a:rPr lang="en-US" altLang="en-US" sz="2800" b="0" dirty="0">
                <a:solidFill>
                  <a:srgbClr val="006600"/>
                </a:solidFill>
                <a:latin typeface="Arial" panose="020B0604020202020204" pitchFamily="34" charset="0"/>
              </a:rPr>
              <a:t> </a:t>
            </a:r>
            <a:r>
              <a:rPr lang="en-US" altLang="en-US" sz="2800" b="0" dirty="0" err="1">
                <a:solidFill>
                  <a:srgbClr val="006600"/>
                </a:solidFill>
                <a:latin typeface="Arial" panose="020B0604020202020204" pitchFamily="34" charset="0"/>
              </a:rPr>
              <a:t>toàn</a:t>
            </a:r>
            <a:r>
              <a:rPr lang="vi-VN" altLang="en-US" sz="2800" b="0" dirty="0">
                <a:solidFill>
                  <a:srgbClr val="006600"/>
                </a:solidFill>
                <a:latin typeface="Arial" panose="020B0604020202020204" pitchFamily="34" charset="0"/>
              </a:rPr>
              <a:t>.</a:t>
            </a:r>
          </a:p>
          <a:p>
            <a:pPr marL="457200" indent="-457200" eaLnBrk="1" hangingPunct="1">
              <a:spcBef>
                <a:spcPct val="50000"/>
              </a:spcBef>
              <a:buFont typeface="Wingdings" panose="05000000000000000000" pitchFamily="2" charset="2"/>
              <a:buChar char="ü"/>
              <a:defRPr/>
            </a:pPr>
            <a:r>
              <a:rPr lang="en-US" altLang="en-US" sz="2800" b="0" dirty="0">
                <a:latin typeface="Arial" panose="020B0604020202020204" pitchFamily="34" charset="0"/>
              </a:rPr>
              <a:t> </a:t>
            </a:r>
            <a:r>
              <a:rPr lang="vi-VN" altLang="en-US" sz="2800" b="0" dirty="0">
                <a:solidFill>
                  <a:srgbClr val="CC00FF"/>
                </a:solidFill>
                <a:latin typeface="Arial" panose="020B0604020202020204" pitchFamily="34" charset="0"/>
              </a:rPr>
              <a:t>C</a:t>
            </a:r>
            <a:r>
              <a:rPr lang="en-US" altLang="en-US" sz="2800" b="0" dirty="0" err="1">
                <a:solidFill>
                  <a:srgbClr val="CC00FF"/>
                </a:solidFill>
                <a:latin typeface="Arial" panose="020B0604020202020204" pitchFamily="34" charset="0"/>
              </a:rPr>
              <a:t>hất</a:t>
            </a:r>
            <a:r>
              <a:rPr lang="en-US" altLang="en-US" sz="2800" b="0" dirty="0">
                <a:solidFill>
                  <a:srgbClr val="CC00FF"/>
                </a:solidFill>
                <a:latin typeface="Arial" panose="020B0604020202020204" pitchFamily="34" charset="0"/>
              </a:rPr>
              <a:t> </a:t>
            </a:r>
            <a:r>
              <a:rPr lang="en-US" altLang="en-US" sz="2800" b="0" dirty="0" err="1">
                <a:solidFill>
                  <a:srgbClr val="CC00FF"/>
                </a:solidFill>
                <a:latin typeface="Arial" panose="020B0604020202020204" pitchFamily="34" charset="0"/>
              </a:rPr>
              <a:t>đầu</a:t>
            </a:r>
            <a:r>
              <a:rPr lang="en-US" altLang="en-US" sz="2800" b="0" dirty="0">
                <a:solidFill>
                  <a:srgbClr val="CC00FF"/>
                </a:solidFill>
                <a:latin typeface="Arial" panose="020B0604020202020204" pitchFamily="34" charset="0"/>
              </a:rPr>
              <a:t> </a:t>
            </a:r>
            <a:r>
              <a:rPr lang="en-US" altLang="en-US" sz="2800" b="0" dirty="0" err="1">
                <a:solidFill>
                  <a:srgbClr val="CC00FF"/>
                </a:solidFill>
                <a:latin typeface="Arial" panose="020B0604020202020204" pitchFamily="34" charset="0"/>
              </a:rPr>
              <a:t>và</a:t>
            </a:r>
            <a:r>
              <a:rPr lang="en-US" altLang="en-US" sz="2800" b="0" dirty="0">
                <a:solidFill>
                  <a:srgbClr val="CC00FF"/>
                </a:solidFill>
                <a:latin typeface="Arial" panose="020B0604020202020204" pitchFamily="34" charset="0"/>
              </a:rPr>
              <a:t> </a:t>
            </a:r>
            <a:r>
              <a:rPr lang="en-US" altLang="en-US" sz="2800" b="0" dirty="0" err="1">
                <a:solidFill>
                  <a:srgbClr val="CC00FF"/>
                </a:solidFill>
                <a:latin typeface="Arial" panose="020B0604020202020204" pitchFamily="34" charset="0"/>
              </a:rPr>
              <a:t>sản</a:t>
            </a:r>
            <a:r>
              <a:rPr lang="en-US" altLang="en-US" sz="2800" b="0" dirty="0">
                <a:solidFill>
                  <a:srgbClr val="CC00FF"/>
                </a:solidFill>
                <a:latin typeface="Arial" panose="020B0604020202020204" pitchFamily="34" charset="0"/>
              </a:rPr>
              <a:t> </a:t>
            </a:r>
            <a:r>
              <a:rPr lang="en-US" altLang="en-US" sz="2800" b="0" dirty="0" err="1">
                <a:solidFill>
                  <a:srgbClr val="CC00FF"/>
                </a:solidFill>
                <a:latin typeface="Arial" panose="020B0604020202020204" pitchFamily="34" charset="0"/>
              </a:rPr>
              <a:t>phẩm</a:t>
            </a:r>
            <a:r>
              <a:rPr lang="en-US" altLang="en-US" sz="2800" b="0" dirty="0">
                <a:solidFill>
                  <a:srgbClr val="CC00FF"/>
                </a:solidFill>
                <a:latin typeface="Arial" panose="020B0604020202020204" pitchFamily="34" charset="0"/>
              </a:rPr>
              <a:t> </a:t>
            </a:r>
            <a:r>
              <a:rPr lang="en-US" altLang="en-US" sz="2800" b="0" dirty="0" err="1">
                <a:solidFill>
                  <a:srgbClr val="CC00FF"/>
                </a:solidFill>
                <a:latin typeface="Arial" panose="020B0604020202020204" pitchFamily="34" charset="0"/>
              </a:rPr>
              <a:t>theo</a:t>
            </a:r>
            <a:r>
              <a:rPr lang="en-US" altLang="en-US" sz="2800" b="0" dirty="0">
                <a:solidFill>
                  <a:srgbClr val="CC00FF"/>
                </a:solidFill>
                <a:latin typeface="Arial" panose="020B0604020202020204" pitchFamily="34" charset="0"/>
              </a:rPr>
              <a:t> </a:t>
            </a:r>
            <a:r>
              <a:rPr lang="en-US" altLang="en-US" sz="2800" b="0" dirty="0" err="1">
                <a:solidFill>
                  <a:srgbClr val="CC00FF"/>
                </a:solidFill>
                <a:latin typeface="Arial" panose="020B0604020202020204" pitchFamily="34" charset="0"/>
              </a:rPr>
              <a:t>lượng</a:t>
            </a:r>
            <a:r>
              <a:rPr lang="en-US" altLang="en-US" sz="2800" b="0" dirty="0">
                <a:solidFill>
                  <a:srgbClr val="CC00FF"/>
                </a:solidFill>
                <a:latin typeface="Arial" panose="020B0604020202020204" pitchFamily="34" charset="0"/>
              </a:rPr>
              <a:t> </a:t>
            </a:r>
            <a:r>
              <a:rPr lang="en-US" altLang="en-US" sz="2800" b="0" dirty="0" err="1">
                <a:solidFill>
                  <a:srgbClr val="CC00FF"/>
                </a:solidFill>
                <a:latin typeface="Arial" panose="020B0604020202020204" pitchFamily="34" charset="0"/>
              </a:rPr>
              <a:t>hợp</a:t>
            </a:r>
            <a:r>
              <a:rPr lang="en-US" altLang="en-US" sz="2800" b="0" dirty="0">
                <a:solidFill>
                  <a:srgbClr val="CC00FF"/>
                </a:solidFill>
                <a:latin typeface="Arial" panose="020B0604020202020204" pitchFamily="34" charset="0"/>
              </a:rPr>
              <a:t> </a:t>
            </a:r>
            <a:r>
              <a:rPr lang="en-US" altLang="en-US" sz="2800" b="0" dirty="0" err="1">
                <a:solidFill>
                  <a:srgbClr val="CC00FF"/>
                </a:solidFill>
                <a:latin typeface="Arial" panose="020B0604020202020204" pitchFamily="34" charset="0"/>
              </a:rPr>
              <a:t>thức</a:t>
            </a:r>
            <a:r>
              <a:rPr lang="en-US" altLang="en-US" sz="2800" b="0" dirty="0">
                <a:solidFill>
                  <a:srgbClr val="CC00FF"/>
                </a:solidFill>
                <a:latin typeface="Arial" panose="020B0604020202020204" pitchFamily="34" charset="0"/>
              </a:rPr>
              <a:t> </a:t>
            </a:r>
            <a:r>
              <a:rPr lang="en-US" altLang="en-US" sz="2800" b="0" dirty="0" err="1">
                <a:solidFill>
                  <a:srgbClr val="CC00FF"/>
                </a:solidFill>
                <a:latin typeface="Arial" panose="020B0604020202020204" pitchFamily="34" charset="0"/>
              </a:rPr>
              <a:t>và</a:t>
            </a:r>
            <a:r>
              <a:rPr lang="en-US" altLang="en-US" sz="2800" b="0" dirty="0">
                <a:solidFill>
                  <a:srgbClr val="CC00FF"/>
                </a:solidFill>
                <a:latin typeface="Arial" panose="020B0604020202020204" pitchFamily="34" charset="0"/>
              </a:rPr>
              <a:t> </a:t>
            </a:r>
            <a:r>
              <a:rPr lang="en-US" altLang="en-US" sz="2800" b="0" dirty="0" err="1">
                <a:solidFill>
                  <a:srgbClr val="CC00FF"/>
                </a:solidFill>
                <a:latin typeface="Arial" panose="020B0604020202020204" pitchFamily="34" charset="0"/>
              </a:rPr>
              <a:t>trạng</a:t>
            </a:r>
            <a:r>
              <a:rPr lang="en-US" altLang="en-US" sz="2800" b="0" dirty="0">
                <a:solidFill>
                  <a:srgbClr val="CC00FF"/>
                </a:solidFill>
                <a:latin typeface="Arial" panose="020B0604020202020204" pitchFamily="34" charset="0"/>
              </a:rPr>
              <a:t> </a:t>
            </a:r>
            <a:r>
              <a:rPr lang="en-US" altLang="en-US" sz="2800" b="0" dirty="0" err="1">
                <a:solidFill>
                  <a:srgbClr val="CC00FF"/>
                </a:solidFill>
                <a:latin typeface="Arial" panose="020B0604020202020204" pitchFamily="34" charset="0"/>
              </a:rPr>
              <a:t>thái</a:t>
            </a:r>
            <a:r>
              <a:rPr lang="en-US" altLang="en-US" sz="2800" b="0" dirty="0">
                <a:solidFill>
                  <a:srgbClr val="CC00FF"/>
                </a:solidFill>
                <a:latin typeface="Arial" panose="020B0604020202020204" pitchFamily="34" charset="0"/>
              </a:rPr>
              <a:t> </a:t>
            </a:r>
            <a:r>
              <a:rPr lang="en-US" altLang="en-US" sz="2800" b="0" dirty="0" err="1">
                <a:solidFill>
                  <a:srgbClr val="CC00FF"/>
                </a:solidFill>
                <a:latin typeface="Arial" panose="020B0604020202020204" pitchFamily="34" charset="0"/>
              </a:rPr>
              <a:t>vật</a:t>
            </a:r>
            <a:r>
              <a:rPr lang="en-US" altLang="en-US" sz="2800" b="0" dirty="0">
                <a:solidFill>
                  <a:srgbClr val="CC00FF"/>
                </a:solidFill>
                <a:latin typeface="Arial" panose="020B0604020202020204" pitchFamily="34" charset="0"/>
              </a:rPr>
              <a:t> </a:t>
            </a:r>
            <a:r>
              <a:rPr lang="en-US" altLang="en-US" sz="2800" b="0" dirty="0" err="1">
                <a:solidFill>
                  <a:srgbClr val="CC00FF"/>
                </a:solidFill>
                <a:latin typeface="Arial" panose="020B0604020202020204" pitchFamily="34" charset="0"/>
              </a:rPr>
              <a:t>lý</a:t>
            </a:r>
            <a:r>
              <a:rPr lang="en-US" altLang="en-US" sz="2800" b="0" dirty="0">
                <a:solidFill>
                  <a:srgbClr val="CC00FF"/>
                </a:solidFill>
                <a:latin typeface="Arial" panose="020B0604020202020204" pitchFamily="34" charset="0"/>
              </a:rPr>
              <a:t> </a:t>
            </a:r>
            <a:r>
              <a:rPr lang="en-US" altLang="en-US" sz="2800" b="0" dirty="0" err="1">
                <a:solidFill>
                  <a:srgbClr val="CC00FF"/>
                </a:solidFill>
                <a:latin typeface="Arial" panose="020B0604020202020204" pitchFamily="34" charset="0"/>
              </a:rPr>
              <a:t>tương</a:t>
            </a:r>
            <a:r>
              <a:rPr lang="en-US" altLang="en-US" sz="2800" b="0" dirty="0">
                <a:solidFill>
                  <a:srgbClr val="CC00FF"/>
                </a:solidFill>
                <a:latin typeface="Arial" panose="020B0604020202020204" pitchFamily="34" charset="0"/>
              </a:rPr>
              <a:t> </a:t>
            </a:r>
            <a:r>
              <a:rPr lang="en-US" altLang="en-US" sz="2800" b="0" dirty="0" err="1">
                <a:solidFill>
                  <a:srgbClr val="CC00FF"/>
                </a:solidFill>
                <a:latin typeface="Arial" panose="020B0604020202020204" pitchFamily="34" charset="0"/>
              </a:rPr>
              <a:t>ứng</a:t>
            </a:r>
            <a:r>
              <a:rPr lang="en-US" altLang="en-US" sz="2800" b="0" dirty="0">
                <a:solidFill>
                  <a:srgbClr val="CC00FF"/>
                </a:solidFill>
                <a:latin typeface="Arial" panose="020B0604020202020204" pitchFamily="34" charset="0"/>
              </a:rPr>
              <a:t> </a:t>
            </a:r>
            <a:r>
              <a:rPr lang="en-US" altLang="en-US" sz="2800" b="0" dirty="0" err="1">
                <a:solidFill>
                  <a:srgbClr val="CC00FF"/>
                </a:solidFill>
                <a:latin typeface="Arial" panose="020B0604020202020204" pitchFamily="34" charset="0"/>
              </a:rPr>
              <a:t>với</a:t>
            </a:r>
            <a:r>
              <a:rPr lang="en-US" altLang="en-US" sz="2800" b="0" dirty="0">
                <a:solidFill>
                  <a:srgbClr val="CC00FF"/>
                </a:solidFill>
                <a:latin typeface="Arial" panose="020B0604020202020204" pitchFamily="34" charset="0"/>
              </a:rPr>
              <a:t> </a:t>
            </a:r>
            <a:r>
              <a:rPr lang="en-US" altLang="en-US" sz="2800" b="0" dirty="0" err="1">
                <a:solidFill>
                  <a:srgbClr val="CC00FF"/>
                </a:solidFill>
                <a:latin typeface="Arial" panose="020B0604020202020204" pitchFamily="34" charset="0"/>
              </a:rPr>
              <a:t>pư</a:t>
            </a:r>
            <a:r>
              <a:rPr lang="en-US" altLang="en-US" sz="2800" b="0" dirty="0">
                <a:solidFill>
                  <a:srgbClr val="CC00FF"/>
                </a:solidFill>
                <a:latin typeface="Arial" panose="020B0604020202020204" pitchFamily="34" charset="0"/>
              </a:rPr>
              <a:t>.</a:t>
            </a:r>
            <a:endParaRPr lang="vi-VN" altLang="en-US" sz="2800" b="0" dirty="0">
              <a:solidFill>
                <a:srgbClr val="CC00FF"/>
              </a:solidFill>
              <a:latin typeface="Arial" panose="020B0604020202020204" pitchFamily="34" charset="0"/>
            </a:endParaRPr>
          </a:p>
          <a:p>
            <a:pPr marL="457200" indent="-457200" eaLnBrk="1" hangingPunct="1">
              <a:spcBef>
                <a:spcPct val="50000"/>
              </a:spcBef>
              <a:buFont typeface="Wingdings" panose="05000000000000000000" pitchFamily="2" charset="2"/>
              <a:buChar char="ü"/>
              <a:defRPr/>
            </a:pPr>
            <a:r>
              <a:rPr lang="vi-VN" altLang="en-US" sz="2800" b="0" dirty="0">
                <a:solidFill>
                  <a:srgbClr val="0000FF"/>
                </a:solidFill>
                <a:latin typeface="Arial" panose="020B0604020202020204" pitchFamily="34" charset="0"/>
              </a:rPr>
              <a:t>Trong qt pư không có công nào khác ngoài công dãn nở (A’=0).</a:t>
            </a:r>
          </a:p>
          <a:p>
            <a:pPr marL="457200" indent="-457200" eaLnBrk="1" hangingPunct="1">
              <a:spcBef>
                <a:spcPct val="50000"/>
              </a:spcBef>
              <a:buFont typeface="Wingdings" panose="05000000000000000000" pitchFamily="2" charset="2"/>
              <a:buChar char="ü"/>
              <a:defRPr/>
            </a:pPr>
            <a:r>
              <a:rPr lang="en-US" altLang="en-US" sz="2800" b="0" dirty="0" err="1">
                <a:latin typeface="Arial" panose="020B0604020202020204" pitchFamily="34" charset="0"/>
              </a:rPr>
              <a:t>Nhiệt</a:t>
            </a:r>
            <a:r>
              <a:rPr lang="en-US" altLang="en-US" sz="2800" b="0" dirty="0">
                <a:latin typeface="Arial" panose="020B0604020202020204" pitchFamily="34" charset="0"/>
              </a:rPr>
              <a:t> </a:t>
            </a:r>
            <a:r>
              <a:rPr lang="en-US" altLang="en-US" sz="2800" b="0" dirty="0" err="1">
                <a:latin typeface="Arial" panose="020B0604020202020204" pitchFamily="34" charset="0"/>
              </a:rPr>
              <a:t>độ</a:t>
            </a:r>
            <a:r>
              <a:rPr lang="en-US" altLang="en-US" sz="2800" b="0" dirty="0">
                <a:latin typeface="Arial" panose="020B0604020202020204" pitchFamily="34" charset="0"/>
              </a:rPr>
              <a:t> </a:t>
            </a:r>
            <a:r>
              <a:rPr lang="en-US" altLang="en-US" sz="2800" b="0" dirty="0" err="1">
                <a:latin typeface="Arial" panose="020B0604020202020204" pitchFamily="34" charset="0"/>
              </a:rPr>
              <a:t>có</a:t>
            </a:r>
            <a:r>
              <a:rPr lang="en-US" altLang="en-US" sz="2800" b="0" dirty="0">
                <a:latin typeface="Arial" panose="020B0604020202020204" pitchFamily="34" charset="0"/>
              </a:rPr>
              <a:t> </a:t>
            </a:r>
            <a:r>
              <a:rPr lang="en-US" altLang="en-US" sz="2800" b="0" dirty="0" err="1">
                <a:latin typeface="Arial" panose="020B0604020202020204" pitchFamily="34" charset="0"/>
              </a:rPr>
              <a:t>thể</a:t>
            </a:r>
            <a:r>
              <a:rPr lang="en-US" altLang="en-US" sz="2800" b="0" dirty="0">
                <a:latin typeface="Arial" panose="020B0604020202020204" pitchFamily="34" charset="0"/>
              </a:rPr>
              <a:t> </a:t>
            </a:r>
            <a:r>
              <a:rPr lang="en-US" altLang="en-US" sz="2800" b="0" dirty="0" err="1">
                <a:latin typeface="Arial" panose="020B0604020202020204" pitchFamily="34" charset="0"/>
              </a:rPr>
              <a:t>biến</a:t>
            </a:r>
            <a:r>
              <a:rPr lang="en-US" altLang="en-US" sz="2800" b="0" dirty="0">
                <a:latin typeface="Arial" panose="020B0604020202020204" pitchFamily="34" charset="0"/>
              </a:rPr>
              <a:t> </a:t>
            </a:r>
            <a:r>
              <a:rPr lang="en-US" altLang="en-US" sz="2800" b="0" dirty="0" err="1">
                <a:latin typeface="Arial" panose="020B0604020202020204" pitchFamily="34" charset="0"/>
              </a:rPr>
              <a:t>đổi</a:t>
            </a:r>
            <a:r>
              <a:rPr lang="en-US" altLang="en-US" sz="2800" b="0" dirty="0">
                <a:latin typeface="Arial" panose="020B0604020202020204" pitchFamily="34" charset="0"/>
              </a:rPr>
              <a:t> </a:t>
            </a:r>
            <a:r>
              <a:rPr lang="en-US" altLang="en-US" sz="2800" b="0" dirty="0" err="1">
                <a:latin typeface="Arial" panose="020B0604020202020204" pitchFamily="34" charset="0"/>
              </a:rPr>
              <a:t>trong</a:t>
            </a:r>
            <a:r>
              <a:rPr lang="en-US" altLang="en-US" sz="2800" b="0" dirty="0">
                <a:latin typeface="Arial" panose="020B0604020202020204" pitchFamily="34" charset="0"/>
              </a:rPr>
              <a:t> </a:t>
            </a:r>
            <a:r>
              <a:rPr lang="en-US" altLang="en-US" sz="2800" b="0" dirty="0" err="1">
                <a:latin typeface="Arial" panose="020B0604020202020204" pitchFamily="34" charset="0"/>
              </a:rPr>
              <a:t>quá</a:t>
            </a:r>
            <a:r>
              <a:rPr lang="en-US" altLang="en-US" sz="2800" b="0" dirty="0">
                <a:latin typeface="Arial" panose="020B0604020202020204" pitchFamily="34" charset="0"/>
              </a:rPr>
              <a:t> </a:t>
            </a:r>
            <a:r>
              <a:rPr lang="en-US" altLang="en-US" sz="2800" b="0" dirty="0" err="1">
                <a:latin typeface="Arial" panose="020B0604020202020204" pitchFamily="34" charset="0"/>
              </a:rPr>
              <a:t>trình</a:t>
            </a:r>
            <a:r>
              <a:rPr lang="en-US" altLang="en-US" sz="2800" b="0" dirty="0">
                <a:latin typeface="Arial" panose="020B0604020202020204" pitchFamily="34" charset="0"/>
              </a:rPr>
              <a:t> </a:t>
            </a:r>
            <a:r>
              <a:rPr lang="en-US" altLang="en-US" sz="2800" b="0" dirty="0" err="1">
                <a:latin typeface="Arial" panose="020B0604020202020204" pitchFamily="34" charset="0"/>
              </a:rPr>
              <a:t>pư</a:t>
            </a:r>
            <a:r>
              <a:rPr lang="en-US" altLang="en-US" sz="2800" b="0" dirty="0">
                <a:latin typeface="Arial" panose="020B0604020202020204" pitchFamily="34" charset="0"/>
              </a:rPr>
              <a:t> </a:t>
            </a:r>
            <a:r>
              <a:rPr lang="en-US" altLang="en-US" sz="2800" b="0" dirty="0" err="1">
                <a:latin typeface="Arial" panose="020B0604020202020204" pitchFamily="34" charset="0"/>
              </a:rPr>
              <a:t>nhưng</a:t>
            </a:r>
            <a:r>
              <a:rPr lang="en-US" altLang="en-US" sz="2800" b="0" dirty="0">
                <a:latin typeface="Arial" panose="020B0604020202020204" pitchFamily="34" charset="0"/>
              </a:rPr>
              <a:t> </a:t>
            </a:r>
            <a:r>
              <a:rPr lang="en-US" altLang="en-US" sz="2800" b="0" dirty="0" err="1">
                <a:latin typeface="Arial" panose="020B0604020202020204" pitchFamily="34" charset="0"/>
              </a:rPr>
              <a:t>mọi</a:t>
            </a:r>
            <a:r>
              <a:rPr lang="en-US" altLang="en-US" sz="2800" b="0" dirty="0">
                <a:latin typeface="Arial" panose="020B0604020202020204" pitchFamily="34" charset="0"/>
              </a:rPr>
              <a:t> </a:t>
            </a:r>
            <a:r>
              <a:rPr lang="en-US" altLang="en-US" sz="2800" b="0" dirty="0" err="1">
                <a:latin typeface="Arial" panose="020B0604020202020204" pitchFamily="34" charset="0"/>
              </a:rPr>
              <a:t>tính</a:t>
            </a:r>
            <a:r>
              <a:rPr lang="en-US" altLang="en-US" sz="2800" b="0" dirty="0">
                <a:latin typeface="Arial" panose="020B0604020202020204" pitchFamily="34" charset="0"/>
              </a:rPr>
              <a:t> </a:t>
            </a:r>
            <a:r>
              <a:rPr lang="en-US" altLang="en-US" sz="2800" b="0" dirty="0" err="1">
                <a:latin typeface="Arial" panose="020B0604020202020204" pitchFamily="34" charset="0"/>
              </a:rPr>
              <a:t>toán</a:t>
            </a:r>
            <a:r>
              <a:rPr lang="en-US" altLang="en-US" sz="2800" b="0" dirty="0">
                <a:latin typeface="Arial" panose="020B0604020202020204" pitchFamily="34" charset="0"/>
              </a:rPr>
              <a:t> </a:t>
            </a:r>
            <a:r>
              <a:rPr lang="en-US" altLang="en-US" sz="2800" b="0" dirty="0" err="1">
                <a:latin typeface="Arial" panose="020B0604020202020204" pitchFamily="34" charset="0"/>
              </a:rPr>
              <a:t>được</a:t>
            </a:r>
            <a:r>
              <a:rPr lang="en-US" altLang="en-US" sz="2800" b="0" dirty="0">
                <a:latin typeface="Arial" panose="020B0604020202020204" pitchFamily="34" charset="0"/>
              </a:rPr>
              <a:t> </a:t>
            </a:r>
            <a:r>
              <a:rPr lang="en-US" altLang="en-US" sz="2800" b="0" dirty="0" err="1">
                <a:latin typeface="Arial" panose="020B0604020202020204" pitchFamily="34" charset="0"/>
              </a:rPr>
              <a:t>thực</a:t>
            </a:r>
            <a:r>
              <a:rPr lang="en-US" altLang="en-US" sz="2800" b="0" dirty="0">
                <a:latin typeface="Arial" panose="020B0604020202020204" pitchFamily="34" charset="0"/>
              </a:rPr>
              <a:t> </a:t>
            </a:r>
            <a:r>
              <a:rPr lang="en-US" altLang="en-US" sz="2800" b="0" dirty="0" err="1">
                <a:latin typeface="Arial" panose="020B0604020202020204" pitchFamily="34" charset="0"/>
              </a:rPr>
              <a:t>hiện</a:t>
            </a:r>
            <a:r>
              <a:rPr lang="en-US" altLang="en-US" sz="2800" b="0" dirty="0">
                <a:latin typeface="Arial" panose="020B0604020202020204" pitchFamily="34" charset="0"/>
              </a:rPr>
              <a:t> </a:t>
            </a:r>
            <a:r>
              <a:rPr lang="en-US" altLang="en-US" sz="2800" b="0" dirty="0" err="1">
                <a:latin typeface="Arial" panose="020B0604020202020204" pitchFamily="34" charset="0"/>
              </a:rPr>
              <a:t>khi</a:t>
            </a:r>
            <a:r>
              <a:rPr lang="en-US" altLang="en-US" sz="2800" b="0" dirty="0">
                <a:latin typeface="Arial" panose="020B0604020202020204" pitchFamily="34" charset="0"/>
              </a:rPr>
              <a:t> </a:t>
            </a:r>
            <a:r>
              <a:rPr lang="en-US" altLang="en-US" sz="2800" b="0" u="sng" dirty="0" err="1">
                <a:latin typeface="Arial" panose="020B0604020202020204" pitchFamily="34" charset="0"/>
              </a:rPr>
              <a:t>nhiệt</a:t>
            </a:r>
            <a:r>
              <a:rPr lang="en-US" altLang="en-US" sz="2800" b="0" u="sng" dirty="0">
                <a:latin typeface="Arial" panose="020B0604020202020204" pitchFamily="34" charset="0"/>
              </a:rPr>
              <a:t> </a:t>
            </a:r>
            <a:r>
              <a:rPr lang="en-US" altLang="en-US" sz="2800" b="0" u="sng" dirty="0" err="1">
                <a:latin typeface="Arial" panose="020B0604020202020204" pitchFamily="34" charset="0"/>
              </a:rPr>
              <a:t>độ</a:t>
            </a:r>
            <a:r>
              <a:rPr lang="en-US" altLang="en-US" sz="2800" b="0" u="sng" dirty="0">
                <a:latin typeface="Arial" panose="020B0604020202020204" pitchFamily="34" charset="0"/>
              </a:rPr>
              <a:t> </a:t>
            </a:r>
            <a:r>
              <a:rPr lang="en-US" altLang="en-US" sz="2800" b="0" u="sng" dirty="0" err="1">
                <a:latin typeface="Arial" panose="020B0604020202020204" pitchFamily="34" charset="0"/>
              </a:rPr>
              <a:t>cuối</a:t>
            </a:r>
            <a:r>
              <a:rPr lang="en-US" altLang="en-US" sz="2800" b="0" u="sng" dirty="0">
                <a:latin typeface="Arial" panose="020B0604020202020204" pitchFamily="34" charset="0"/>
              </a:rPr>
              <a:t> </a:t>
            </a:r>
            <a:r>
              <a:rPr lang="en-US" altLang="en-US" sz="2800" b="0" u="sng" dirty="0" err="1">
                <a:latin typeface="Arial" panose="020B0604020202020204" pitchFamily="34" charset="0"/>
              </a:rPr>
              <a:t>bằng</a:t>
            </a:r>
            <a:r>
              <a:rPr lang="en-US" altLang="en-US" sz="2800" b="0" u="sng" dirty="0">
                <a:latin typeface="Arial" panose="020B0604020202020204" pitchFamily="34" charset="0"/>
              </a:rPr>
              <a:t> </a:t>
            </a:r>
            <a:r>
              <a:rPr lang="en-US" altLang="en-US" sz="2800" b="0" u="sng" dirty="0" err="1">
                <a:latin typeface="Arial" panose="020B0604020202020204" pitchFamily="34" charset="0"/>
              </a:rPr>
              <a:t>nhiệt</a:t>
            </a:r>
            <a:r>
              <a:rPr lang="en-US" altLang="en-US" sz="2800" b="0" u="sng" dirty="0">
                <a:latin typeface="Arial" panose="020B0604020202020204" pitchFamily="34" charset="0"/>
              </a:rPr>
              <a:t> </a:t>
            </a:r>
            <a:r>
              <a:rPr lang="en-US" altLang="en-US" sz="2800" b="0" u="sng" dirty="0" err="1">
                <a:latin typeface="Arial" panose="020B0604020202020204" pitchFamily="34" charset="0"/>
              </a:rPr>
              <a:t>độ</a:t>
            </a:r>
            <a:r>
              <a:rPr lang="en-US" altLang="en-US" sz="2800" b="0" u="sng" dirty="0">
                <a:latin typeface="Arial" panose="020B0604020202020204" pitchFamily="34" charset="0"/>
              </a:rPr>
              <a:t> </a:t>
            </a:r>
            <a:r>
              <a:rPr lang="en-US" altLang="en-US" sz="2800" b="0" u="sng" dirty="0" err="1">
                <a:latin typeface="Arial" panose="020B0604020202020204" pitchFamily="34" charset="0"/>
              </a:rPr>
              <a:t>đầu</a:t>
            </a:r>
            <a:r>
              <a:rPr lang="en-US" altLang="en-US" sz="2800" b="0" u="sng" dirty="0">
                <a:latin typeface="Arial" panose="020B0604020202020204" pitchFamily="34" charset="0"/>
              </a:rPr>
              <a:t>.</a:t>
            </a:r>
            <a:endParaRPr lang="vi-VN" altLang="en-US" sz="2800" b="0" u="sng" dirty="0">
              <a:latin typeface="Arial" panose="020B0604020202020204" pitchFamily="34" charset="0"/>
            </a:endParaRPr>
          </a:p>
          <a:p>
            <a:pPr marL="457200" indent="-457200" eaLnBrk="1" hangingPunct="1">
              <a:spcBef>
                <a:spcPct val="50000"/>
              </a:spcBef>
              <a:buFont typeface="Wingdings" panose="05000000000000000000" pitchFamily="2" charset="2"/>
              <a:buChar char="ü"/>
              <a:defRPr/>
            </a:pPr>
            <a:r>
              <a:rPr lang="vi-VN" altLang="en-US" sz="2800" b="0" u="sng" dirty="0">
                <a:solidFill>
                  <a:srgbClr val="FF0000"/>
                </a:solidFill>
                <a:latin typeface="Arial" panose="020B0604020202020204" pitchFamily="34" charset="0"/>
              </a:rPr>
              <a:t>Pư thực hiện trong đk đẳng tích hay đẳng áp.</a:t>
            </a:r>
            <a:endParaRPr lang="en-US" altLang="en-US" sz="2800" b="0" u="sng" dirty="0">
              <a:solidFill>
                <a:srgbClr val="FF0000"/>
              </a:solidFill>
              <a:latin typeface="Arial" panose="020B0604020202020204" pitchFamily="34" charset="0"/>
            </a:endParaRPr>
          </a:p>
        </p:txBody>
      </p:sp>
      <p:sp>
        <p:nvSpPr>
          <p:cNvPr id="70661" name="Rectangle 7">
            <a:extLst>
              <a:ext uri="{FF2B5EF4-FFF2-40B4-BE49-F238E27FC236}">
                <a16:creationId xmlns:a16="http://schemas.microsoft.com/office/drawing/2014/main" id="{28495CE7-1DE7-436B-A42D-FB56EEC9591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a:latin typeface="Times New Roman" panose="02020603050405020304" pitchFamily="18" charset="0"/>
            </a:endParaRPr>
          </a:p>
        </p:txBody>
      </p:sp>
      <p:sp>
        <p:nvSpPr>
          <p:cNvPr id="70662" name="Text Box 9">
            <a:extLst>
              <a:ext uri="{FF2B5EF4-FFF2-40B4-BE49-F238E27FC236}">
                <a16:creationId xmlns:a16="http://schemas.microsoft.com/office/drawing/2014/main" id="{ECA9B3A7-9C6B-481F-9449-6C1D6933E8CC}"/>
              </a:ext>
            </a:extLst>
          </p:cNvPr>
          <p:cNvSpPr txBox="1">
            <a:spLocks noChangeArrowheads="1"/>
          </p:cNvSpPr>
          <p:nvPr/>
        </p:nvSpPr>
        <p:spPr bwMode="auto">
          <a:xfrm>
            <a:off x="838200" y="641350"/>
            <a:ext cx="8686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800" b="0">
                <a:solidFill>
                  <a:srgbClr val="0000FF"/>
                </a:solidFill>
                <a:latin typeface="Arial" panose="020B0604020202020204" pitchFamily="34" charset="0"/>
                <a:cs typeface="Arial" panose="020B0604020202020204" pitchFamily="34" charset="0"/>
              </a:rPr>
              <a:t>2C(gr) + 2O</a:t>
            </a:r>
            <a:r>
              <a:rPr lang="en-US" altLang="en-US" sz="2800" b="0" baseline="-25000">
                <a:solidFill>
                  <a:srgbClr val="0000FF"/>
                </a:solidFill>
                <a:latin typeface="Arial" panose="020B0604020202020204" pitchFamily="34" charset="0"/>
                <a:cs typeface="Arial" panose="020B0604020202020204" pitchFamily="34" charset="0"/>
              </a:rPr>
              <a:t>2</a:t>
            </a:r>
            <a:r>
              <a:rPr lang="en-US" altLang="en-US" sz="2800" b="0">
                <a:solidFill>
                  <a:srgbClr val="0000FF"/>
                </a:solidFill>
                <a:latin typeface="Arial" panose="020B0604020202020204" pitchFamily="34" charset="0"/>
                <a:cs typeface="Arial" panose="020B0604020202020204" pitchFamily="34" charset="0"/>
              </a:rPr>
              <a:t>(k) = 2CO</a:t>
            </a:r>
            <a:r>
              <a:rPr lang="en-US" altLang="en-US" sz="2800" b="0" baseline="-25000">
                <a:solidFill>
                  <a:srgbClr val="0000FF"/>
                </a:solidFill>
                <a:latin typeface="Arial" panose="020B0604020202020204" pitchFamily="34" charset="0"/>
                <a:cs typeface="Arial" panose="020B0604020202020204" pitchFamily="34" charset="0"/>
              </a:rPr>
              <a:t>2</a:t>
            </a:r>
            <a:r>
              <a:rPr lang="en-US" altLang="en-US" sz="2800" b="0">
                <a:solidFill>
                  <a:srgbClr val="0000FF"/>
                </a:solidFill>
                <a:latin typeface="Arial" panose="020B0604020202020204" pitchFamily="34" charset="0"/>
                <a:cs typeface="Arial" panose="020B0604020202020204" pitchFamily="34" charset="0"/>
              </a:rPr>
              <a:t>(k); </a:t>
            </a:r>
            <a:r>
              <a:rPr lang="en-US" altLang="en-US" sz="2800" b="0">
                <a:solidFill>
                  <a:srgbClr val="0000FF"/>
                </a:solidFill>
                <a:latin typeface="Arial" panose="020B0604020202020204" pitchFamily="34" charset="0"/>
                <a:cs typeface="Arial" panose="020B0604020202020204" pitchFamily="34" charset="0"/>
                <a:sym typeface="Symbol" panose="05050102010706020507" pitchFamily="18" charset="2"/>
              </a:rPr>
              <a:t>H</a:t>
            </a:r>
            <a:r>
              <a:rPr lang="en-US" altLang="en-US" sz="2800" b="0" baseline="30000">
                <a:solidFill>
                  <a:srgbClr val="0000FF"/>
                </a:solidFill>
                <a:latin typeface="Arial" panose="020B0604020202020204" pitchFamily="34" charset="0"/>
                <a:cs typeface="Arial" panose="020B0604020202020204" pitchFamily="34" charset="0"/>
                <a:sym typeface="Symbol" panose="05050102010706020507" pitchFamily="18" charset="2"/>
              </a:rPr>
              <a:t>0</a:t>
            </a:r>
            <a:r>
              <a:rPr lang="en-US" altLang="en-US" sz="2800" b="0" baseline="-25000">
                <a:solidFill>
                  <a:srgbClr val="0000FF"/>
                </a:solidFill>
                <a:latin typeface="Arial" panose="020B0604020202020204" pitchFamily="34" charset="0"/>
                <a:cs typeface="Arial" panose="020B0604020202020204" pitchFamily="34" charset="0"/>
                <a:sym typeface="Symbol" panose="05050102010706020507" pitchFamily="18" charset="2"/>
              </a:rPr>
              <a:t>298</a:t>
            </a:r>
            <a:r>
              <a:rPr lang="en-US" altLang="en-US" sz="2800" b="0">
                <a:solidFill>
                  <a:srgbClr val="0000FF"/>
                </a:solidFill>
                <a:latin typeface="Arial" panose="020B0604020202020204" pitchFamily="34" charset="0"/>
                <a:cs typeface="Arial" panose="020B0604020202020204" pitchFamily="34" charset="0"/>
                <a:sym typeface="Symbol" panose="05050102010706020507" pitchFamily="18" charset="2"/>
              </a:rPr>
              <a:t>= -787,02kJ</a:t>
            </a:r>
          </a:p>
          <a:p>
            <a:pPr eaLnBrk="1" hangingPunct="1">
              <a:spcBef>
                <a:spcPct val="50000"/>
              </a:spcBef>
              <a:buFontTx/>
              <a:buNone/>
            </a:pPr>
            <a:r>
              <a:rPr lang="vi-VN" altLang="en-US" b="0">
                <a:solidFill>
                  <a:srgbClr val="CC00FF"/>
                </a:solidFill>
                <a:latin typeface="Times New Roman" panose="02020603050405020304" pitchFamily="18" charset="0"/>
                <a:sym typeface="Symbol" panose="05050102010706020507" pitchFamily="18" charset="2"/>
              </a:rPr>
              <a:t>                             </a:t>
            </a:r>
          </a:p>
          <a:p>
            <a:pPr eaLnBrk="1" hangingPunct="1">
              <a:spcBef>
                <a:spcPct val="50000"/>
              </a:spcBef>
              <a:buFontTx/>
              <a:buNone/>
            </a:pPr>
            <a:endParaRPr lang="vi-VN" altLang="en-US" sz="2800" b="0">
              <a:solidFill>
                <a:srgbClr val="CC00FF"/>
              </a:solidFill>
              <a:latin typeface="Times New Roman" panose="02020603050405020304" pitchFamily="18" charset="0"/>
              <a:cs typeface="Arial" panose="020B0604020202020204" pitchFamily="34" charset="0"/>
              <a:sym typeface="Symbol" panose="05050102010706020507" pitchFamily="18" charset="2"/>
            </a:endParaRPr>
          </a:p>
          <a:p>
            <a:pPr eaLnBrk="1" hangingPunct="1">
              <a:spcBef>
                <a:spcPct val="50000"/>
              </a:spcBef>
              <a:buFontTx/>
              <a:buNone/>
            </a:pPr>
            <a:endParaRPr lang="vi-VN" altLang="en-US" sz="2800" b="0">
              <a:solidFill>
                <a:srgbClr val="CC00FF"/>
              </a:solidFill>
              <a:latin typeface="Times New Roman" panose="02020603050405020304" pitchFamily="18" charset="0"/>
              <a:cs typeface="Arial" panose="020B0604020202020204" pitchFamily="34" charset="0"/>
              <a:sym typeface="Symbol" panose="05050102010706020507" pitchFamily="18" charset="2"/>
            </a:endParaRPr>
          </a:p>
          <a:p>
            <a:pPr eaLnBrk="1" hangingPunct="1">
              <a:spcBef>
                <a:spcPct val="50000"/>
              </a:spcBef>
              <a:buFontTx/>
              <a:buNone/>
            </a:pPr>
            <a:endParaRPr lang="vi-VN" altLang="en-US" sz="2800" b="0">
              <a:solidFill>
                <a:srgbClr val="CC00FF"/>
              </a:solidFill>
              <a:latin typeface="Times New Roman" panose="02020603050405020304" pitchFamily="18" charset="0"/>
              <a:cs typeface="Arial" panose="020B0604020202020204" pitchFamily="34" charset="0"/>
              <a:sym typeface="Symbol" panose="05050102010706020507" pitchFamily="18" charset="2"/>
            </a:endParaRPr>
          </a:p>
          <a:p>
            <a:pPr eaLnBrk="1" hangingPunct="1">
              <a:spcBef>
                <a:spcPct val="50000"/>
              </a:spcBef>
              <a:buFontTx/>
              <a:buNone/>
            </a:pPr>
            <a:endParaRPr lang="vi-VN" altLang="en-US" sz="2800" b="0">
              <a:solidFill>
                <a:srgbClr val="CC00FF"/>
              </a:solidFill>
              <a:latin typeface="Times New Roman" panose="02020603050405020304" pitchFamily="18" charset="0"/>
              <a:cs typeface="Arial" panose="020B0604020202020204" pitchFamily="34" charset="0"/>
              <a:sym typeface="Symbol" panose="05050102010706020507" pitchFamily="18" charset="2"/>
            </a:endParaRPr>
          </a:p>
          <a:p>
            <a:pPr eaLnBrk="1" hangingPunct="1">
              <a:spcBef>
                <a:spcPct val="50000"/>
              </a:spcBef>
              <a:buFontTx/>
              <a:buNone/>
            </a:pPr>
            <a:endParaRPr lang="vi-VN" altLang="en-US" sz="2800" b="0">
              <a:solidFill>
                <a:srgbClr val="CC00FF"/>
              </a:solidFill>
              <a:latin typeface="Times New Roman" panose="02020603050405020304" pitchFamily="18" charset="0"/>
              <a:cs typeface="Arial" panose="020B0604020202020204" pitchFamily="34" charset="0"/>
              <a:sym typeface="Symbol" panose="05050102010706020507" pitchFamily="18" charset="2"/>
            </a:endParaRPr>
          </a:p>
          <a:p>
            <a:pPr eaLnBrk="1" hangingPunct="1">
              <a:spcBef>
                <a:spcPct val="50000"/>
              </a:spcBef>
              <a:buFontTx/>
              <a:buNone/>
            </a:pPr>
            <a:endParaRPr lang="en-US" altLang="en-US" sz="2800" b="0">
              <a:latin typeface="Arial" panose="020B0604020202020204" pitchFamily="34" charset="0"/>
              <a:cs typeface="Arial" panose="020B0604020202020204" pitchFamily="34"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E61AFE28-AC77-4146-B53C-3EF3918A49C9}"/>
              </a:ext>
            </a:extLst>
          </p:cNvPr>
          <p:cNvSpPr>
            <a:spLocks noGrp="1"/>
          </p:cNvSpPr>
          <p:nvPr>
            <p:ph type="title"/>
          </p:nvPr>
        </p:nvSpPr>
        <p:spPr>
          <a:xfrm>
            <a:off x="228600" y="304800"/>
            <a:ext cx="8153400" cy="1981200"/>
          </a:xfrm>
        </p:spPr>
        <p:txBody>
          <a:bodyPr/>
          <a:lstStyle/>
          <a:p>
            <a:pPr eaLnBrk="1" hangingPunct="1"/>
            <a:r>
              <a:rPr lang="en-US" altLang="en-US" sz="3200">
                <a:solidFill>
                  <a:srgbClr val="0000FF"/>
                </a:solidFill>
                <a:latin typeface="Arial" panose="020B0604020202020204" pitchFamily="34" charset="0"/>
                <a:cs typeface="Arial" panose="020B0604020202020204" pitchFamily="34" charset="0"/>
              </a:rPr>
              <a:t>Trong điều kiện bình thường (nhiệt độ thấp), phản ứng tỏa nhiệt (</a:t>
            </a:r>
            <a:r>
              <a:rPr lang="en-US" altLang="en-US" sz="3200">
                <a:solidFill>
                  <a:srgbClr val="0000FF"/>
                </a:solidFill>
                <a:latin typeface="Arial" panose="020B0604020202020204" pitchFamily="34" charset="0"/>
                <a:cs typeface="Arial" panose="020B0604020202020204" pitchFamily="34" charset="0"/>
                <a:sym typeface="Symbol" panose="05050102010706020507" pitchFamily="18" charset="2"/>
              </a:rPr>
              <a:t></a:t>
            </a:r>
            <a:r>
              <a:rPr lang="en-US" altLang="en-US" sz="3200">
                <a:solidFill>
                  <a:srgbClr val="0000FF"/>
                </a:solidFill>
                <a:latin typeface="Arial" panose="020B0604020202020204" pitchFamily="34" charset="0"/>
                <a:cs typeface="Arial" panose="020B0604020202020204" pitchFamily="34" charset="0"/>
              </a:rPr>
              <a:t>H &lt; 0) là phản ứng có khả năng tự xảy ra .</a:t>
            </a:r>
            <a:br>
              <a:rPr lang="en-US" altLang="en-US" sz="3200">
                <a:solidFill>
                  <a:srgbClr val="0000FF"/>
                </a:solidFill>
                <a:latin typeface="Arial" panose="020B0604020202020204" pitchFamily="34" charset="0"/>
                <a:cs typeface="Arial" panose="020B0604020202020204" pitchFamily="34" charset="0"/>
              </a:rPr>
            </a:br>
            <a:endParaRPr lang="en-US" altLang="en-US" sz="3200">
              <a:solidFill>
                <a:srgbClr val="0000FF"/>
              </a:solidFill>
              <a:latin typeface="Arial" panose="020B0604020202020204" pitchFamily="34" charset="0"/>
              <a:cs typeface="Arial" panose="020B0604020202020204" pitchFamily="34" charset="0"/>
            </a:endParaRPr>
          </a:p>
        </p:txBody>
      </p:sp>
      <p:sp>
        <p:nvSpPr>
          <p:cNvPr id="74755" name="Rectangle 3">
            <a:extLst>
              <a:ext uri="{FF2B5EF4-FFF2-40B4-BE49-F238E27FC236}">
                <a16:creationId xmlns:a16="http://schemas.microsoft.com/office/drawing/2014/main" id="{6A7816CB-41F0-4DFC-A4FF-9B8FBEC0AFE6}"/>
              </a:ext>
            </a:extLst>
          </p:cNvPr>
          <p:cNvSpPr>
            <a:spLocks noGrp="1"/>
          </p:cNvSpPr>
          <p:nvPr>
            <p:ph idx="1"/>
          </p:nvPr>
        </p:nvSpPr>
        <p:spPr>
          <a:xfrm>
            <a:off x="247650" y="1905000"/>
            <a:ext cx="8153400" cy="3352800"/>
          </a:xfrm>
        </p:spPr>
        <p:txBody>
          <a:bodyPr/>
          <a:lstStyle/>
          <a:p>
            <a:pPr marL="0" indent="0" eaLnBrk="1" hangingPunct="1">
              <a:lnSpc>
                <a:spcPct val="150000"/>
              </a:lnSpc>
              <a:spcBef>
                <a:spcPct val="0"/>
              </a:spcBef>
              <a:buFont typeface="Arial" panose="020B0604020202020204" pitchFamily="34" charset="0"/>
              <a:buNone/>
              <a:defRPr/>
            </a:pPr>
            <a:r>
              <a:rPr lang="en-US" altLang="en-US" b="1" dirty="0">
                <a:solidFill>
                  <a:srgbClr val="FF0000"/>
                </a:solidFill>
                <a:latin typeface="Arial" panose="020B0604020202020204" pitchFamily="34" charset="0"/>
                <a:cs typeface="Arial" panose="020B0604020202020204" pitchFamily="34" charset="0"/>
              </a:rPr>
              <a:t>H</a:t>
            </a:r>
            <a:r>
              <a:rPr lang="vi-VN" altLang="en-US" b="1" dirty="0">
                <a:solidFill>
                  <a:srgbClr val="FF0000"/>
                </a:solidFill>
                <a:cs typeface="Arial" panose="020B0604020202020204" pitchFamily="34" charset="0"/>
              </a:rPr>
              <a:t>IỆU ỨNG NHIỆT TIÊU CHUẨN</a:t>
            </a:r>
            <a:r>
              <a:rPr lang="en-US" altLang="en-US" b="1" dirty="0">
                <a:solidFill>
                  <a:srgbClr val="FF0000"/>
                </a:solidFill>
                <a:latin typeface="Arial" panose="020B0604020202020204" pitchFamily="34" charset="0"/>
                <a:cs typeface="Arial" panose="020B0604020202020204" pitchFamily="34" charset="0"/>
              </a:rPr>
              <a:t>:  </a:t>
            </a:r>
            <a:r>
              <a:rPr lang="en-US" altLang="en-US" b="1" dirty="0">
                <a:solidFill>
                  <a:srgbClr val="FF0000"/>
                </a:solidFill>
                <a:latin typeface="Arial" panose="020B0604020202020204" pitchFamily="34" charset="0"/>
                <a:cs typeface="Arial" panose="020B0604020202020204" pitchFamily="34" charset="0"/>
                <a:sym typeface="Symbol" panose="05050102010706020507" pitchFamily="18" charset="2"/>
              </a:rPr>
              <a:t>H</a:t>
            </a:r>
            <a:r>
              <a:rPr lang="en-US" altLang="en-US" b="1" baseline="30000" dirty="0">
                <a:solidFill>
                  <a:srgbClr val="FF0000"/>
                </a:solidFill>
                <a:latin typeface="Arial" panose="020B0604020202020204" pitchFamily="34" charset="0"/>
                <a:cs typeface="Arial" panose="020B0604020202020204" pitchFamily="34" charset="0"/>
                <a:sym typeface="Symbol" panose="05050102010706020507" pitchFamily="18" charset="2"/>
              </a:rPr>
              <a:t>0</a:t>
            </a:r>
            <a:r>
              <a:rPr lang="en-US" altLang="en-US" b="1" baseline="-25000" dirty="0">
                <a:solidFill>
                  <a:srgbClr val="FF0000"/>
                </a:solidFill>
                <a:latin typeface="Arial" panose="020B0604020202020204" pitchFamily="34" charset="0"/>
                <a:cs typeface="Arial" panose="020B0604020202020204" pitchFamily="34" charset="0"/>
                <a:sym typeface="Symbol" panose="05050102010706020507" pitchFamily="18" charset="2"/>
              </a:rPr>
              <a:t>T</a:t>
            </a:r>
          </a:p>
          <a:p>
            <a:pPr eaLnBrk="1" hangingPunct="1">
              <a:defRPr/>
            </a:pPr>
            <a:r>
              <a:rPr lang="en-US" altLang="en-US" dirty="0" err="1">
                <a:solidFill>
                  <a:srgbClr val="0000FF"/>
                </a:solidFill>
                <a:latin typeface="Arial" panose="020B0604020202020204" pitchFamily="34" charset="0"/>
                <a:cs typeface="Arial" panose="020B0604020202020204" pitchFamily="34" charset="0"/>
              </a:rPr>
              <a:t>Áp</a:t>
            </a:r>
            <a:r>
              <a:rPr lang="en-US" altLang="en-US" dirty="0">
                <a:solidFill>
                  <a:srgbClr val="0000FF"/>
                </a:solidFill>
                <a:latin typeface="Arial" panose="020B0604020202020204" pitchFamily="34" charset="0"/>
                <a:cs typeface="Arial" panose="020B0604020202020204" pitchFamily="34" charset="0"/>
              </a:rPr>
              <a:t> </a:t>
            </a:r>
            <a:r>
              <a:rPr lang="en-US" altLang="en-US" dirty="0" err="1">
                <a:solidFill>
                  <a:srgbClr val="0000FF"/>
                </a:solidFill>
                <a:latin typeface="Arial" panose="020B0604020202020204" pitchFamily="34" charset="0"/>
                <a:cs typeface="Arial" panose="020B0604020202020204" pitchFamily="34" charset="0"/>
              </a:rPr>
              <a:t>suất</a:t>
            </a:r>
            <a:r>
              <a:rPr lang="en-US" altLang="en-US" dirty="0">
                <a:solidFill>
                  <a:srgbClr val="0000FF"/>
                </a:solidFill>
                <a:latin typeface="Arial" panose="020B0604020202020204" pitchFamily="34" charset="0"/>
                <a:cs typeface="Arial" panose="020B0604020202020204" pitchFamily="34" charset="0"/>
              </a:rPr>
              <a:t> </a:t>
            </a:r>
            <a:r>
              <a:rPr lang="en-US" altLang="en-US" dirty="0" err="1">
                <a:solidFill>
                  <a:srgbClr val="0000FF"/>
                </a:solidFill>
                <a:latin typeface="Arial" panose="020B0604020202020204" pitchFamily="34" charset="0"/>
                <a:cs typeface="Arial" panose="020B0604020202020204" pitchFamily="34" charset="0"/>
              </a:rPr>
              <a:t>chuẩn</a:t>
            </a:r>
            <a:r>
              <a:rPr lang="en-US" altLang="en-US" dirty="0">
                <a:solidFill>
                  <a:srgbClr val="0000FF"/>
                </a:solidFill>
                <a:latin typeface="Arial" panose="020B0604020202020204" pitchFamily="34" charset="0"/>
                <a:cs typeface="Arial" panose="020B0604020202020204" pitchFamily="34" charset="0"/>
              </a:rPr>
              <a:t> 1 atm</a:t>
            </a:r>
          </a:p>
          <a:p>
            <a:pPr eaLnBrk="1" hangingPunct="1">
              <a:defRPr/>
            </a:pPr>
            <a:r>
              <a:rPr lang="en-US" altLang="en-US" dirty="0" err="1">
                <a:solidFill>
                  <a:srgbClr val="C00000"/>
                </a:solidFill>
                <a:latin typeface="Arial" panose="020B0604020202020204" pitchFamily="34" charset="0"/>
                <a:cs typeface="Arial" panose="020B0604020202020204" pitchFamily="34" charset="0"/>
              </a:rPr>
              <a:t>Nhiệt</a:t>
            </a:r>
            <a:r>
              <a:rPr lang="en-US" altLang="en-US" dirty="0">
                <a:solidFill>
                  <a:srgbClr val="C00000"/>
                </a:solidFill>
                <a:latin typeface="Arial" panose="020B0604020202020204" pitchFamily="34" charset="0"/>
                <a:cs typeface="Arial" panose="020B0604020202020204" pitchFamily="34" charset="0"/>
              </a:rPr>
              <a:t> </a:t>
            </a:r>
            <a:r>
              <a:rPr lang="en-US" altLang="en-US" dirty="0" err="1">
                <a:solidFill>
                  <a:srgbClr val="C00000"/>
                </a:solidFill>
                <a:latin typeface="Arial" panose="020B0604020202020204" pitchFamily="34" charset="0"/>
                <a:cs typeface="Arial" panose="020B0604020202020204" pitchFamily="34" charset="0"/>
              </a:rPr>
              <a:t>độ</a:t>
            </a:r>
            <a:r>
              <a:rPr lang="en-US" altLang="en-US" dirty="0">
                <a:solidFill>
                  <a:srgbClr val="C00000"/>
                </a:solidFill>
                <a:latin typeface="Arial" panose="020B0604020202020204" pitchFamily="34" charset="0"/>
                <a:cs typeface="Arial" panose="020B0604020202020204" pitchFamily="34" charset="0"/>
              </a:rPr>
              <a:t> T </a:t>
            </a:r>
            <a:r>
              <a:rPr lang="en-US" altLang="en-US" dirty="0" err="1">
                <a:solidFill>
                  <a:srgbClr val="C00000"/>
                </a:solidFill>
                <a:latin typeface="Arial" panose="020B0604020202020204" pitchFamily="34" charset="0"/>
                <a:cs typeface="Arial" panose="020B0604020202020204" pitchFamily="34" charset="0"/>
              </a:rPr>
              <a:t>tuỳ</a:t>
            </a:r>
            <a:r>
              <a:rPr lang="en-US" altLang="en-US" dirty="0">
                <a:solidFill>
                  <a:srgbClr val="C00000"/>
                </a:solidFill>
                <a:latin typeface="Arial" panose="020B0604020202020204" pitchFamily="34" charset="0"/>
                <a:cs typeface="Arial" panose="020B0604020202020204" pitchFamily="34" charset="0"/>
              </a:rPr>
              <a:t> ý, </a:t>
            </a:r>
            <a:r>
              <a:rPr lang="en-US" altLang="en-US" dirty="0" err="1">
                <a:solidFill>
                  <a:srgbClr val="C00000"/>
                </a:solidFill>
                <a:latin typeface="Arial" panose="020B0604020202020204" pitchFamily="34" charset="0"/>
                <a:cs typeface="Arial" panose="020B0604020202020204" pitchFamily="34" charset="0"/>
              </a:rPr>
              <a:t>thường</a:t>
            </a:r>
            <a:r>
              <a:rPr lang="en-US" altLang="en-US" dirty="0">
                <a:solidFill>
                  <a:srgbClr val="C00000"/>
                </a:solidFill>
                <a:latin typeface="Arial" panose="020B0604020202020204" pitchFamily="34" charset="0"/>
                <a:cs typeface="Arial" panose="020B0604020202020204" pitchFamily="34" charset="0"/>
              </a:rPr>
              <a:t> </a:t>
            </a:r>
            <a:r>
              <a:rPr lang="en-US" altLang="en-US" dirty="0" err="1">
                <a:solidFill>
                  <a:srgbClr val="C00000"/>
                </a:solidFill>
                <a:latin typeface="Arial" panose="020B0604020202020204" pitchFamily="34" charset="0"/>
                <a:cs typeface="Arial" panose="020B0604020202020204" pitchFamily="34" charset="0"/>
              </a:rPr>
              <a:t>chọn</a:t>
            </a:r>
            <a:r>
              <a:rPr lang="en-US" altLang="en-US" dirty="0">
                <a:solidFill>
                  <a:srgbClr val="C00000"/>
                </a:solidFill>
                <a:latin typeface="Arial" panose="020B0604020202020204" pitchFamily="34" charset="0"/>
                <a:cs typeface="Arial" panose="020B0604020202020204" pitchFamily="34" charset="0"/>
              </a:rPr>
              <a:t> ở 25</a:t>
            </a:r>
            <a:r>
              <a:rPr lang="en-US" altLang="en-US" baseline="30000" dirty="0">
                <a:solidFill>
                  <a:srgbClr val="C00000"/>
                </a:solidFill>
                <a:latin typeface="Arial" panose="020B0604020202020204" pitchFamily="34" charset="0"/>
                <a:cs typeface="Arial" panose="020B0604020202020204" pitchFamily="34" charset="0"/>
              </a:rPr>
              <a:t>0</a:t>
            </a:r>
            <a:r>
              <a:rPr lang="en-US" altLang="en-US" dirty="0">
                <a:solidFill>
                  <a:srgbClr val="C00000"/>
                </a:solidFill>
                <a:latin typeface="Arial" panose="020B0604020202020204" pitchFamily="34" charset="0"/>
                <a:cs typeface="Arial" panose="020B0604020202020204" pitchFamily="34" charset="0"/>
              </a:rPr>
              <a:t>C</a:t>
            </a:r>
            <a:r>
              <a:rPr lang="vi-VN" altLang="en-US" dirty="0">
                <a:solidFill>
                  <a:srgbClr val="C00000"/>
                </a:solidFill>
                <a:cs typeface="Arial" panose="020B0604020202020204" pitchFamily="34" charset="0"/>
              </a:rPr>
              <a:t>.</a:t>
            </a:r>
            <a:endParaRPr lang="en-US" altLang="en-US" dirty="0">
              <a:solidFill>
                <a:srgbClr val="C00000"/>
              </a:solidFill>
              <a:latin typeface="Arial" panose="020B0604020202020204" pitchFamily="34" charset="0"/>
              <a:cs typeface="Arial" panose="020B0604020202020204" pitchFamily="34" charset="0"/>
            </a:endParaRPr>
          </a:p>
          <a:p>
            <a:pPr eaLnBrk="1" hangingPunct="1">
              <a:defRPr/>
            </a:pPr>
            <a:r>
              <a:rPr lang="en-US" altLang="en-US" dirty="0" err="1">
                <a:solidFill>
                  <a:srgbClr val="006600"/>
                </a:solidFill>
                <a:latin typeface="Arial" panose="020B0604020202020204" pitchFamily="34" charset="0"/>
                <a:cs typeface="Arial" panose="020B0604020202020204" pitchFamily="34" charset="0"/>
              </a:rPr>
              <a:t>Chất</a:t>
            </a:r>
            <a:r>
              <a:rPr lang="en-US" altLang="en-US" dirty="0">
                <a:solidFill>
                  <a:srgbClr val="006600"/>
                </a:solidFill>
                <a:latin typeface="Arial" panose="020B0604020202020204" pitchFamily="34" charset="0"/>
                <a:cs typeface="Arial" panose="020B0604020202020204" pitchFamily="34" charset="0"/>
              </a:rPr>
              <a:t> </a:t>
            </a:r>
            <a:r>
              <a:rPr lang="en-US" altLang="en-US" dirty="0" err="1">
                <a:solidFill>
                  <a:srgbClr val="006600"/>
                </a:solidFill>
                <a:latin typeface="Arial" panose="020B0604020202020204" pitchFamily="34" charset="0"/>
                <a:cs typeface="Arial" panose="020B0604020202020204" pitchFamily="34" charset="0"/>
              </a:rPr>
              <a:t>đầu</a:t>
            </a:r>
            <a:r>
              <a:rPr lang="en-US" altLang="en-US" dirty="0">
                <a:solidFill>
                  <a:srgbClr val="006600"/>
                </a:solidFill>
                <a:latin typeface="Arial" panose="020B0604020202020204" pitchFamily="34" charset="0"/>
                <a:cs typeface="Arial" panose="020B0604020202020204" pitchFamily="34" charset="0"/>
              </a:rPr>
              <a:t> </a:t>
            </a:r>
            <a:r>
              <a:rPr lang="en-US" altLang="en-US" dirty="0" err="1">
                <a:solidFill>
                  <a:srgbClr val="006600"/>
                </a:solidFill>
                <a:latin typeface="Arial" panose="020B0604020202020204" pitchFamily="34" charset="0"/>
                <a:cs typeface="Arial" panose="020B0604020202020204" pitchFamily="34" charset="0"/>
              </a:rPr>
              <a:t>và</a:t>
            </a:r>
            <a:r>
              <a:rPr lang="en-US" altLang="en-US" dirty="0">
                <a:solidFill>
                  <a:srgbClr val="006600"/>
                </a:solidFill>
                <a:latin typeface="Arial" panose="020B0604020202020204" pitchFamily="34" charset="0"/>
                <a:cs typeface="Arial" panose="020B0604020202020204" pitchFamily="34" charset="0"/>
              </a:rPr>
              <a:t> </a:t>
            </a:r>
            <a:r>
              <a:rPr lang="en-US" altLang="en-US" dirty="0" err="1">
                <a:solidFill>
                  <a:srgbClr val="006600"/>
                </a:solidFill>
                <a:latin typeface="Arial" panose="020B0604020202020204" pitchFamily="34" charset="0"/>
                <a:cs typeface="Arial" panose="020B0604020202020204" pitchFamily="34" charset="0"/>
              </a:rPr>
              <a:t>sản</a:t>
            </a:r>
            <a:r>
              <a:rPr lang="en-US" altLang="en-US" dirty="0">
                <a:solidFill>
                  <a:srgbClr val="006600"/>
                </a:solidFill>
                <a:latin typeface="Arial" panose="020B0604020202020204" pitchFamily="34" charset="0"/>
                <a:cs typeface="Arial" panose="020B0604020202020204" pitchFamily="34" charset="0"/>
              </a:rPr>
              <a:t> </a:t>
            </a:r>
            <a:r>
              <a:rPr lang="en-US" altLang="en-US" dirty="0" err="1">
                <a:solidFill>
                  <a:srgbClr val="006600"/>
                </a:solidFill>
                <a:latin typeface="Arial" panose="020B0604020202020204" pitchFamily="34" charset="0"/>
                <a:cs typeface="Arial" panose="020B0604020202020204" pitchFamily="34" charset="0"/>
              </a:rPr>
              <a:t>phẩm</a:t>
            </a:r>
            <a:r>
              <a:rPr lang="en-US" altLang="en-US" dirty="0">
                <a:solidFill>
                  <a:srgbClr val="006600"/>
                </a:solidFill>
                <a:latin typeface="Arial" panose="020B0604020202020204" pitchFamily="34" charset="0"/>
                <a:cs typeface="Arial" panose="020B0604020202020204" pitchFamily="34" charset="0"/>
              </a:rPr>
              <a:t> ở </a:t>
            </a:r>
            <a:r>
              <a:rPr lang="en-US" altLang="en-US" dirty="0" err="1">
                <a:solidFill>
                  <a:srgbClr val="006600"/>
                </a:solidFill>
                <a:latin typeface="Arial" panose="020B0604020202020204" pitchFamily="34" charset="0"/>
                <a:cs typeface="Arial" panose="020B0604020202020204" pitchFamily="34" charset="0"/>
              </a:rPr>
              <a:t>trạng</a:t>
            </a:r>
            <a:r>
              <a:rPr lang="en-US" altLang="en-US" dirty="0">
                <a:solidFill>
                  <a:srgbClr val="006600"/>
                </a:solidFill>
                <a:latin typeface="Arial" panose="020B0604020202020204" pitchFamily="34" charset="0"/>
                <a:cs typeface="Arial" panose="020B0604020202020204" pitchFamily="34" charset="0"/>
              </a:rPr>
              <a:t> </a:t>
            </a:r>
            <a:r>
              <a:rPr lang="en-US" altLang="en-US" dirty="0" err="1">
                <a:solidFill>
                  <a:srgbClr val="006600"/>
                </a:solidFill>
                <a:latin typeface="Arial" panose="020B0604020202020204" pitchFamily="34" charset="0"/>
                <a:cs typeface="Arial" panose="020B0604020202020204" pitchFamily="34" charset="0"/>
              </a:rPr>
              <a:t>thái</a:t>
            </a:r>
            <a:r>
              <a:rPr lang="en-US" altLang="en-US" dirty="0">
                <a:solidFill>
                  <a:srgbClr val="006600"/>
                </a:solidFill>
                <a:latin typeface="Arial" panose="020B0604020202020204" pitchFamily="34" charset="0"/>
                <a:cs typeface="Arial" panose="020B0604020202020204" pitchFamily="34" charset="0"/>
              </a:rPr>
              <a:t> </a:t>
            </a:r>
            <a:r>
              <a:rPr lang="en-US" altLang="en-US" dirty="0" err="1">
                <a:solidFill>
                  <a:srgbClr val="006600"/>
                </a:solidFill>
                <a:latin typeface="Arial" panose="020B0604020202020204" pitchFamily="34" charset="0"/>
                <a:cs typeface="Arial" panose="020B0604020202020204" pitchFamily="34" charset="0"/>
              </a:rPr>
              <a:t>chuẩn</a:t>
            </a:r>
            <a:r>
              <a:rPr lang="en-US" altLang="en-US" dirty="0">
                <a:solidFill>
                  <a:srgbClr val="006600"/>
                </a:solidFill>
                <a:latin typeface="Arial" panose="020B0604020202020204" pitchFamily="34" charset="0"/>
                <a:cs typeface="Arial" panose="020B0604020202020204" pitchFamily="34" charset="0"/>
              </a:rPr>
              <a:t> </a:t>
            </a:r>
            <a:r>
              <a:rPr lang="en-US" altLang="en-US" dirty="0" err="1">
                <a:solidFill>
                  <a:srgbClr val="006600"/>
                </a:solidFill>
                <a:latin typeface="Arial" panose="020B0604020202020204" pitchFamily="34" charset="0"/>
                <a:cs typeface="Arial" panose="020B0604020202020204" pitchFamily="34" charset="0"/>
              </a:rPr>
              <a:t>và</a:t>
            </a:r>
            <a:r>
              <a:rPr lang="en-US" altLang="en-US" dirty="0">
                <a:solidFill>
                  <a:srgbClr val="006600"/>
                </a:solidFill>
                <a:latin typeface="Arial" panose="020B0604020202020204" pitchFamily="34" charset="0"/>
                <a:cs typeface="Arial" panose="020B0604020202020204" pitchFamily="34" charset="0"/>
              </a:rPr>
              <a:t> </a:t>
            </a:r>
            <a:r>
              <a:rPr lang="en-US" altLang="en-US" dirty="0" err="1">
                <a:solidFill>
                  <a:srgbClr val="006600"/>
                </a:solidFill>
                <a:latin typeface="Arial" panose="020B0604020202020204" pitchFamily="34" charset="0"/>
                <a:cs typeface="Arial" panose="020B0604020202020204" pitchFamily="34" charset="0"/>
              </a:rPr>
              <a:t>cùng</a:t>
            </a:r>
            <a:r>
              <a:rPr lang="en-US" altLang="en-US" dirty="0">
                <a:solidFill>
                  <a:srgbClr val="006600"/>
                </a:solidFill>
                <a:latin typeface="Arial" panose="020B0604020202020204" pitchFamily="34" charset="0"/>
                <a:cs typeface="Arial" panose="020B0604020202020204" pitchFamily="34" charset="0"/>
              </a:rPr>
              <a:t> </a:t>
            </a:r>
            <a:r>
              <a:rPr lang="en-US" altLang="en-US" dirty="0" err="1">
                <a:solidFill>
                  <a:srgbClr val="006600"/>
                </a:solidFill>
                <a:latin typeface="Arial" panose="020B0604020202020204" pitchFamily="34" charset="0"/>
                <a:cs typeface="Arial" panose="020B0604020202020204" pitchFamily="34" charset="0"/>
              </a:rPr>
              <a:t>nhiệt</a:t>
            </a:r>
            <a:r>
              <a:rPr lang="en-US" altLang="en-US" dirty="0">
                <a:solidFill>
                  <a:srgbClr val="006600"/>
                </a:solidFill>
                <a:latin typeface="Arial" panose="020B0604020202020204" pitchFamily="34" charset="0"/>
                <a:cs typeface="Arial" panose="020B0604020202020204" pitchFamily="34" charset="0"/>
              </a:rPr>
              <a:t> </a:t>
            </a:r>
            <a:r>
              <a:rPr lang="en-US" altLang="en-US" dirty="0" err="1">
                <a:solidFill>
                  <a:srgbClr val="006600"/>
                </a:solidFill>
                <a:latin typeface="Arial" panose="020B0604020202020204" pitchFamily="34" charset="0"/>
                <a:cs typeface="Arial" panose="020B0604020202020204" pitchFamily="34" charset="0"/>
              </a:rPr>
              <a:t>độ</a:t>
            </a:r>
            <a:r>
              <a:rPr lang="en-US" altLang="en-US" dirty="0">
                <a:solidFill>
                  <a:srgbClr val="006600"/>
                </a:solidFill>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7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7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5CA74-8DCC-4D1F-A02B-D3CCD9D1126A}"/>
              </a:ext>
            </a:extLst>
          </p:cNvPr>
          <p:cNvSpPr>
            <a:spLocks noGrp="1"/>
          </p:cNvSpPr>
          <p:nvPr>
            <p:ph type="title"/>
          </p:nvPr>
        </p:nvSpPr>
        <p:spPr>
          <a:xfrm>
            <a:off x="558367" y="-44466"/>
            <a:ext cx="8229600" cy="1143000"/>
          </a:xfrm>
        </p:spPr>
        <p:txBody>
          <a:bodyPr/>
          <a:lstStyle/>
          <a:p>
            <a:r>
              <a:rPr lang="en-US" sz="3200" b="1" dirty="0">
                <a:solidFill>
                  <a:srgbClr val="0000FF"/>
                </a:solidFill>
                <a:latin typeface="Arial" panose="020B0604020202020204" pitchFamily="34" charset="0"/>
                <a:cs typeface="Arial" panose="020B0604020202020204" pitchFamily="34" charset="0"/>
              </a:rPr>
              <a:t>ẢNH HƯỞNG NHIỆT ĐỘ ĐẾN </a:t>
            </a:r>
            <a:r>
              <a:rPr lang="en-US" sz="3200" b="1" dirty="0">
                <a:solidFill>
                  <a:srgbClr val="0000FF"/>
                </a:solidFill>
                <a:latin typeface="Arial" panose="020B0604020202020204" pitchFamily="34" charset="0"/>
                <a:cs typeface="Arial" panose="020B0604020202020204" pitchFamily="34" charset="0"/>
                <a:sym typeface="Symbol" panose="05050102010706020507" pitchFamily="18" charset="2"/>
              </a:rPr>
              <a:t>H</a:t>
            </a:r>
            <a:endParaRPr lang="en-US" sz="3200" b="1" dirty="0">
              <a:solidFill>
                <a:srgbClr val="0000FF"/>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6B021C0-7E5C-48ED-ABF7-AB0D3F7A85C8}"/>
              </a:ext>
            </a:extLst>
          </p:cNvPr>
          <p:cNvSpPr>
            <a:spLocks noGrp="1"/>
          </p:cNvSpPr>
          <p:nvPr>
            <p:ph idx="1"/>
          </p:nvPr>
        </p:nvSpPr>
        <p:spPr>
          <a:xfrm>
            <a:off x="-533400" y="1247024"/>
            <a:ext cx="8686800" cy="662782"/>
          </a:xfrm>
        </p:spPr>
        <p:txBody>
          <a:bodyPr/>
          <a:lstStyle/>
          <a:p>
            <a:pPr marL="0" indent="0">
              <a:buNone/>
            </a:pPr>
            <a:r>
              <a:rPr lang="en-US" dirty="0"/>
              <a:t>           </a:t>
            </a:r>
            <a:r>
              <a:rPr lang="en-US" dirty="0" err="1">
                <a:solidFill>
                  <a:srgbClr val="FF0000"/>
                </a:solidFill>
              </a:rPr>
              <a:t>a</a:t>
            </a:r>
            <a:r>
              <a:rPr lang="en-US" dirty="0" err="1">
                <a:solidFill>
                  <a:srgbClr val="006600"/>
                </a:solidFill>
              </a:rPr>
              <a:t>A</a:t>
            </a:r>
            <a:r>
              <a:rPr lang="en-US" dirty="0"/>
              <a:t>(T</a:t>
            </a:r>
            <a:r>
              <a:rPr lang="en-US" baseline="-25000" dirty="0"/>
              <a:t>2</a:t>
            </a:r>
            <a:r>
              <a:rPr lang="en-US" dirty="0"/>
              <a:t>)       +    </a:t>
            </a:r>
            <a:r>
              <a:rPr lang="en-US" dirty="0" err="1">
                <a:solidFill>
                  <a:srgbClr val="FF0000"/>
                </a:solidFill>
              </a:rPr>
              <a:t>b</a:t>
            </a:r>
            <a:r>
              <a:rPr lang="en-US" dirty="0" err="1">
                <a:solidFill>
                  <a:srgbClr val="CC00FF"/>
                </a:solidFill>
              </a:rPr>
              <a:t>B</a:t>
            </a:r>
            <a:r>
              <a:rPr lang="en-US" dirty="0"/>
              <a:t>(T</a:t>
            </a:r>
            <a:r>
              <a:rPr lang="en-US" baseline="-25000" dirty="0"/>
              <a:t>2</a:t>
            </a:r>
            <a:r>
              <a:rPr lang="en-US" dirty="0"/>
              <a:t>)      </a:t>
            </a:r>
            <a:r>
              <a:rPr lang="en-US" dirty="0">
                <a:sym typeface="Symbol" panose="05050102010706020507" pitchFamily="18" charset="2"/>
              </a:rPr>
              <a:t></a:t>
            </a:r>
            <a:r>
              <a:rPr lang="en-US" dirty="0"/>
              <a:t>   </a:t>
            </a:r>
            <a:r>
              <a:rPr lang="en-US" dirty="0" err="1">
                <a:solidFill>
                  <a:srgbClr val="FF0000"/>
                </a:solidFill>
              </a:rPr>
              <a:t>c</a:t>
            </a:r>
            <a:r>
              <a:rPr lang="en-US" dirty="0" err="1">
                <a:solidFill>
                  <a:srgbClr val="0000FF"/>
                </a:solidFill>
              </a:rPr>
              <a:t>C</a:t>
            </a:r>
            <a:r>
              <a:rPr lang="en-US" dirty="0"/>
              <a:t>(T</a:t>
            </a:r>
            <a:r>
              <a:rPr lang="en-US" baseline="-25000" dirty="0"/>
              <a:t>2</a:t>
            </a:r>
            <a:r>
              <a:rPr lang="en-US" dirty="0"/>
              <a:t>)   +  </a:t>
            </a:r>
            <a:r>
              <a:rPr lang="en-US" dirty="0" err="1">
                <a:solidFill>
                  <a:srgbClr val="FF0000"/>
                </a:solidFill>
              </a:rPr>
              <a:t>d</a:t>
            </a:r>
            <a:r>
              <a:rPr lang="en-US" dirty="0" err="1">
                <a:solidFill>
                  <a:schemeClr val="accent2">
                    <a:lumMod val="50000"/>
                  </a:schemeClr>
                </a:solidFill>
              </a:rPr>
              <a:t>D</a:t>
            </a:r>
            <a:r>
              <a:rPr lang="en-US" dirty="0"/>
              <a:t>(T</a:t>
            </a:r>
            <a:r>
              <a:rPr lang="en-US" baseline="-25000" dirty="0"/>
              <a:t>2</a:t>
            </a:r>
            <a:r>
              <a:rPr lang="en-US" dirty="0"/>
              <a:t>)</a:t>
            </a:r>
          </a:p>
        </p:txBody>
      </p:sp>
      <p:sp>
        <p:nvSpPr>
          <p:cNvPr id="4" name="Content Placeholder 2">
            <a:extLst>
              <a:ext uri="{FF2B5EF4-FFF2-40B4-BE49-F238E27FC236}">
                <a16:creationId xmlns:a16="http://schemas.microsoft.com/office/drawing/2014/main" id="{F95C4F01-F4DB-4EEE-9B84-5400E8DE4E99}"/>
              </a:ext>
            </a:extLst>
          </p:cNvPr>
          <p:cNvSpPr txBox="1">
            <a:spLocks/>
          </p:cNvSpPr>
          <p:nvPr/>
        </p:nvSpPr>
        <p:spPr bwMode="auto">
          <a:xfrm>
            <a:off x="-152400" y="2500086"/>
            <a:ext cx="8458200" cy="662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0" dirty="0"/>
              <a:t>       </a:t>
            </a:r>
            <a:r>
              <a:rPr lang="en-US" b="0" dirty="0" err="1">
                <a:solidFill>
                  <a:srgbClr val="FF0000"/>
                </a:solidFill>
              </a:rPr>
              <a:t>a</a:t>
            </a:r>
            <a:r>
              <a:rPr lang="en-US" b="0" dirty="0" err="1">
                <a:solidFill>
                  <a:srgbClr val="006600"/>
                </a:solidFill>
              </a:rPr>
              <a:t>A</a:t>
            </a:r>
            <a:r>
              <a:rPr lang="en-US" b="0" dirty="0"/>
              <a:t>(T</a:t>
            </a:r>
            <a:r>
              <a:rPr lang="en-US" b="0" baseline="-25000" dirty="0"/>
              <a:t>1</a:t>
            </a:r>
            <a:r>
              <a:rPr lang="en-US" b="0" dirty="0"/>
              <a:t>)       +    </a:t>
            </a:r>
            <a:r>
              <a:rPr lang="en-US" b="0" dirty="0" err="1">
                <a:solidFill>
                  <a:srgbClr val="FF0000"/>
                </a:solidFill>
              </a:rPr>
              <a:t>b</a:t>
            </a:r>
            <a:r>
              <a:rPr lang="en-US" b="0" dirty="0" err="1">
                <a:solidFill>
                  <a:srgbClr val="CC00FF"/>
                </a:solidFill>
              </a:rPr>
              <a:t>B</a:t>
            </a:r>
            <a:r>
              <a:rPr lang="en-US" b="0" dirty="0"/>
              <a:t>(T</a:t>
            </a:r>
            <a:r>
              <a:rPr lang="en-US" b="0" baseline="-25000" dirty="0"/>
              <a:t>1</a:t>
            </a:r>
            <a:r>
              <a:rPr lang="en-US" b="0" dirty="0"/>
              <a:t>)      </a:t>
            </a:r>
            <a:r>
              <a:rPr lang="en-US" dirty="0">
                <a:sym typeface="Symbol" panose="05050102010706020507" pitchFamily="18" charset="2"/>
              </a:rPr>
              <a:t></a:t>
            </a:r>
            <a:r>
              <a:rPr lang="en-US" b="0" dirty="0"/>
              <a:t>    </a:t>
            </a:r>
            <a:r>
              <a:rPr lang="en-US" b="0" dirty="0" err="1">
                <a:solidFill>
                  <a:srgbClr val="FF0000"/>
                </a:solidFill>
              </a:rPr>
              <a:t>c</a:t>
            </a:r>
            <a:r>
              <a:rPr lang="en-US" b="0" dirty="0" err="1">
                <a:solidFill>
                  <a:srgbClr val="0000FF"/>
                </a:solidFill>
              </a:rPr>
              <a:t>C</a:t>
            </a:r>
            <a:r>
              <a:rPr lang="en-US" b="0" dirty="0"/>
              <a:t>(T</a:t>
            </a:r>
            <a:r>
              <a:rPr lang="en-US" b="0" baseline="-25000" dirty="0"/>
              <a:t>1</a:t>
            </a:r>
            <a:r>
              <a:rPr lang="en-US" b="0" dirty="0"/>
              <a:t>)   +   </a:t>
            </a:r>
            <a:r>
              <a:rPr lang="en-US" b="0" dirty="0" err="1">
                <a:solidFill>
                  <a:srgbClr val="FF0000"/>
                </a:solidFill>
              </a:rPr>
              <a:t>d</a:t>
            </a:r>
            <a:r>
              <a:rPr lang="en-US" b="0" dirty="0" err="1">
                <a:solidFill>
                  <a:schemeClr val="accent2">
                    <a:lumMod val="50000"/>
                  </a:schemeClr>
                </a:solidFill>
              </a:rPr>
              <a:t>D</a:t>
            </a:r>
            <a:r>
              <a:rPr lang="en-US" b="0" dirty="0"/>
              <a:t>(T</a:t>
            </a:r>
            <a:r>
              <a:rPr lang="en-US" b="0" baseline="-25000" dirty="0"/>
              <a:t>1</a:t>
            </a:r>
            <a:r>
              <a:rPr lang="en-US" b="0" dirty="0"/>
              <a:t>)</a:t>
            </a:r>
          </a:p>
        </p:txBody>
      </p:sp>
      <p:cxnSp>
        <p:nvCxnSpPr>
          <p:cNvPr id="6" name="Straight Arrow Connector 5">
            <a:extLst>
              <a:ext uri="{FF2B5EF4-FFF2-40B4-BE49-F238E27FC236}">
                <a16:creationId xmlns:a16="http://schemas.microsoft.com/office/drawing/2014/main" id="{E3042915-59AC-4FE0-9D0D-3080FBA11DA0}"/>
              </a:ext>
            </a:extLst>
          </p:cNvPr>
          <p:cNvCxnSpPr/>
          <p:nvPr/>
        </p:nvCxnSpPr>
        <p:spPr>
          <a:xfrm>
            <a:off x="914400" y="1752600"/>
            <a:ext cx="0" cy="83820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8F613AE-483B-468F-B69D-BA5F623FA9C7}"/>
              </a:ext>
            </a:extLst>
          </p:cNvPr>
          <p:cNvCxnSpPr>
            <a:cxnSpLocks/>
          </p:cNvCxnSpPr>
          <p:nvPr/>
        </p:nvCxnSpPr>
        <p:spPr>
          <a:xfrm flipV="1">
            <a:off x="7239000" y="1828800"/>
            <a:ext cx="0" cy="76200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C01E493-38BE-42B6-BF3F-24AED8D4930F}"/>
              </a:ext>
            </a:extLst>
          </p:cNvPr>
          <p:cNvCxnSpPr>
            <a:cxnSpLocks/>
          </p:cNvCxnSpPr>
          <p:nvPr/>
        </p:nvCxnSpPr>
        <p:spPr>
          <a:xfrm flipV="1">
            <a:off x="5410200" y="1828800"/>
            <a:ext cx="0" cy="76200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6C65C8F-91E3-4F4E-8751-DA23902BBB24}"/>
              </a:ext>
            </a:extLst>
          </p:cNvPr>
          <p:cNvCxnSpPr/>
          <p:nvPr/>
        </p:nvCxnSpPr>
        <p:spPr>
          <a:xfrm>
            <a:off x="3124200" y="1752600"/>
            <a:ext cx="0" cy="83820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1B431AB-1180-4801-AB55-1944B8DD4BCE}"/>
              </a:ext>
            </a:extLst>
          </p:cNvPr>
          <p:cNvSpPr txBox="1"/>
          <p:nvPr/>
        </p:nvSpPr>
        <p:spPr>
          <a:xfrm>
            <a:off x="914399" y="1855065"/>
            <a:ext cx="1904997" cy="523220"/>
          </a:xfrm>
          <a:prstGeom prst="rect">
            <a:avLst/>
          </a:prstGeom>
          <a:noFill/>
        </p:spPr>
        <p:txBody>
          <a:bodyPr wrap="square" rtlCol="0">
            <a:spAutoFit/>
          </a:bodyPr>
          <a:lstStyle/>
          <a:p>
            <a:r>
              <a:rPr lang="en-US" sz="2800" b="0" dirty="0">
                <a:solidFill>
                  <a:srgbClr val="FF0000"/>
                </a:solidFill>
                <a:latin typeface="Arial" panose="020B0604020202020204" pitchFamily="34" charset="0"/>
                <a:cs typeface="Arial" panose="020B0604020202020204" pitchFamily="34" charset="0"/>
              </a:rPr>
              <a:t>- </a:t>
            </a:r>
            <a:r>
              <a:rPr lang="en-US" sz="2800" b="0" dirty="0" err="1">
                <a:solidFill>
                  <a:srgbClr val="FF0000"/>
                </a:solidFill>
                <a:latin typeface="Arial" panose="020B0604020202020204" pitchFamily="34" charset="0"/>
                <a:cs typeface="Arial" panose="020B0604020202020204" pitchFamily="34" charset="0"/>
              </a:rPr>
              <a:t>a</a:t>
            </a:r>
            <a:r>
              <a:rPr lang="en-US" sz="2800" b="0" dirty="0" err="1">
                <a:solidFill>
                  <a:srgbClr val="006600"/>
                </a:solidFill>
                <a:latin typeface="Arial" panose="020B0604020202020204" pitchFamily="34" charset="0"/>
                <a:cs typeface="Arial" panose="020B0604020202020204" pitchFamily="34" charset="0"/>
              </a:rPr>
              <a:t>.C</a:t>
            </a:r>
            <a:r>
              <a:rPr lang="en-US" sz="2800" b="0" baseline="-25000" dirty="0" err="1">
                <a:solidFill>
                  <a:srgbClr val="006600"/>
                </a:solidFill>
                <a:latin typeface="Arial" panose="020B0604020202020204" pitchFamily="34" charset="0"/>
                <a:cs typeface="Arial" panose="020B0604020202020204" pitchFamily="34" charset="0"/>
              </a:rPr>
              <a:t>p</a:t>
            </a:r>
            <a:r>
              <a:rPr lang="en-US" sz="2800" b="0" baseline="-25000" dirty="0">
                <a:solidFill>
                  <a:srgbClr val="006600"/>
                </a:solidFill>
                <a:latin typeface="Arial" panose="020B0604020202020204" pitchFamily="34" charset="0"/>
                <a:cs typeface="Arial" panose="020B0604020202020204" pitchFamily="34" charset="0"/>
              </a:rPr>
              <a:t> A</a:t>
            </a:r>
            <a:r>
              <a:rPr lang="en-US" sz="2800" b="0" dirty="0">
                <a:solidFill>
                  <a:srgbClr val="006600"/>
                </a:solidFill>
                <a:latin typeface="Arial" panose="020B0604020202020204" pitchFamily="34" charset="0"/>
                <a:cs typeface="Arial" panose="020B0604020202020204" pitchFamily="34" charset="0"/>
              </a:rPr>
              <a:t>.</a:t>
            </a:r>
            <a:r>
              <a:rPr lang="en-US" sz="2800" b="0" dirty="0">
                <a:solidFill>
                  <a:srgbClr val="FF0000"/>
                </a:solidFill>
                <a:latin typeface="Arial" panose="020B0604020202020204" pitchFamily="34" charset="0"/>
                <a:cs typeface="Arial" panose="020B0604020202020204" pitchFamily="34" charset="0"/>
                <a:sym typeface="Symbol" panose="05050102010706020507" pitchFamily="18" charset="2"/>
              </a:rPr>
              <a:t>T</a:t>
            </a:r>
            <a:endParaRPr lang="en-US" sz="2800" b="0" dirty="0">
              <a:solidFill>
                <a:srgbClr val="FF000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E60DFA19-CEDD-4283-A3D7-C8FB68630558}"/>
              </a:ext>
            </a:extLst>
          </p:cNvPr>
          <p:cNvSpPr txBox="1"/>
          <p:nvPr/>
        </p:nvSpPr>
        <p:spPr>
          <a:xfrm>
            <a:off x="3099785" y="1868292"/>
            <a:ext cx="1904989" cy="523220"/>
          </a:xfrm>
          <a:prstGeom prst="rect">
            <a:avLst/>
          </a:prstGeom>
          <a:noFill/>
        </p:spPr>
        <p:txBody>
          <a:bodyPr wrap="square" rtlCol="0">
            <a:spAutoFit/>
          </a:bodyPr>
          <a:lstStyle/>
          <a:p>
            <a:r>
              <a:rPr lang="en-US" sz="2800" b="0" dirty="0">
                <a:solidFill>
                  <a:srgbClr val="FF0000"/>
                </a:solidFill>
                <a:latin typeface="Arial" panose="020B0604020202020204" pitchFamily="34" charset="0"/>
                <a:cs typeface="Arial" panose="020B0604020202020204" pitchFamily="34" charset="0"/>
              </a:rPr>
              <a:t>- </a:t>
            </a:r>
            <a:r>
              <a:rPr lang="en-US" sz="2800" b="0" dirty="0" err="1">
                <a:solidFill>
                  <a:srgbClr val="FF0000"/>
                </a:solidFill>
                <a:latin typeface="Arial" panose="020B0604020202020204" pitchFamily="34" charset="0"/>
                <a:cs typeface="Arial" panose="020B0604020202020204" pitchFamily="34" charset="0"/>
              </a:rPr>
              <a:t>b</a:t>
            </a:r>
            <a:r>
              <a:rPr lang="en-US" sz="2800" b="0" dirty="0" err="1">
                <a:solidFill>
                  <a:srgbClr val="006600"/>
                </a:solidFill>
                <a:latin typeface="Arial" panose="020B0604020202020204" pitchFamily="34" charset="0"/>
                <a:cs typeface="Arial" panose="020B0604020202020204" pitchFamily="34" charset="0"/>
              </a:rPr>
              <a:t>.</a:t>
            </a:r>
            <a:r>
              <a:rPr lang="en-US" sz="2800" b="0" dirty="0" err="1">
                <a:solidFill>
                  <a:srgbClr val="CC00FF"/>
                </a:solidFill>
                <a:latin typeface="Arial" panose="020B0604020202020204" pitchFamily="34" charset="0"/>
                <a:cs typeface="Arial" panose="020B0604020202020204" pitchFamily="34" charset="0"/>
              </a:rPr>
              <a:t>C</a:t>
            </a:r>
            <a:r>
              <a:rPr lang="en-US" sz="2800" b="0" baseline="-25000" dirty="0" err="1">
                <a:solidFill>
                  <a:srgbClr val="CC00FF"/>
                </a:solidFill>
                <a:latin typeface="Arial" panose="020B0604020202020204" pitchFamily="34" charset="0"/>
                <a:cs typeface="Arial" panose="020B0604020202020204" pitchFamily="34" charset="0"/>
              </a:rPr>
              <a:t>p</a:t>
            </a:r>
            <a:r>
              <a:rPr lang="en-US" sz="2800" b="0" baseline="-25000" dirty="0">
                <a:solidFill>
                  <a:srgbClr val="CC00FF"/>
                </a:solidFill>
                <a:latin typeface="Arial" panose="020B0604020202020204" pitchFamily="34" charset="0"/>
                <a:cs typeface="Arial" panose="020B0604020202020204" pitchFamily="34" charset="0"/>
              </a:rPr>
              <a:t> B</a:t>
            </a:r>
            <a:r>
              <a:rPr lang="en-US" sz="2800" b="0" dirty="0">
                <a:solidFill>
                  <a:srgbClr val="CC00FF"/>
                </a:solidFill>
                <a:latin typeface="Arial" panose="020B0604020202020204" pitchFamily="34" charset="0"/>
                <a:cs typeface="Arial" panose="020B0604020202020204" pitchFamily="34" charset="0"/>
              </a:rPr>
              <a:t>.</a:t>
            </a:r>
            <a:r>
              <a:rPr lang="en-US" sz="2800" b="0" dirty="0">
                <a:solidFill>
                  <a:srgbClr val="FF0000"/>
                </a:solidFill>
                <a:latin typeface="Arial" panose="020B0604020202020204" pitchFamily="34" charset="0"/>
                <a:cs typeface="Arial" panose="020B0604020202020204" pitchFamily="34" charset="0"/>
                <a:sym typeface="Symbol" panose="05050102010706020507" pitchFamily="18" charset="2"/>
              </a:rPr>
              <a:t>T</a:t>
            </a:r>
            <a:endParaRPr lang="en-US" sz="2800" b="0" dirty="0">
              <a:solidFill>
                <a:srgbClr val="FF0000"/>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A0583BE-1CA7-47B8-BCDC-A68C14FD4B90}"/>
              </a:ext>
            </a:extLst>
          </p:cNvPr>
          <p:cNvSpPr txBox="1"/>
          <p:nvPr/>
        </p:nvSpPr>
        <p:spPr>
          <a:xfrm>
            <a:off x="7261933" y="1929584"/>
            <a:ext cx="1714500" cy="523220"/>
          </a:xfrm>
          <a:prstGeom prst="rect">
            <a:avLst/>
          </a:prstGeom>
          <a:noFill/>
        </p:spPr>
        <p:txBody>
          <a:bodyPr wrap="square" rtlCol="0">
            <a:spAutoFit/>
          </a:bodyPr>
          <a:lstStyle/>
          <a:p>
            <a:r>
              <a:rPr lang="en-US" sz="2800" b="0" dirty="0" err="1">
                <a:solidFill>
                  <a:srgbClr val="FF0000"/>
                </a:solidFill>
                <a:latin typeface="Arial" panose="020B0604020202020204" pitchFamily="34" charset="0"/>
                <a:cs typeface="Arial" panose="020B0604020202020204" pitchFamily="34" charset="0"/>
              </a:rPr>
              <a:t>d</a:t>
            </a:r>
            <a:r>
              <a:rPr lang="en-US" sz="2800" b="0" dirty="0" err="1">
                <a:solidFill>
                  <a:srgbClr val="006600"/>
                </a:solidFill>
                <a:latin typeface="Arial" panose="020B0604020202020204" pitchFamily="34" charset="0"/>
                <a:cs typeface="Arial" panose="020B0604020202020204" pitchFamily="34" charset="0"/>
              </a:rPr>
              <a:t>.</a:t>
            </a:r>
            <a:r>
              <a:rPr lang="en-US" sz="2800" b="0" dirty="0" err="1">
                <a:solidFill>
                  <a:schemeClr val="accent2">
                    <a:lumMod val="50000"/>
                  </a:schemeClr>
                </a:solidFill>
                <a:latin typeface="Arial" panose="020B0604020202020204" pitchFamily="34" charset="0"/>
                <a:cs typeface="Arial" panose="020B0604020202020204" pitchFamily="34" charset="0"/>
              </a:rPr>
              <a:t>C</a:t>
            </a:r>
            <a:r>
              <a:rPr lang="en-US" sz="2800" b="0" baseline="-25000" dirty="0" err="1">
                <a:solidFill>
                  <a:schemeClr val="accent2">
                    <a:lumMod val="50000"/>
                  </a:schemeClr>
                </a:solidFill>
                <a:latin typeface="Arial" panose="020B0604020202020204" pitchFamily="34" charset="0"/>
                <a:cs typeface="Arial" panose="020B0604020202020204" pitchFamily="34" charset="0"/>
              </a:rPr>
              <a:t>p</a:t>
            </a:r>
            <a:r>
              <a:rPr lang="en-US" sz="2800" b="0" baseline="-25000" dirty="0">
                <a:solidFill>
                  <a:schemeClr val="accent2">
                    <a:lumMod val="50000"/>
                  </a:schemeClr>
                </a:solidFill>
                <a:latin typeface="Arial" panose="020B0604020202020204" pitchFamily="34" charset="0"/>
                <a:cs typeface="Arial" panose="020B0604020202020204" pitchFamily="34" charset="0"/>
              </a:rPr>
              <a:t> D</a:t>
            </a:r>
            <a:r>
              <a:rPr lang="en-US" sz="2800" b="0" dirty="0">
                <a:solidFill>
                  <a:schemeClr val="accent2">
                    <a:lumMod val="50000"/>
                  </a:schemeClr>
                </a:solidFill>
                <a:latin typeface="Arial" panose="020B0604020202020204" pitchFamily="34" charset="0"/>
                <a:cs typeface="Arial" panose="020B0604020202020204" pitchFamily="34" charset="0"/>
              </a:rPr>
              <a:t>.</a:t>
            </a:r>
            <a:r>
              <a:rPr lang="en-US" sz="2800" b="0" dirty="0">
                <a:solidFill>
                  <a:srgbClr val="FF0000"/>
                </a:solidFill>
                <a:latin typeface="Arial" panose="020B0604020202020204" pitchFamily="34" charset="0"/>
                <a:cs typeface="Arial" panose="020B0604020202020204" pitchFamily="34" charset="0"/>
                <a:sym typeface="Symbol" panose="05050102010706020507" pitchFamily="18" charset="2"/>
              </a:rPr>
              <a:t>T</a:t>
            </a:r>
            <a:endParaRPr lang="en-US" sz="2800" b="0" dirty="0">
              <a:solidFill>
                <a:srgbClr val="FF0000"/>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4948B982-DDED-4009-AA7E-D23B8BA33356}"/>
              </a:ext>
            </a:extLst>
          </p:cNvPr>
          <p:cNvSpPr txBox="1"/>
          <p:nvPr/>
        </p:nvSpPr>
        <p:spPr>
          <a:xfrm>
            <a:off x="5410200" y="1925173"/>
            <a:ext cx="1714500" cy="523220"/>
          </a:xfrm>
          <a:prstGeom prst="rect">
            <a:avLst/>
          </a:prstGeom>
          <a:noFill/>
        </p:spPr>
        <p:txBody>
          <a:bodyPr wrap="square" rtlCol="0">
            <a:spAutoFit/>
          </a:bodyPr>
          <a:lstStyle/>
          <a:p>
            <a:r>
              <a:rPr lang="en-US" sz="2800" b="0" dirty="0" err="1">
                <a:solidFill>
                  <a:srgbClr val="FF0000"/>
                </a:solidFill>
                <a:latin typeface="Arial" panose="020B0604020202020204" pitchFamily="34" charset="0"/>
                <a:cs typeface="Arial" panose="020B0604020202020204" pitchFamily="34" charset="0"/>
              </a:rPr>
              <a:t>c</a:t>
            </a:r>
            <a:r>
              <a:rPr lang="en-US" sz="2800" b="0" dirty="0" err="1">
                <a:solidFill>
                  <a:srgbClr val="006600"/>
                </a:solidFill>
                <a:latin typeface="Arial" panose="020B0604020202020204" pitchFamily="34" charset="0"/>
                <a:cs typeface="Arial" panose="020B0604020202020204" pitchFamily="34" charset="0"/>
              </a:rPr>
              <a:t>.</a:t>
            </a:r>
            <a:r>
              <a:rPr lang="en-US" sz="2800" b="0" dirty="0" err="1">
                <a:solidFill>
                  <a:srgbClr val="0000FF"/>
                </a:solidFill>
                <a:latin typeface="Arial" panose="020B0604020202020204" pitchFamily="34" charset="0"/>
                <a:cs typeface="Arial" panose="020B0604020202020204" pitchFamily="34" charset="0"/>
              </a:rPr>
              <a:t>C</a:t>
            </a:r>
            <a:r>
              <a:rPr lang="en-US" sz="2800" b="0" baseline="-25000" dirty="0" err="1">
                <a:solidFill>
                  <a:srgbClr val="0000FF"/>
                </a:solidFill>
                <a:latin typeface="Arial" panose="020B0604020202020204" pitchFamily="34" charset="0"/>
                <a:cs typeface="Arial" panose="020B0604020202020204" pitchFamily="34" charset="0"/>
              </a:rPr>
              <a:t>p</a:t>
            </a:r>
            <a:r>
              <a:rPr lang="en-US" sz="2800" b="0" baseline="-25000" dirty="0">
                <a:solidFill>
                  <a:srgbClr val="0000FF"/>
                </a:solidFill>
                <a:latin typeface="Arial" panose="020B0604020202020204" pitchFamily="34" charset="0"/>
                <a:cs typeface="Arial" panose="020B0604020202020204" pitchFamily="34" charset="0"/>
              </a:rPr>
              <a:t> C</a:t>
            </a:r>
            <a:r>
              <a:rPr lang="en-US" sz="2800" b="0" dirty="0">
                <a:solidFill>
                  <a:srgbClr val="0000FF"/>
                </a:solidFill>
                <a:latin typeface="Arial" panose="020B0604020202020204" pitchFamily="34" charset="0"/>
                <a:cs typeface="Arial" panose="020B0604020202020204" pitchFamily="34" charset="0"/>
              </a:rPr>
              <a:t>.</a:t>
            </a:r>
            <a:r>
              <a:rPr lang="en-US" sz="2800" b="0" dirty="0">
                <a:solidFill>
                  <a:srgbClr val="FF0000"/>
                </a:solidFill>
                <a:latin typeface="Arial" panose="020B0604020202020204" pitchFamily="34" charset="0"/>
                <a:cs typeface="Arial" panose="020B0604020202020204" pitchFamily="34" charset="0"/>
                <a:sym typeface="Symbol" panose="05050102010706020507" pitchFamily="18" charset="2"/>
              </a:rPr>
              <a:t>T</a:t>
            </a:r>
            <a:endParaRPr lang="en-US" sz="2800" b="0" dirty="0">
              <a:solidFill>
                <a:srgbClr val="FF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B66C08D-B0AD-443E-B907-5B97703BFE29}"/>
                  </a:ext>
                </a:extLst>
              </p:cNvPr>
              <p:cNvSpPr txBox="1"/>
              <p:nvPr/>
            </p:nvSpPr>
            <p:spPr>
              <a:xfrm>
                <a:off x="4082618" y="2896602"/>
                <a:ext cx="1181099" cy="6270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cs typeface="Arial" panose="020B0604020202020204" pitchFamily="34" charset="0"/>
                              <a:sym typeface="Symbol" panose="05050102010706020507" pitchFamily="18" charset="2"/>
                            </a:rPr>
                          </m:ctrlPr>
                        </m:sSubPr>
                        <m:e>
                          <m:r>
                            <a:rPr lang="en-US" i="1" smtClean="0">
                              <a:solidFill>
                                <a:srgbClr val="0000FF"/>
                              </a:solidFill>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m:t>
                          </m:r>
                          <m:r>
                            <a:rPr lang="en-US" b="1" i="1" smtClean="0">
                              <a:solidFill>
                                <a:srgbClr val="0000FF"/>
                              </a:solidFill>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𝑯</m:t>
                          </m:r>
                        </m:e>
                        <m:sub>
                          <m:sSub>
                            <m:sSubPr>
                              <m:ctrlPr>
                                <a:rPr lang="en-US" i="1" smtClean="0">
                                  <a:solidFill>
                                    <a:srgbClr val="0000FF"/>
                                  </a:solidFill>
                                  <a:latin typeface="Cambria Math" panose="02040503050406030204" pitchFamily="18" charset="0"/>
                                  <a:cs typeface="Arial" panose="020B0604020202020204" pitchFamily="34" charset="0"/>
                                  <a:sym typeface="Symbol" panose="05050102010706020507" pitchFamily="18" charset="2"/>
                                </a:rPr>
                              </m:ctrlPr>
                            </m:sSubPr>
                            <m:e>
                              <m:r>
                                <a:rPr lang="en-US" b="1" i="1" smtClean="0">
                                  <a:solidFill>
                                    <a:srgbClr val="0000FF"/>
                                  </a:solidFill>
                                  <a:latin typeface="Cambria Math" panose="02040503050406030204" pitchFamily="18" charset="0"/>
                                  <a:cs typeface="Arial" panose="020B0604020202020204" pitchFamily="34" charset="0"/>
                                  <a:sym typeface="Symbol" panose="05050102010706020507" pitchFamily="18" charset="2"/>
                                </a:rPr>
                                <m:t>𝑻</m:t>
                              </m:r>
                            </m:e>
                            <m:sub>
                              <m:r>
                                <a:rPr lang="en-US" b="1" i="1" smtClean="0">
                                  <a:solidFill>
                                    <a:srgbClr val="0000FF"/>
                                  </a:solidFill>
                                  <a:latin typeface="Cambria Math" panose="02040503050406030204" pitchFamily="18" charset="0"/>
                                  <a:cs typeface="Arial" panose="020B0604020202020204" pitchFamily="34" charset="0"/>
                                  <a:sym typeface="Symbol" panose="05050102010706020507" pitchFamily="18" charset="2"/>
                                </a:rPr>
                                <m:t>𝟏</m:t>
                              </m:r>
                            </m:sub>
                          </m:sSub>
                        </m:sub>
                      </m:sSub>
                    </m:oMath>
                  </m:oMathPara>
                </a14:m>
                <a:endParaRPr lang="en-US" dirty="0">
                  <a:solidFill>
                    <a:srgbClr val="0000FF"/>
                  </a:solidFill>
                  <a:latin typeface="Arial" panose="020B0604020202020204" pitchFamily="34" charset="0"/>
                  <a:cs typeface="Arial" panose="020B0604020202020204" pitchFamily="34" charset="0"/>
                </a:endParaRPr>
              </a:p>
            </p:txBody>
          </p:sp>
        </mc:Choice>
        <mc:Fallback xmlns="">
          <p:sp>
            <p:nvSpPr>
              <p:cNvPr id="18" name="TextBox 17">
                <a:extLst>
                  <a:ext uri="{FF2B5EF4-FFF2-40B4-BE49-F238E27FC236}">
                    <a16:creationId xmlns:a16="http://schemas.microsoft.com/office/drawing/2014/main" id="{5B66C08D-B0AD-443E-B907-5B97703BFE29}"/>
                  </a:ext>
                </a:extLst>
              </p:cNvPr>
              <p:cNvSpPr txBox="1">
                <a:spLocks noRot="1" noChangeAspect="1" noMove="1" noResize="1" noEditPoints="1" noAdjustHandles="1" noChangeArrowheads="1" noChangeShapeType="1" noTextEdit="1"/>
              </p:cNvSpPr>
              <p:nvPr/>
            </p:nvSpPr>
            <p:spPr>
              <a:xfrm>
                <a:off x="4082618" y="2896602"/>
                <a:ext cx="1181099" cy="62709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8EA8045-E819-44E5-9DDC-5F7FFDD9C43F}"/>
                  </a:ext>
                </a:extLst>
              </p:cNvPr>
              <p:cNvSpPr txBox="1"/>
              <p:nvPr/>
            </p:nvSpPr>
            <p:spPr>
              <a:xfrm>
                <a:off x="3981450" y="911263"/>
                <a:ext cx="1181099" cy="6463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cs typeface="Arial" panose="020B0604020202020204" pitchFamily="34" charset="0"/>
                              <a:sym typeface="Symbol" panose="05050102010706020507" pitchFamily="18" charset="2"/>
                            </a:rPr>
                          </m:ctrlPr>
                        </m:sSubPr>
                        <m:e>
                          <m:r>
                            <a:rPr lang="en-US" i="1" smtClean="0">
                              <a:solidFill>
                                <a:srgbClr val="0000FF"/>
                              </a:solidFill>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m:t>
                          </m:r>
                          <m:r>
                            <a:rPr lang="en-US" b="1" i="1" smtClean="0">
                              <a:solidFill>
                                <a:srgbClr val="0000FF"/>
                              </a:solidFill>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𝑯</m:t>
                          </m:r>
                        </m:e>
                        <m:sub>
                          <m:sSub>
                            <m:sSubPr>
                              <m:ctrlPr>
                                <a:rPr lang="en-US" i="1" smtClean="0">
                                  <a:solidFill>
                                    <a:srgbClr val="0000FF"/>
                                  </a:solidFill>
                                  <a:latin typeface="Cambria Math" panose="02040503050406030204" pitchFamily="18" charset="0"/>
                                  <a:cs typeface="Arial" panose="020B0604020202020204" pitchFamily="34" charset="0"/>
                                  <a:sym typeface="Symbol" panose="05050102010706020507" pitchFamily="18" charset="2"/>
                                </a:rPr>
                              </m:ctrlPr>
                            </m:sSubPr>
                            <m:e>
                              <m:r>
                                <a:rPr lang="en-US" b="1" i="1" smtClean="0">
                                  <a:solidFill>
                                    <a:srgbClr val="0000FF"/>
                                  </a:solidFill>
                                  <a:latin typeface="Cambria Math" panose="02040503050406030204" pitchFamily="18" charset="0"/>
                                  <a:cs typeface="Arial" panose="020B0604020202020204" pitchFamily="34" charset="0"/>
                                  <a:sym typeface="Symbol" panose="05050102010706020507" pitchFamily="18" charset="2"/>
                                </a:rPr>
                                <m:t>𝑻</m:t>
                              </m:r>
                            </m:e>
                            <m:sub>
                              <m:r>
                                <a:rPr lang="en-US" b="1" i="1" smtClean="0">
                                  <a:solidFill>
                                    <a:srgbClr val="0000FF"/>
                                  </a:solidFill>
                                  <a:latin typeface="Cambria Math" panose="02040503050406030204" pitchFamily="18" charset="0"/>
                                  <a:cs typeface="Arial" panose="020B0604020202020204" pitchFamily="34" charset="0"/>
                                  <a:sym typeface="Symbol" panose="05050102010706020507" pitchFamily="18" charset="2"/>
                                </a:rPr>
                                <m:t>𝟐</m:t>
                              </m:r>
                            </m:sub>
                          </m:sSub>
                        </m:sub>
                      </m:sSub>
                    </m:oMath>
                  </m:oMathPara>
                </a14:m>
                <a:endParaRPr lang="en-US" dirty="0">
                  <a:solidFill>
                    <a:srgbClr val="0000FF"/>
                  </a:solidFill>
                  <a:latin typeface="Arial" panose="020B0604020202020204" pitchFamily="34" charset="0"/>
                  <a:cs typeface="Arial" panose="020B0604020202020204" pitchFamily="34" charset="0"/>
                </a:endParaRPr>
              </a:p>
            </p:txBody>
          </p:sp>
        </mc:Choice>
        <mc:Fallback xmlns="">
          <p:sp>
            <p:nvSpPr>
              <p:cNvPr id="19" name="TextBox 18">
                <a:extLst>
                  <a:ext uri="{FF2B5EF4-FFF2-40B4-BE49-F238E27FC236}">
                    <a16:creationId xmlns:a16="http://schemas.microsoft.com/office/drawing/2014/main" id="{B8EA8045-E819-44E5-9DDC-5F7FFDD9C43F}"/>
                  </a:ext>
                </a:extLst>
              </p:cNvPr>
              <p:cNvSpPr txBox="1">
                <a:spLocks noRot="1" noChangeAspect="1" noMove="1" noResize="1" noEditPoints="1" noAdjustHandles="1" noChangeArrowheads="1" noChangeShapeType="1" noTextEdit="1"/>
              </p:cNvSpPr>
              <p:nvPr/>
            </p:nvSpPr>
            <p:spPr>
              <a:xfrm>
                <a:off x="3981450" y="911263"/>
                <a:ext cx="1181099" cy="646395"/>
              </a:xfrm>
              <a:prstGeom prst="rect">
                <a:avLst/>
              </a:prstGeom>
              <a:blipFill>
                <a:blip r:embed="rId3"/>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A70D55B3-EBD7-4953-86C5-EAA720ED8FE9}"/>
              </a:ext>
            </a:extLst>
          </p:cNvPr>
          <p:cNvSpPr txBox="1"/>
          <p:nvPr/>
        </p:nvSpPr>
        <p:spPr>
          <a:xfrm>
            <a:off x="76200" y="3531837"/>
            <a:ext cx="9191717" cy="1952522"/>
          </a:xfrm>
          <a:prstGeom prst="rect">
            <a:avLst/>
          </a:prstGeom>
          <a:noFill/>
        </p:spPr>
        <p:txBody>
          <a:bodyPr wrap="square" rtlCol="0">
            <a:spAutoFit/>
          </a:bodyPr>
          <a:lstStyle/>
          <a:p>
            <a:pPr>
              <a:lnSpc>
                <a:spcPct val="150000"/>
              </a:lnSpc>
            </a:pPr>
            <a:r>
              <a:rPr lang="en-US" sz="2800" b="0" dirty="0">
                <a:solidFill>
                  <a:srgbClr val="0000FF"/>
                </a:solidFill>
                <a:latin typeface="Arial" panose="020B0604020202020204" pitchFamily="34" charset="0"/>
                <a:cs typeface="Arial" panose="020B0604020202020204" pitchFamily="34" charset="0"/>
              </a:rPr>
              <a:t>C</a:t>
            </a:r>
            <a:r>
              <a:rPr lang="en-US" sz="2800" b="0" baseline="-25000" dirty="0">
                <a:solidFill>
                  <a:srgbClr val="0000FF"/>
                </a:solidFill>
                <a:latin typeface="Arial" panose="020B0604020202020204" pitchFamily="34" charset="0"/>
                <a:cs typeface="Arial" panose="020B0604020202020204" pitchFamily="34" charset="0"/>
              </a:rPr>
              <a:t>p</a:t>
            </a:r>
            <a:r>
              <a:rPr lang="en-US" sz="2800" b="0" dirty="0">
                <a:solidFill>
                  <a:srgbClr val="0000FF"/>
                </a:solidFill>
                <a:latin typeface="Arial" panose="020B0604020202020204" pitchFamily="34" charset="0"/>
                <a:cs typeface="Arial" panose="020B0604020202020204" pitchFamily="34" charset="0"/>
              </a:rPr>
              <a:t> </a:t>
            </a:r>
            <a:r>
              <a:rPr lang="en-US" sz="2800" b="0" dirty="0" err="1">
                <a:solidFill>
                  <a:srgbClr val="0000FF"/>
                </a:solidFill>
                <a:latin typeface="Arial" panose="020B0604020202020204" pitchFamily="34" charset="0"/>
                <a:cs typeface="Arial" panose="020B0604020202020204" pitchFamily="34" charset="0"/>
              </a:rPr>
              <a:t>là</a:t>
            </a:r>
            <a:r>
              <a:rPr lang="en-US" sz="2800" b="0" dirty="0">
                <a:solidFill>
                  <a:srgbClr val="0000FF"/>
                </a:solidFill>
                <a:latin typeface="Arial" panose="020B0604020202020204" pitchFamily="34" charset="0"/>
                <a:cs typeface="Arial" panose="020B0604020202020204" pitchFamily="34" charset="0"/>
              </a:rPr>
              <a:t> </a:t>
            </a:r>
            <a:r>
              <a:rPr lang="en-US" sz="2800" b="0" dirty="0" err="1">
                <a:solidFill>
                  <a:srgbClr val="0000FF"/>
                </a:solidFill>
                <a:latin typeface="Arial" panose="020B0604020202020204" pitchFamily="34" charset="0"/>
                <a:cs typeface="Arial" panose="020B0604020202020204" pitchFamily="34" charset="0"/>
              </a:rPr>
              <a:t>nhiệt</a:t>
            </a:r>
            <a:r>
              <a:rPr lang="en-US" sz="2800" b="0" dirty="0">
                <a:solidFill>
                  <a:srgbClr val="0000FF"/>
                </a:solidFill>
                <a:latin typeface="Arial" panose="020B0604020202020204" pitchFamily="34" charset="0"/>
                <a:cs typeface="Arial" panose="020B0604020202020204" pitchFamily="34" charset="0"/>
              </a:rPr>
              <a:t> dung mol [</a:t>
            </a:r>
            <a:r>
              <a:rPr lang="en-US" sz="2800" b="0" dirty="0" err="1">
                <a:solidFill>
                  <a:srgbClr val="0000FF"/>
                </a:solidFill>
                <a:latin typeface="Arial" panose="020B0604020202020204" pitchFamily="34" charset="0"/>
                <a:cs typeface="Arial" panose="020B0604020202020204" pitchFamily="34" charset="0"/>
              </a:rPr>
              <a:t>cal</a:t>
            </a:r>
            <a:r>
              <a:rPr lang="en-US" sz="2800" b="0" dirty="0">
                <a:solidFill>
                  <a:srgbClr val="0000FF"/>
                </a:solidFill>
                <a:latin typeface="Arial" panose="020B0604020202020204" pitchFamily="34" charset="0"/>
                <a:cs typeface="Arial" panose="020B0604020202020204" pitchFamily="34" charset="0"/>
              </a:rPr>
              <a:t>/</a:t>
            </a:r>
            <a:r>
              <a:rPr lang="en-US" sz="2800" b="0" dirty="0" err="1">
                <a:solidFill>
                  <a:srgbClr val="0000FF"/>
                </a:solidFill>
                <a:latin typeface="Arial" panose="020B0604020202020204" pitchFamily="34" charset="0"/>
                <a:cs typeface="Arial" panose="020B0604020202020204" pitchFamily="34" charset="0"/>
              </a:rPr>
              <a:t>mol.độ</a:t>
            </a:r>
            <a:r>
              <a:rPr lang="en-US" sz="2800" b="0" dirty="0">
                <a:solidFill>
                  <a:srgbClr val="0000FF"/>
                </a:solidFill>
                <a:latin typeface="Arial" panose="020B0604020202020204" pitchFamily="34" charset="0"/>
                <a:cs typeface="Arial" panose="020B0604020202020204" pitchFamily="34" charset="0"/>
              </a:rPr>
              <a:t>]. </a:t>
            </a:r>
          </a:p>
          <a:p>
            <a:pPr>
              <a:lnSpc>
                <a:spcPct val="150000"/>
              </a:lnSpc>
            </a:pPr>
            <a:r>
              <a:rPr lang="en-US" sz="2800" b="0" dirty="0">
                <a:solidFill>
                  <a:srgbClr val="FF0000"/>
                </a:solidFill>
                <a:latin typeface="Arial" panose="020B0604020202020204" pitchFamily="34" charset="0"/>
                <a:cs typeface="Arial" panose="020B0604020202020204" pitchFamily="34" charset="0"/>
                <a:sym typeface="Symbol" panose="05050102010706020507" pitchFamily="18" charset="2"/>
              </a:rPr>
              <a:t>T = T</a:t>
            </a:r>
            <a:r>
              <a:rPr lang="en-US" sz="2800" b="0" baseline="-25000" dirty="0">
                <a:solidFill>
                  <a:srgbClr val="FF0000"/>
                </a:solidFill>
                <a:latin typeface="Arial" panose="020B0604020202020204" pitchFamily="34" charset="0"/>
                <a:cs typeface="Arial" panose="020B0604020202020204" pitchFamily="34" charset="0"/>
                <a:sym typeface="Symbol" panose="05050102010706020507" pitchFamily="18" charset="2"/>
              </a:rPr>
              <a:t>2</a:t>
            </a:r>
            <a:r>
              <a:rPr lang="en-US" sz="2800" b="0" dirty="0">
                <a:solidFill>
                  <a:srgbClr val="FF0000"/>
                </a:solidFill>
                <a:latin typeface="Arial" panose="020B0604020202020204" pitchFamily="34" charset="0"/>
                <a:cs typeface="Arial" panose="020B0604020202020204" pitchFamily="34" charset="0"/>
                <a:sym typeface="Symbol" panose="05050102010706020507" pitchFamily="18" charset="2"/>
              </a:rPr>
              <a:t> – T</a:t>
            </a:r>
            <a:r>
              <a:rPr lang="en-US" sz="2800" b="0" baseline="-25000" dirty="0">
                <a:solidFill>
                  <a:srgbClr val="FF0000"/>
                </a:solidFill>
                <a:latin typeface="Arial" panose="020B0604020202020204" pitchFamily="34" charset="0"/>
                <a:cs typeface="Arial" panose="020B0604020202020204" pitchFamily="34" charset="0"/>
                <a:sym typeface="Symbol" panose="05050102010706020507" pitchFamily="18" charset="2"/>
              </a:rPr>
              <a:t>1</a:t>
            </a:r>
            <a:r>
              <a:rPr lang="en-US" sz="2800" b="0" dirty="0">
                <a:solidFill>
                  <a:srgbClr val="FF0000"/>
                </a:solidFill>
                <a:latin typeface="Arial" panose="020B0604020202020204" pitchFamily="34" charset="0"/>
                <a:cs typeface="Arial" panose="020B0604020202020204" pitchFamily="34" charset="0"/>
                <a:sym typeface="Symbol" panose="05050102010706020507" pitchFamily="18" charset="2"/>
              </a:rPr>
              <a:t> ; - T = T</a:t>
            </a:r>
            <a:r>
              <a:rPr lang="en-US" sz="2800" b="0" baseline="-25000" dirty="0">
                <a:solidFill>
                  <a:srgbClr val="FF0000"/>
                </a:solidFill>
                <a:latin typeface="Arial" panose="020B0604020202020204" pitchFamily="34" charset="0"/>
                <a:cs typeface="Arial" panose="020B0604020202020204" pitchFamily="34" charset="0"/>
                <a:sym typeface="Symbol" panose="05050102010706020507" pitchFamily="18" charset="2"/>
              </a:rPr>
              <a:t>1</a:t>
            </a:r>
            <a:r>
              <a:rPr lang="en-US" sz="2800" b="0" dirty="0">
                <a:solidFill>
                  <a:srgbClr val="FF0000"/>
                </a:solidFill>
                <a:latin typeface="Arial" panose="020B0604020202020204" pitchFamily="34" charset="0"/>
                <a:cs typeface="Arial" panose="020B0604020202020204" pitchFamily="34" charset="0"/>
                <a:sym typeface="Symbol" panose="05050102010706020507" pitchFamily="18" charset="2"/>
              </a:rPr>
              <a:t> – T</a:t>
            </a:r>
            <a:r>
              <a:rPr lang="en-US" sz="2800" b="0" baseline="-25000" dirty="0">
                <a:solidFill>
                  <a:srgbClr val="FF0000"/>
                </a:solidFill>
                <a:latin typeface="Arial" panose="020B0604020202020204" pitchFamily="34" charset="0"/>
                <a:cs typeface="Arial" panose="020B0604020202020204" pitchFamily="34" charset="0"/>
                <a:sym typeface="Symbol" panose="05050102010706020507" pitchFamily="18" charset="2"/>
              </a:rPr>
              <a:t>2</a:t>
            </a:r>
            <a:r>
              <a:rPr lang="en-US" sz="2800" b="0" dirty="0">
                <a:solidFill>
                  <a:srgbClr val="FF0000"/>
                </a:solidFill>
                <a:latin typeface="Arial" panose="020B0604020202020204" pitchFamily="34" charset="0"/>
                <a:cs typeface="Arial" panose="020B0604020202020204" pitchFamily="34" charset="0"/>
                <a:sym typeface="Symbol" panose="05050102010706020507" pitchFamily="18" charset="2"/>
              </a:rPr>
              <a:t> </a:t>
            </a:r>
          </a:p>
          <a:p>
            <a:pPr>
              <a:lnSpc>
                <a:spcPct val="150000"/>
              </a:lnSpc>
            </a:pPr>
            <a:r>
              <a:rPr lang="en-US" sz="2800" b="0" dirty="0" err="1">
                <a:solidFill>
                  <a:schemeClr val="accent2">
                    <a:lumMod val="50000"/>
                  </a:schemeClr>
                </a:solidFill>
                <a:latin typeface="Arial" panose="020B0604020202020204" pitchFamily="34" charset="0"/>
                <a:cs typeface="Arial" panose="020B0604020202020204" pitchFamily="34" charset="0"/>
                <a:sym typeface="Symbol" panose="05050102010706020507" pitchFamily="18" charset="2"/>
              </a:rPr>
              <a:t>Q</a:t>
            </a:r>
            <a:r>
              <a:rPr lang="en-US" sz="2800" b="0" baseline="-25000" dirty="0" err="1">
                <a:solidFill>
                  <a:schemeClr val="accent2">
                    <a:lumMod val="50000"/>
                  </a:schemeClr>
                </a:solidFill>
                <a:latin typeface="Arial" panose="020B0604020202020204" pitchFamily="34" charset="0"/>
                <a:cs typeface="Arial" panose="020B0604020202020204" pitchFamily="34" charset="0"/>
                <a:sym typeface="Symbol" panose="05050102010706020507" pitchFamily="18" charset="2"/>
              </a:rPr>
              <a:t>p</a:t>
            </a:r>
            <a:r>
              <a:rPr lang="en-US" sz="2800" b="0" dirty="0">
                <a:solidFill>
                  <a:schemeClr val="accent2">
                    <a:lumMod val="50000"/>
                  </a:schemeClr>
                </a:solidFill>
                <a:latin typeface="Arial" panose="020B0604020202020204" pitchFamily="34" charset="0"/>
                <a:cs typeface="Arial" panose="020B0604020202020204" pitchFamily="34" charset="0"/>
                <a:sym typeface="Symbol" panose="05050102010706020507" pitchFamily="18" charset="2"/>
              </a:rPr>
              <a:t>= H</a:t>
            </a:r>
            <a:r>
              <a:rPr lang="en-US" sz="2800" b="0" baseline="-25000" dirty="0">
                <a:solidFill>
                  <a:schemeClr val="accent2">
                    <a:lumMod val="50000"/>
                  </a:schemeClr>
                </a:solidFill>
                <a:latin typeface="Arial" panose="020B0604020202020204" pitchFamily="34" charset="0"/>
                <a:cs typeface="Arial" panose="020B0604020202020204" pitchFamily="34" charset="0"/>
                <a:sym typeface="Symbol" panose="05050102010706020507" pitchFamily="18" charset="2"/>
              </a:rPr>
              <a:t>p</a:t>
            </a:r>
            <a:r>
              <a:rPr lang="en-US" sz="2800" b="0" dirty="0">
                <a:solidFill>
                  <a:schemeClr val="accent2">
                    <a:lumMod val="50000"/>
                  </a:schemeClr>
                </a:solidFill>
                <a:latin typeface="Arial" panose="020B0604020202020204" pitchFamily="34" charset="0"/>
                <a:cs typeface="Arial" panose="020B0604020202020204" pitchFamily="34" charset="0"/>
                <a:sym typeface="Symbol" panose="05050102010706020507" pitchFamily="18" charset="2"/>
              </a:rPr>
              <a:t>= </a:t>
            </a:r>
            <a:r>
              <a:rPr lang="en-US" sz="2800" b="0" dirty="0" err="1">
                <a:solidFill>
                  <a:schemeClr val="accent2">
                    <a:lumMod val="50000"/>
                  </a:schemeClr>
                </a:solidFill>
                <a:latin typeface="Arial" panose="020B0604020202020204" pitchFamily="34" charset="0"/>
                <a:cs typeface="Arial" panose="020B0604020202020204" pitchFamily="34" charset="0"/>
                <a:sym typeface="Symbol" panose="05050102010706020507" pitchFamily="18" charset="2"/>
              </a:rPr>
              <a:t>n.C</a:t>
            </a:r>
            <a:r>
              <a:rPr lang="en-US" sz="2800" b="0" baseline="-25000" dirty="0" err="1">
                <a:solidFill>
                  <a:schemeClr val="accent2">
                    <a:lumMod val="50000"/>
                  </a:schemeClr>
                </a:solidFill>
                <a:latin typeface="Arial" panose="020B0604020202020204" pitchFamily="34" charset="0"/>
                <a:cs typeface="Arial" panose="020B0604020202020204" pitchFamily="34" charset="0"/>
                <a:sym typeface="Symbol" panose="05050102010706020507" pitchFamily="18" charset="2"/>
              </a:rPr>
              <a:t>p</a:t>
            </a:r>
            <a:r>
              <a:rPr lang="en-US" sz="2800" b="0" dirty="0">
                <a:solidFill>
                  <a:schemeClr val="accent2">
                    <a:lumMod val="50000"/>
                  </a:schemeClr>
                </a:solidFill>
                <a:latin typeface="Arial" panose="020B0604020202020204" pitchFamily="34" charset="0"/>
                <a:cs typeface="Arial" panose="020B0604020202020204" pitchFamily="34" charset="0"/>
                <a:sym typeface="Symbol" panose="05050102010706020507" pitchFamily="18" charset="2"/>
              </a:rPr>
              <a:t>.( T</a:t>
            </a:r>
            <a:r>
              <a:rPr lang="en-US" sz="2800" b="0" baseline="-25000" dirty="0">
                <a:solidFill>
                  <a:schemeClr val="accent2">
                    <a:lumMod val="50000"/>
                  </a:schemeClr>
                </a:solidFill>
                <a:latin typeface="Arial" panose="020B0604020202020204" pitchFamily="34" charset="0"/>
                <a:cs typeface="Arial" panose="020B0604020202020204" pitchFamily="34" charset="0"/>
                <a:sym typeface="Symbol" panose="05050102010706020507" pitchFamily="18" charset="2"/>
              </a:rPr>
              <a:t>c</a:t>
            </a:r>
            <a:r>
              <a:rPr lang="en-US" sz="2800" b="0" dirty="0">
                <a:solidFill>
                  <a:schemeClr val="accent2">
                    <a:lumMod val="50000"/>
                  </a:schemeClr>
                </a:solidFill>
                <a:latin typeface="Arial" panose="020B0604020202020204" pitchFamily="34" charset="0"/>
                <a:cs typeface="Arial" panose="020B0604020202020204" pitchFamily="34" charset="0"/>
                <a:sym typeface="Symbol" panose="05050102010706020507" pitchFamily="18" charset="2"/>
              </a:rPr>
              <a:t> – </a:t>
            </a:r>
            <a:r>
              <a:rPr lang="en-US" sz="2800" b="0" dirty="0" err="1">
                <a:solidFill>
                  <a:schemeClr val="accent2">
                    <a:lumMod val="50000"/>
                  </a:schemeClr>
                </a:solidFill>
                <a:latin typeface="Arial" panose="020B0604020202020204" pitchFamily="34" charset="0"/>
                <a:cs typeface="Arial" panose="020B0604020202020204" pitchFamily="34" charset="0"/>
                <a:sym typeface="Symbol" panose="05050102010706020507" pitchFamily="18" charset="2"/>
              </a:rPr>
              <a:t>T</a:t>
            </a:r>
            <a:r>
              <a:rPr lang="en-US" sz="2800" b="0" baseline="-25000" dirty="0" err="1">
                <a:solidFill>
                  <a:schemeClr val="accent2">
                    <a:lumMod val="50000"/>
                  </a:schemeClr>
                </a:solidFill>
                <a:latin typeface="Arial" panose="020B0604020202020204" pitchFamily="34" charset="0"/>
                <a:cs typeface="Arial" panose="020B0604020202020204" pitchFamily="34" charset="0"/>
                <a:sym typeface="Symbol" panose="05050102010706020507" pitchFamily="18" charset="2"/>
              </a:rPr>
              <a:t>đ</a:t>
            </a:r>
            <a:r>
              <a:rPr lang="en-US" sz="2800" b="0" dirty="0">
                <a:solidFill>
                  <a:schemeClr val="accent2">
                    <a:lumMod val="50000"/>
                  </a:schemeClr>
                </a:solidFill>
                <a:latin typeface="Arial" panose="020B0604020202020204" pitchFamily="34" charset="0"/>
                <a:cs typeface="Arial" panose="020B0604020202020204" pitchFamily="34" charset="0"/>
                <a:sym typeface="Symbol" panose="05050102010706020507" pitchFamily="18" charset="2"/>
              </a:rPr>
              <a:t>): </a:t>
            </a:r>
            <a:r>
              <a:rPr lang="en-US" sz="2800" b="0" dirty="0" err="1">
                <a:solidFill>
                  <a:schemeClr val="accent2">
                    <a:lumMod val="50000"/>
                  </a:schemeClr>
                </a:solidFill>
                <a:latin typeface="Arial" panose="020B0604020202020204" pitchFamily="34" charset="0"/>
                <a:cs typeface="Arial" panose="020B0604020202020204" pitchFamily="34" charset="0"/>
                <a:sym typeface="Symbol" panose="05050102010706020507" pitchFamily="18" charset="2"/>
              </a:rPr>
              <a:t>quá</a:t>
            </a:r>
            <a:r>
              <a:rPr lang="en-US" sz="2800" b="0" dirty="0">
                <a:solidFill>
                  <a:schemeClr val="accent2">
                    <a:lumMod val="50000"/>
                  </a:schemeClr>
                </a:solidFill>
                <a:latin typeface="Arial" panose="020B0604020202020204" pitchFamily="34" charset="0"/>
                <a:cs typeface="Arial" panose="020B0604020202020204" pitchFamily="34" charset="0"/>
                <a:sym typeface="Symbol" panose="05050102010706020507" pitchFamily="18" charset="2"/>
              </a:rPr>
              <a:t> </a:t>
            </a:r>
            <a:r>
              <a:rPr lang="en-US" sz="2800" b="0" dirty="0" err="1">
                <a:solidFill>
                  <a:schemeClr val="accent2">
                    <a:lumMod val="50000"/>
                  </a:schemeClr>
                </a:solidFill>
                <a:latin typeface="Arial" panose="020B0604020202020204" pitchFamily="34" charset="0"/>
                <a:cs typeface="Arial" panose="020B0604020202020204" pitchFamily="34" charset="0"/>
                <a:sym typeface="Symbol" panose="05050102010706020507" pitchFamily="18" charset="2"/>
              </a:rPr>
              <a:t>trình</a:t>
            </a:r>
            <a:r>
              <a:rPr lang="en-US" sz="2800" b="0" dirty="0">
                <a:solidFill>
                  <a:schemeClr val="accent2">
                    <a:lumMod val="50000"/>
                  </a:schemeClr>
                </a:solidFill>
                <a:latin typeface="Arial" panose="020B0604020202020204" pitchFamily="34" charset="0"/>
                <a:cs typeface="Arial" panose="020B0604020202020204" pitchFamily="34" charset="0"/>
                <a:sym typeface="Symbol" panose="05050102010706020507" pitchFamily="18" charset="2"/>
              </a:rPr>
              <a:t> </a:t>
            </a:r>
            <a:r>
              <a:rPr lang="en-US" sz="2800" b="0" dirty="0" err="1">
                <a:solidFill>
                  <a:schemeClr val="accent2">
                    <a:lumMod val="50000"/>
                  </a:schemeClr>
                </a:solidFill>
                <a:latin typeface="Arial" panose="020B0604020202020204" pitchFamily="34" charset="0"/>
                <a:cs typeface="Arial" panose="020B0604020202020204" pitchFamily="34" charset="0"/>
                <a:sym typeface="Symbol" panose="05050102010706020507" pitchFamily="18" charset="2"/>
              </a:rPr>
              <a:t>chỉ</a:t>
            </a:r>
            <a:r>
              <a:rPr lang="en-US" sz="2800" b="0" dirty="0">
                <a:solidFill>
                  <a:schemeClr val="accent2">
                    <a:lumMod val="50000"/>
                  </a:schemeClr>
                </a:solidFill>
                <a:latin typeface="Arial" panose="020B0604020202020204" pitchFamily="34" charset="0"/>
                <a:cs typeface="Arial" panose="020B0604020202020204" pitchFamily="34" charset="0"/>
                <a:sym typeface="Symbol" panose="05050102010706020507" pitchFamily="18" charset="2"/>
              </a:rPr>
              <a:t> </a:t>
            </a:r>
            <a:r>
              <a:rPr lang="en-US" sz="2800" b="0" dirty="0" err="1">
                <a:solidFill>
                  <a:schemeClr val="accent2">
                    <a:lumMod val="50000"/>
                  </a:schemeClr>
                </a:solidFill>
                <a:latin typeface="Arial" panose="020B0604020202020204" pitchFamily="34" charset="0"/>
                <a:cs typeface="Arial" panose="020B0604020202020204" pitchFamily="34" charset="0"/>
                <a:sym typeface="Symbol" panose="05050102010706020507" pitchFamily="18" charset="2"/>
              </a:rPr>
              <a:t>thay</a:t>
            </a:r>
            <a:r>
              <a:rPr lang="en-US" sz="2800" b="0" dirty="0">
                <a:solidFill>
                  <a:schemeClr val="accent2">
                    <a:lumMod val="50000"/>
                  </a:schemeClr>
                </a:solidFill>
                <a:latin typeface="Arial" panose="020B0604020202020204" pitchFamily="34" charset="0"/>
                <a:cs typeface="Arial" panose="020B0604020202020204" pitchFamily="34" charset="0"/>
                <a:sym typeface="Symbol" panose="05050102010706020507" pitchFamily="18" charset="2"/>
              </a:rPr>
              <a:t> </a:t>
            </a:r>
            <a:r>
              <a:rPr lang="en-US" sz="2800" b="0" dirty="0" err="1">
                <a:solidFill>
                  <a:schemeClr val="accent2">
                    <a:lumMod val="50000"/>
                  </a:schemeClr>
                </a:solidFill>
                <a:latin typeface="Arial" panose="020B0604020202020204" pitchFamily="34" charset="0"/>
                <a:cs typeface="Arial" panose="020B0604020202020204" pitchFamily="34" charset="0"/>
                <a:sym typeface="Symbol" panose="05050102010706020507" pitchFamily="18" charset="2"/>
              </a:rPr>
              <a:t>đổi</a:t>
            </a:r>
            <a:r>
              <a:rPr lang="en-US" sz="2800" b="0" dirty="0">
                <a:solidFill>
                  <a:schemeClr val="accent2">
                    <a:lumMod val="50000"/>
                  </a:schemeClr>
                </a:solidFill>
                <a:latin typeface="Arial" panose="020B0604020202020204" pitchFamily="34" charset="0"/>
                <a:cs typeface="Arial" panose="020B0604020202020204" pitchFamily="34" charset="0"/>
                <a:sym typeface="Symbol" panose="05050102010706020507" pitchFamily="18" charset="2"/>
              </a:rPr>
              <a:t> </a:t>
            </a:r>
            <a:r>
              <a:rPr lang="en-US" sz="2800" b="0" dirty="0" err="1">
                <a:solidFill>
                  <a:schemeClr val="accent2">
                    <a:lumMod val="50000"/>
                  </a:schemeClr>
                </a:solidFill>
                <a:latin typeface="Arial" panose="020B0604020202020204" pitchFamily="34" charset="0"/>
                <a:cs typeface="Arial" panose="020B0604020202020204" pitchFamily="34" charset="0"/>
                <a:sym typeface="Symbol" panose="05050102010706020507" pitchFamily="18" charset="2"/>
              </a:rPr>
              <a:t>nhiệt</a:t>
            </a:r>
            <a:r>
              <a:rPr lang="en-US" sz="2800" b="0" dirty="0">
                <a:solidFill>
                  <a:schemeClr val="accent2">
                    <a:lumMod val="50000"/>
                  </a:schemeClr>
                </a:solidFill>
                <a:latin typeface="Arial" panose="020B0604020202020204" pitchFamily="34" charset="0"/>
                <a:cs typeface="Arial" panose="020B0604020202020204" pitchFamily="34" charset="0"/>
                <a:sym typeface="Symbol" panose="05050102010706020507" pitchFamily="18" charset="2"/>
              </a:rPr>
              <a:t> </a:t>
            </a:r>
            <a:r>
              <a:rPr lang="en-US" sz="2800" b="0" dirty="0" err="1">
                <a:solidFill>
                  <a:schemeClr val="accent2">
                    <a:lumMod val="50000"/>
                  </a:schemeClr>
                </a:solidFill>
                <a:latin typeface="Arial" panose="020B0604020202020204" pitchFamily="34" charset="0"/>
                <a:cs typeface="Arial" panose="020B0604020202020204" pitchFamily="34" charset="0"/>
                <a:sym typeface="Symbol" panose="05050102010706020507" pitchFamily="18" charset="2"/>
              </a:rPr>
              <a:t>độ</a:t>
            </a:r>
            <a:r>
              <a:rPr lang="en-US" sz="2800" b="0" dirty="0">
                <a:solidFill>
                  <a:schemeClr val="accent2">
                    <a:lumMod val="50000"/>
                  </a:schemeClr>
                </a:solidFill>
                <a:latin typeface="Arial" panose="020B0604020202020204" pitchFamily="34" charset="0"/>
                <a:cs typeface="Arial" panose="020B0604020202020204" pitchFamily="34" charset="0"/>
                <a:sym typeface="Symbol" panose="05050102010706020507" pitchFamily="18" charset="2"/>
              </a:rPr>
              <a:t>. </a:t>
            </a:r>
            <a:endParaRPr lang="en-US" sz="2800"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DA1D510-E163-4D84-B20A-B4F9D2D65FC1}"/>
                  </a:ext>
                </a:extLst>
              </p:cNvPr>
              <p:cNvSpPr txBox="1"/>
              <p:nvPr/>
            </p:nvSpPr>
            <p:spPr>
              <a:xfrm>
                <a:off x="184487" y="3624077"/>
                <a:ext cx="8864818" cy="1889876"/>
              </a:xfrm>
              <a:prstGeom prst="rect">
                <a:avLst/>
              </a:prstGeom>
              <a:solidFill>
                <a:schemeClr val="bg1"/>
              </a:solidFill>
            </p:spPr>
            <p:txBody>
              <a:bodyPr wrap="square" rtlCol="0">
                <a:spAutoFit/>
              </a:bodyPr>
              <a:lstStyle/>
              <a:p>
                <a14:m>
                  <m:oMath xmlns:m="http://schemas.openxmlformats.org/officeDocument/2006/math">
                    <m:sSub>
                      <m:sSubPr>
                        <m:ctrlPr>
                          <a:rPr lang="en-US" sz="2800" i="1">
                            <a:solidFill>
                              <a:srgbClr val="0000FF"/>
                            </a:solidFill>
                            <a:latin typeface="Cambria Math" panose="02040503050406030204" pitchFamily="18" charset="0"/>
                            <a:cs typeface="Arial" panose="020B0604020202020204" pitchFamily="34" charset="0"/>
                            <a:sym typeface="Symbol" panose="05050102010706020507" pitchFamily="18" charset="2"/>
                          </a:rPr>
                        </m:ctrlPr>
                      </m:sSubPr>
                      <m:e>
                        <m:r>
                          <a:rPr lang="en-US" sz="2800" i="1">
                            <a:solidFill>
                              <a:srgbClr val="0000FF"/>
                            </a:solidFill>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m:t>
                        </m:r>
                        <m:r>
                          <a:rPr lang="en-US" sz="2800" i="1">
                            <a:solidFill>
                              <a:srgbClr val="0000FF"/>
                            </a:solidFill>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𝑯</m:t>
                        </m:r>
                      </m:e>
                      <m:sub>
                        <m:sSub>
                          <m:sSubPr>
                            <m:ctrlPr>
                              <a:rPr lang="en-US" sz="2800" i="1">
                                <a:solidFill>
                                  <a:srgbClr val="0000FF"/>
                                </a:solidFill>
                                <a:latin typeface="Cambria Math" panose="02040503050406030204" pitchFamily="18" charset="0"/>
                                <a:cs typeface="Arial" panose="020B0604020202020204" pitchFamily="34" charset="0"/>
                                <a:sym typeface="Symbol" panose="05050102010706020507" pitchFamily="18" charset="2"/>
                              </a:rPr>
                            </m:ctrlPr>
                          </m:sSubPr>
                          <m:e>
                            <m:r>
                              <a:rPr lang="en-US" sz="2800" i="1">
                                <a:solidFill>
                                  <a:srgbClr val="0000FF"/>
                                </a:solidFill>
                                <a:latin typeface="Cambria Math" panose="02040503050406030204" pitchFamily="18" charset="0"/>
                                <a:cs typeface="Arial" panose="020B0604020202020204" pitchFamily="34" charset="0"/>
                                <a:sym typeface="Symbol" panose="05050102010706020507" pitchFamily="18" charset="2"/>
                              </a:rPr>
                              <m:t>𝑻</m:t>
                            </m:r>
                          </m:e>
                          <m:sub>
                            <m:r>
                              <a:rPr lang="en-US" sz="2800" i="1">
                                <a:solidFill>
                                  <a:srgbClr val="0000FF"/>
                                </a:solidFill>
                                <a:latin typeface="Cambria Math" panose="02040503050406030204" pitchFamily="18" charset="0"/>
                                <a:cs typeface="Arial" panose="020B0604020202020204" pitchFamily="34" charset="0"/>
                                <a:sym typeface="Symbol" panose="05050102010706020507" pitchFamily="18" charset="2"/>
                              </a:rPr>
                              <m:t>𝟐</m:t>
                            </m:r>
                          </m:sub>
                        </m:sSub>
                      </m:sub>
                    </m:sSub>
                  </m:oMath>
                </a14:m>
                <a:r>
                  <a:rPr lang="en-US" sz="2800" dirty="0"/>
                  <a:t> = </a:t>
                </a:r>
                <a14:m>
                  <m:oMath xmlns:m="http://schemas.openxmlformats.org/officeDocument/2006/math">
                    <m:sSub>
                      <m:sSubPr>
                        <m:ctrlPr>
                          <a:rPr lang="en-US" sz="2800" i="1">
                            <a:solidFill>
                              <a:srgbClr val="0000FF"/>
                            </a:solidFill>
                            <a:latin typeface="Cambria Math" panose="02040503050406030204" pitchFamily="18" charset="0"/>
                            <a:cs typeface="Arial" panose="020B0604020202020204" pitchFamily="34" charset="0"/>
                            <a:sym typeface="Symbol" panose="05050102010706020507" pitchFamily="18" charset="2"/>
                          </a:rPr>
                        </m:ctrlPr>
                      </m:sSubPr>
                      <m:e>
                        <m:r>
                          <a:rPr lang="en-US" sz="2800" i="1">
                            <a:solidFill>
                              <a:srgbClr val="0000FF"/>
                            </a:solidFill>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m:t>
                        </m:r>
                        <m:r>
                          <a:rPr lang="en-US" sz="2800" i="1">
                            <a:solidFill>
                              <a:srgbClr val="0000FF"/>
                            </a:solidFill>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𝑯</m:t>
                        </m:r>
                      </m:e>
                      <m:sub>
                        <m:sSub>
                          <m:sSubPr>
                            <m:ctrlPr>
                              <a:rPr lang="en-US" sz="2800" i="1">
                                <a:solidFill>
                                  <a:srgbClr val="0000FF"/>
                                </a:solidFill>
                                <a:latin typeface="Cambria Math" panose="02040503050406030204" pitchFamily="18" charset="0"/>
                                <a:cs typeface="Arial" panose="020B0604020202020204" pitchFamily="34" charset="0"/>
                                <a:sym typeface="Symbol" panose="05050102010706020507" pitchFamily="18" charset="2"/>
                              </a:rPr>
                            </m:ctrlPr>
                          </m:sSubPr>
                          <m:e>
                            <m:r>
                              <a:rPr lang="en-US" sz="2800" i="1">
                                <a:solidFill>
                                  <a:srgbClr val="0000FF"/>
                                </a:solidFill>
                                <a:latin typeface="Cambria Math" panose="02040503050406030204" pitchFamily="18" charset="0"/>
                                <a:cs typeface="Arial" panose="020B0604020202020204" pitchFamily="34" charset="0"/>
                                <a:sym typeface="Symbol" panose="05050102010706020507" pitchFamily="18" charset="2"/>
                              </a:rPr>
                              <m:t>𝑻</m:t>
                            </m:r>
                          </m:e>
                          <m:sub>
                            <m:r>
                              <a:rPr lang="en-US" sz="2800" i="1">
                                <a:solidFill>
                                  <a:srgbClr val="0000FF"/>
                                </a:solidFill>
                                <a:latin typeface="Cambria Math" panose="02040503050406030204" pitchFamily="18" charset="0"/>
                                <a:cs typeface="Arial" panose="020B0604020202020204" pitchFamily="34" charset="0"/>
                                <a:sym typeface="Symbol" panose="05050102010706020507" pitchFamily="18" charset="2"/>
                              </a:rPr>
                              <m:t>𝟏</m:t>
                            </m:r>
                          </m:sub>
                        </m:sSub>
                      </m:sub>
                    </m:sSub>
                  </m:oMath>
                </a14:m>
                <a:r>
                  <a:rPr lang="en-US" sz="2800" dirty="0"/>
                  <a:t> + [(</a:t>
                </a:r>
                <a:r>
                  <a:rPr lang="en-US" sz="2800" b="0" dirty="0" err="1">
                    <a:solidFill>
                      <a:srgbClr val="FF0000"/>
                    </a:solidFill>
                    <a:latin typeface="Arial" panose="020B0604020202020204" pitchFamily="34" charset="0"/>
                    <a:cs typeface="Arial" panose="020B0604020202020204" pitchFamily="34" charset="0"/>
                  </a:rPr>
                  <a:t>c</a:t>
                </a:r>
                <a:r>
                  <a:rPr lang="en-US" sz="2800" b="0" dirty="0" err="1">
                    <a:solidFill>
                      <a:srgbClr val="006600"/>
                    </a:solidFill>
                    <a:latin typeface="Arial" panose="020B0604020202020204" pitchFamily="34" charset="0"/>
                    <a:cs typeface="Arial" panose="020B0604020202020204" pitchFamily="34" charset="0"/>
                  </a:rPr>
                  <a:t>.</a:t>
                </a:r>
                <a:r>
                  <a:rPr lang="en-US" sz="2800" b="0" dirty="0" err="1">
                    <a:solidFill>
                      <a:srgbClr val="0000FF"/>
                    </a:solidFill>
                    <a:latin typeface="Arial" panose="020B0604020202020204" pitchFamily="34" charset="0"/>
                    <a:cs typeface="Arial" panose="020B0604020202020204" pitchFamily="34" charset="0"/>
                  </a:rPr>
                  <a:t>C</a:t>
                </a:r>
                <a:r>
                  <a:rPr lang="en-US" sz="2800" b="0" baseline="-25000" dirty="0" err="1">
                    <a:solidFill>
                      <a:srgbClr val="0000FF"/>
                    </a:solidFill>
                    <a:latin typeface="Arial" panose="020B0604020202020204" pitchFamily="34" charset="0"/>
                    <a:cs typeface="Arial" panose="020B0604020202020204" pitchFamily="34" charset="0"/>
                  </a:rPr>
                  <a:t>p</a:t>
                </a:r>
                <a:r>
                  <a:rPr lang="en-US" sz="2800" b="0" baseline="-25000" dirty="0">
                    <a:solidFill>
                      <a:srgbClr val="0000FF"/>
                    </a:solidFill>
                    <a:latin typeface="Arial" panose="020B0604020202020204" pitchFamily="34" charset="0"/>
                    <a:cs typeface="Arial" panose="020B0604020202020204" pitchFamily="34" charset="0"/>
                  </a:rPr>
                  <a:t> C</a:t>
                </a:r>
                <a:r>
                  <a:rPr lang="en-US" sz="2800" b="0" dirty="0">
                    <a:solidFill>
                      <a:srgbClr val="0000FF"/>
                    </a:solidFill>
                    <a:latin typeface="Arial" panose="020B0604020202020204" pitchFamily="34" charset="0"/>
                    <a:cs typeface="Arial" panose="020B0604020202020204" pitchFamily="34" charset="0"/>
                  </a:rPr>
                  <a:t> + </a:t>
                </a:r>
                <a:r>
                  <a:rPr lang="en-US" sz="2800" b="0" dirty="0" err="1">
                    <a:solidFill>
                      <a:srgbClr val="FF0000"/>
                    </a:solidFill>
                    <a:latin typeface="Arial" panose="020B0604020202020204" pitchFamily="34" charset="0"/>
                    <a:cs typeface="Arial" panose="020B0604020202020204" pitchFamily="34" charset="0"/>
                  </a:rPr>
                  <a:t>d</a:t>
                </a:r>
                <a:r>
                  <a:rPr lang="en-US" sz="2800" b="0" dirty="0" err="1">
                    <a:solidFill>
                      <a:srgbClr val="006600"/>
                    </a:solidFill>
                    <a:latin typeface="Arial" panose="020B0604020202020204" pitchFamily="34" charset="0"/>
                    <a:cs typeface="Arial" panose="020B0604020202020204" pitchFamily="34" charset="0"/>
                  </a:rPr>
                  <a:t>.</a:t>
                </a:r>
                <a:r>
                  <a:rPr lang="en-US" sz="2800" b="0" dirty="0" err="1">
                    <a:solidFill>
                      <a:schemeClr val="accent2">
                        <a:lumMod val="50000"/>
                      </a:schemeClr>
                    </a:solidFill>
                    <a:latin typeface="Arial" panose="020B0604020202020204" pitchFamily="34" charset="0"/>
                    <a:cs typeface="Arial" panose="020B0604020202020204" pitchFamily="34" charset="0"/>
                  </a:rPr>
                  <a:t>C</a:t>
                </a:r>
                <a:r>
                  <a:rPr lang="en-US" sz="2800" b="0" baseline="-25000" dirty="0" err="1">
                    <a:solidFill>
                      <a:schemeClr val="accent2">
                        <a:lumMod val="50000"/>
                      </a:schemeClr>
                    </a:solidFill>
                    <a:latin typeface="Arial" panose="020B0604020202020204" pitchFamily="34" charset="0"/>
                    <a:cs typeface="Arial" panose="020B0604020202020204" pitchFamily="34" charset="0"/>
                  </a:rPr>
                  <a:t>p</a:t>
                </a:r>
                <a:r>
                  <a:rPr lang="en-US" sz="2800" b="0" baseline="-25000" dirty="0">
                    <a:solidFill>
                      <a:schemeClr val="accent2">
                        <a:lumMod val="50000"/>
                      </a:schemeClr>
                    </a:solidFill>
                    <a:latin typeface="Arial" panose="020B0604020202020204" pitchFamily="34" charset="0"/>
                    <a:cs typeface="Arial" panose="020B0604020202020204" pitchFamily="34" charset="0"/>
                  </a:rPr>
                  <a:t> D</a:t>
                </a:r>
                <a:r>
                  <a:rPr lang="en-US" sz="2800" b="0" dirty="0">
                    <a:solidFill>
                      <a:schemeClr val="accent2">
                        <a:lumMod val="50000"/>
                      </a:schemeClr>
                    </a:solidFill>
                    <a:latin typeface="Arial" panose="020B0604020202020204" pitchFamily="34" charset="0"/>
                    <a:cs typeface="Arial" panose="020B0604020202020204" pitchFamily="34" charset="0"/>
                  </a:rPr>
                  <a:t>) – (</a:t>
                </a:r>
                <a:r>
                  <a:rPr lang="en-US" sz="2800" b="0" dirty="0" err="1">
                    <a:solidFill>
                      <a:srgbClr val="FF0000"/>
                    </a:solidFill>
                    <a:latin typeface="Arial" panose="020B0604020202020204" pitchFamily="34" charset="0"/>
                    <a:cs typeface="Arial" panose="020B0604020202020204" pitchFamily="34" charset="0"/>
                  </a:rPr>
                  <a:t>a</a:t>
                </a:r>
                <a:r>
                  <a:rPr lang="en-US" sz="2800" b="0" dirty="0" err="1">
                    <a:solidFill>
                      <a:srgbClr val="006600"/>
                    </a:solidFill>
                    <a:latin typeface="Arial" panose="020B0604020202020204" pitchFamily="34" charset="0"/>
                    <a:cs typeface="Arial" panose="020B0604020202020204" pitchFamily="34" charset="0"/>
                  </a:rPr>
                  <a:t>.C</a:t>
                </a:r>
                <a:r>
                  <a:rPr lang="en-US" sz="2800" b="0" baseline="-25000" dirty="0" err="1">
                    <a:solidFill>
                      <a:srgbClr val="006600"/>
                    </a:solidFill>
                    <a:latin typeface="Arial" panose="020B0604020202020204" pitchFamily="34" charset="0"/>
                    <a:cs typeface="Arial" panose="020B0604020202020204" pitchFamily="34" charset="0"/>
                  </a:rPr>
                  <a:t>p</a:t>
                </a:r>
                <a:r>
                  <a:rPr lang="en-US" sz="2800" b="0" baseline="-25000" dirty="0">
                    <a:solidFill>
                      <a:srgbClr val="006600"/>
                    </a:solidFill>
                    <a:latin typeface="Arial" panose="020B0604020202020204" pitchFamily="34" charset="0"/>
                    <a:cs typeface="Arial" panose="020B0604020202020204" pitchFamily="34" charset="0"/>
                  </a:rPr>
                  <a:t> A</a:t>
                </a:r>
                <a:r>
                  <a:rPr lang="en-US" sz="2800" b="0" dirty="0">
                    <a:solidFill>
                      <a:srgbClr val="006600"/>
                    </a:solidFill>
                    <a:latin typeface="Arial" panose="020B0604020202020204" pitchFamily="34" charset="0"/>
                    <a:cs typeface="Arial" panose="020B0604020202020204" pitchFamily="34" charset="0"/>
                  </a:rPr>
                  <a:t> + </a:t>
                </a:r>
                <a:r>
                  <a:rPr lang="en-US" sz="2800" b="0" dirty="0" err="1">
                    <a:solidFill>
                      <a:srgbClr val="FF0000"/>
                    </a:solidFill>
                    <a:latin typeface="Arial" panose="020B0604020202020204" pitchFamily="34" charset="0"/>
                    <a:cs typeface="Arial" panose="020B0604020202020204" pitchFamily="34" charset="0"/>
                  </a:rPr>
                  <a:t>b</a:t>
                </a:r>
                <a:r>
                  <a:rPr lang="en-US" sz="2800" b="0" dirty="0" err="1">
                    <a:solidFill>
                      <a:srgbClr val="006600"/>
                    </a:solidFill>
                    <a:latin typeface="Arial" panose="020B0604020202020204" pitchFamily="34" charset="0"/>
                    <a:cs typeface="Arial" panose="020B0604020202020204" pitchFamily="34" charset="0"/>
                  </a:rPr>
                  <a:t>.</a:t>
                </a:r>
                <a:r>
                  <a:rPr lang="en-US" sz="2800" b="0" dirty="0" err="1">
                    <a:solidFill>
                      <a:srgbClr val="CC00FF"/>
                    </a:solidFill>
                    <a:latin typeface="Arial" panose="020B0604020202020204" pitchFamily="34" charset="0"/>
                    <a:cs typeface="Arial" panose="020B0604020202020204" pitchFamily="34" charset="0"/>
                  </a:rPr>
                  <a:t>C</a:t>
                </a:r>
                <a:r>
                  <a:rPr lang="en-US" sz="2800" b="0" baseline="-25000" dirty="0" err="1">
                    <a:solidFill>
                      <a:srgbClr val="CC00FF"/>
                    </a:solidFill>
                    <a:latin typeface="Arial" panose="020B0604020202020204" pitchFamily="34" charset="0"/>
                    <a:cs typeface="Arial" panose="020B0604020202020204" pitchFamily="34" charset="0"/>
                  </a:rPr>
                  <a:t>p</a:t>
                </a:r>
                <a:r>
                  <a:rPr lang="en-US" sz="2800" b="0" baseline="-25000" dirty="0">
                    <a:solidFill>
                      <a:srgbClr val="CC00FF"/>
                    </a:solidFill>
                    <a:latin typeface="Arial" panose="020B0604020202020204" pitchFamily="34" charset="0"/>
                    <a:cs typeface="Arial" panose="020B0604020202020204" pitchFamily="34" charset="0"/>
                  </a:rPr>
                  <a:t> B</a:t>
                </a:r>
                <a:r>
                  <a:rPr lang="en-US" sz="2800" b="0" dirty="0">
                    <a:solidFill>
                      <a:srgbClr val="CC00FF"/>
                    </a:solidFill>
                    <a:latin typeface="Arial" panose="020B0604020202020204" pitchFamily="34" charset="0"/>
                    <a:cs typeface="Arial" panose="020B0604020202020204" pitchFamily="34" charset="0"/>
                  </a:rPr>
                  <a:t>)].</a:t>
                </a:r>
                <a:r>
                  <a:rPr lang="en-US" sz="2800" b="0" dirty="0">
                    <a:solidFill>
                      <a:srgbClr val="FF0000"/>
                    </a:solidFill>
                    <a:latin typeface="Arial" panose="020B0604020202020204" pitchFamily="34" charset="0"/>
                    <a:cs typeface="Arial" panose="020B0604020202020204" pitchFamily="34" charset="0"/>
                    <a:sym typeface="Symbol" panose="05050102010706020507" pitchFamily="18" charset="2"/>
                  </a:rPr>
                  <a:t> T</a:t>
                </a:r>
              </a:p>
              <a:p>
                <a:endParaRPr lang="en-US" sz="2800" b="0" dirty="0">
                  <a:solidFill>
                    <a:srgbClr val="FF0000"/>
                  </a:solidFill>
                  <a:latin typeface="Arial" panose="020B0604020202020204" pitchFamily="34" charset="0"/>
                  <a:cs typeface="Arial" panose="020B0604020202020204" pitchFamily="34" charset="0"/>
                  <a:sym typeface="Symbol" panose="05050102010706020507" pitchFamily="18" charset="2"/>
                </a:endParaRPr>
              </a:p>
              <a:p>
                <a14:m>
                  <m:oMath xmlns:m="http://schemas.openxmlformats.org/officeDocument/2006/math">
                    <m:sSub>
                      <m:sSubPr>
                        <m:ctrlPr>
                          <a:rPr lang="en-US" sz="2800" i="1">
                            <a:solidFill>
                              <a:srgbClr val="0000FF"/>
                            </a:solidFill>
                            <a:latin typeface="Cambria Math" panose="02040503050406030204" pitchFamily="18" charset="0"/>
                            <a:cs typeface="Arial" panose="020B0604020202020204" pitchFamily="34" charset="0"/>
                            <a:sym typeface="Symbol" panose="05050102010706020507" pitchFamily="18" charset="2"/>
                          </a:rPr>
                        </m:ctrlPr>
                      </m:sSubPr>
                      <m:e>
                        <m:r>
                          <a:rPr lang="en-US" sz="2800" i="1">
                            <a:solidFill>
                              <a:srgbClr val="0000FF"/>
                            </a:solidFill>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m:t>
                        </m:r>
                        <m:r>
                          <a:rPr lang="en-US" sz="2800" i="1">
                            <a:solidFill>
                              <a:srgbClr val="0000FF"/>
                            </a:solidFill>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𝑯</m:t>
                        </m:r>
                      </m:e>
                      <m:sub>
                        <m:sSub>
                          <m:sSubPr>
                            <m:ctrlPr>
                              <a:rPr lang="en-US" sz="2800" i="1">
                                <a:solidFill>
                                  <a:srgbClr val="0000FF"/>
                                </a:solidFill>
                                <a:latin typeface="Cambria Math" panose="02040503050406030204" pitchFamily="18" charset="0"/>
                                <a:cs typeface="Arial" panose="020B0604020202020204" pitchFamily="34" charset="0"/>
                                <a:sym typeface="Symbol" panose="05050102010706020507" pitchFamily="18" charset="2"/>
                              </a:rPr>
                            </m:ctrlPr>
                          </m:sSubPr>
                          <m:e>
                            <m:r>
                              <a:rPr lang="en-US" sz="2800" i="1">
                                <a:solidFill>
                                  <a:srgbClr val="0000FF"/>
                                </a:solidFill>
                                <a:latin typeface="Cambria Math" panose="02040503050406030204" pitchFamily="18" charset="0"/>
                                <a:cs typeface="Arial" panose="020B0604020202020204" pitchFamily="34" charset="0"/>
                                <a:sym typeface="Symbol" panose="05050102010706020507" pitchFamily="18" charset="2"/>
                              </a:rPr>
                              <m:t>𝑻</m:t>
                            </m:r>
                          </m:e>
                          <m:sub>
                            <m:r>
                              <a:rPr lang="en-US" sz="2800" i="1">
                                <a:solidFill>
                                  <a:srgbClr val="0000FF"/>
                                </a:solidFill>
                                <a:latin typeface="Cambria Math" panose="02040503050406030204" pitchFamily="18" charset="0"/>
                                <a:cs typeface="Arial" panose="020B0604020202020204" pitchFamily="34" charset="0"/>
                                <a:sym typeface="Symbol" panose="05050102010706020507" pitchFamily="18" charset="2"/>
                              </a:rPr>
                              <m:t>𝟐</m:t>
                            </m:r>
                          </m:sub>
                        </m:sSub>
                      </m:sub>
                    </m:sSub>
                  </m:oMath>
                </a14:m>
                <a:r>
                  <a:rPr lang="en-US" sz="2800" dirty="0"/>
                  <a:t> = </a:t>
                </a:r>
                <a14:m>
                  <m:oMath xmlns:m="http://schemas.openxmlformats.org/officeDocument/2006/math">
                    <m:sSub>
                      <m:sSubPr>
                        <m:ctrlPr>
                          <a:rPr lang="en-US" sz="2800" i="1">
                            <a:solidFill>
                              <a:srgbClr val="0000FF"/>
                            </a:solidFill>
                            <a:latin typeface="Cambria Math" panose="02040503050406030204" pitchFamily="18" charset="0"/>
                            <a:cs typeface="Arial" panose="020B0604020202020204" pitchFamily="34" charset="0"/>
                            <a:sym typeface="Symbol" panose="05050102010706020507" pitchFamily="18" charset="2"/>
                          </a:rPr>
                        </m:ctrlPr>
                      </m:sSubPr>
                      <m:e>
                        <m:r>
                          <a:rPr lang="en-US" sz="2800" i="1">
                            <a:solidFill>
                              <a:srgbClr val="0000FF"/>
                            </a:solidFill>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m:t>
                        </m:r>
                        <m:r>
                          <a:rPr lang="en-US" sz="2800" i="1">
                            <a:solidFill>
                              <a:srgbClr val="0000FF"/>
                            </a:solidFill>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𝑯</m:t>
                        </m:r>
                      </m:e>
                      <m:sub>
                        <m:sSub>
                          <m:sSubPr>
                            <m:ctrlPr>
                              <a:rPr lang="en-US" sz="2800" i="1">
                                <a:solidFill>
                                  <a:srgbClr val="0000FF"/>
                                </a:solidFill>
                                <a:latin typeface="Cambria Math" panose="02040503050406030204" pitchFamily="18" charset="0"/>
                                <a:cs typeface="Arial" panose="020B0604020202020204" pitchFamily="34" charset="0"/>
                                <a:sym typeface="Symbol" panose="05050102010706020507" pitchFamily="18" charset="2"/>
                              </a:rPr>
                            </m:ctrlPr>
                          </m:sSubPr>
                          <m:e>
                            <m:r>
                              <a:rPr lang="en-US" sz="2800" i="1">
                                <a:solidFill>
                                  <a:srgbClr val="0000FF"/>
                                </a:solidFill>
                                <a:latin typeface="Cambria Math" panose="02040503050406030204" pitchFamily="18" charset="0"/>
                                <a:cs typeface="Arial" panose="020B0604020202020204" pitchFamily="34" charset="0"/>
                                <a:sym typeface="Symbol" panose="05050102010706020507" pitchFamily="18" charset="2"/>
                              </a:rPr>
                              <m:t>𝑻</m:t>
                            </m:r>
                          </m:e>
                          <m:sub>
                            <m:r>
                              <a:rPr lang="en-US" sz="2800" i="1">
                                <a:solidFill>
                                  <a:srgbClr val="0000FF"/>
                                </a:solidFill>
                                <a:latin typeface="Cambria Math" panose="02040503050406030204" pitchFamily="18" charset="0"/>
                                <a:cs typeface="Arial" panose="020B0604020202020204" pitchFamily="34" charset="0"/>
                                <a:sym typeface="Symbol" panose="05050102010706020507" pitchFamily="18" charset="2"/>
                              </a:rPr>
                              <m:t>𝟏</m:t>
                            </m:r>
                          </m:sub>
                        </m:sSub>
                      </m:sub>
                    </m:sSub>
                  </m:oMath>
                </a14:m>
                <a:r>
                  <a:rPr lang="en-US" sz="2800" dirty="0"/>
                  <a:t> + </a:t>
                </a:r>
                <a:r>
                  <a:rPr lang="en-US" sz="2800" b="0" dirty="0">
                    <a:solidFill>
                      <a:srgbClr val="FF0000"/>
                    </a:solidFill>
                    <a:latin typeface="Arial" panose="020B0604020202020204" pitchFamily="34" charset="0"/>
                    <a:cs typeface="Arial" panose="020B0604020202020204" pitchFamily="34" charset="0"/>
                    <a:sym typeface="Symbol" panose="05050102010706020507" pitchFamily="18" charset="2"/>
                  </a:rPr>
                  <a:t>C</a:t>
                </a:r>
                <a:r>
                  <a:rPr lang="en-US" sz="2800" b="0" baseline="-25000" dirty="0">
                    <a:solidFill>
                      <a:srgbClr val="FF0000"/>
                    </a:solidFill>
                    <a:latin typeface="Arial" panose="020B0604020202020204" pitchFamily="34" charset="0"/>
                    <a:cs typeface="Arial" panose="020B0604020202020204" pitchFamily="34" charset="0"/>
                    <a:sym typeface="Symbol" panose="05050102010706020507" pitchFamily="18" charset="2"/>
                  </a:rPr>
                  <a:t>p</a:t>
                </a:r>
                <a:r>
                  <a:rPr lang="en-US" sz="2800" b="0" dirty="0">
                    <a:solidFill>
                      <a:srgbClr val="FF0000"/>
                    </a:solidFill>
                    <a:latin typeface="Arial" panose="020B0604020202020204" pitchFamily="34" charset="0"/>
                    <a:cs typeface="Arial" panose="020B0604020202020204" pitchFamily="34" charset="0"/>
                    <a:sym typeface="Symbol" panose="05050102010706020507" pitchFamily="18" charset="2"/>
                  </a:rPr>
                  <a:t>. T</a:t>
                </a:r>
              </a:p>
              <a:p>
                <a:endParaRPr lang="en-US" sz="2800" dirty="0"/>
              </a:p>
            </p:txBody>
          </p:sp>
        </mc:Choice>
        <mc:Fallback xmlns="">
          <p:sp>
            <p:nvSpPr>
              <p:cNvPr id="21" name="TextBox 20">
                <a:extLst>
                  <a:ext uri="{FF2B5EF4-FFF2-40B4-BE49-F238E27FC236}">
                    <a16:creationId xmlns:a16="http://schemas.microsoft.com/office/drawing/2014/main" id="{ADA1D510-E163-4D84-B20A-B4F9D2D65FC1}"/>
                  </a:ext>
                </a:extLst>
              </p:cNvPr>
              <p:cNvSpPr txBox="1">
                <a:spLocks noRot="1" noChangeAspect="1" noMove="1" noResize="1" noEditPoints="1" noAdjustHandles="1" noChangeArrowheads="1" noChangeShapeType="1" noTextEdit="1"/>
              </p:cNvSpPr>
              <p:nvPr/>
            </p:nvSpPr>
            <p:spPr>
              <a:xfrm>
                <a:off x="184487" y="3624077"/>
                <a:ext cx="8864818" cy="1889876"/>
              </a:xfrm>
              <a:prstGeom prst="rect">
                <a:avLst/>
              </a:prstGeom>
              <a:blipFill>
                <a:blip r:embed="rId4"/>
                <a:stretch>
                  <a:fillRect t="-3871"/>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AC365E28-1CA5-4341-A78E-5668860E7FD6}"/>
              </a:ext>
            </a:extLst>
          </p:cNvPr>
          <p:cNvSpPr txBox="1">
            <a:spLocks noRot="1" noChangeAspect="1" noMove="1" noResize="1" noEditPoints="1" noAdjustHandles="1" noChangeArrowheads="1" noChangeShapeType="1" noTextEdit="1"/>
          </p:cNvSpPr>
          <p:nvPr/>
        </p:nvSpPr>
        <p:spPr>
          <a:xfrm>
            <a:off x="324035" y="5105400"/>
            <a:ext cx="8001000" cy="1232260"/>
          </a:xfrm>
          <a:prstGeom prst="rect">
            <a:avLst/>
          </a:prstGeom>
          <a:blipFill>
            <a:blip r:embed="rId5"/>
            <a:stretch>
              <a:fillRect l="-1904" t="-6436" b="-7921"/>
            </a:stretch>
          </a:blipFill>
          <a:ln w="47625">
            <a:solidFill>
              <a:schemeClr val="tx1"/>
            </a:solidFill>
          </a:ln>
        </p:spPr>
        <p:txBody>
          <a:bodyPr/>
          <a:lstStyle/>
          <a:p>
            <a:pPr>
              <a:defRPr/>
            </a:pPr>
            <a:r>
              <a:rPr lang="en-US">
                <a:noFill/>
              </a:rPr>
              <a:t> </a:t>
            </a:r>
          </a:p>
        </p:txBody>
      </p:sp>
    </p:spTree>
    <p:extLst>
      <p:ext uri="{BB962C8B-B14F-4D97-AF65-F5344CB8AC3E}">
        <p14:creationId xmlns:p14="http://schemas.microsoft.com/office/powerpoint/2010/main" val="212279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2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a:extLst>
              <a:ext uri="{FF2B5EF4-FFF2-40B4-BE49-F238E27FC236}">
                <a16:creationId xmlns:a16="http://schemas.microsoft.com/office/drawing/2014/main" id="{D8ACB79F-E4D3-4D9A-B3AD-619E8B9E4EBC}"/>
              </a:ext>
            </a:extLst>
          </p:cNvPr>
          <p:cNvSpPr>
            <a:spLocks noGrp="1" noChangeArrowheads="1"/>
          </p:cNvSpPr>
          <p:nvPr>
            <p:ph type="title"/>
          </p:nvPr>
        </p:nvSpPr>
        <p:spPr>
          <a:xfrm>
            <a:off x="228600" y="304800"/>
            <a:ext cx="8915400" cy="1981200"/>
          </a:xfrm>
        </p:spPr>
        <p:txBody>
          <a:bodyPr>
            <a:normAutofit fontScale="90000"/>
          </a:bodyPr>
          <a:lstStyle/>
          <a:p>
            <a:pPr algn="l" eaLnBrk="1" hangingPunct="1">
              <a:defRPr/>
            </a:pPr>
            <a:br>
              <a:rPr lang="en-US" altLang="en-US" sz="4000" b="1" dirty="0">
                <a:solidFill>
                  <a:srgbClr val="FFFF00"/>
                </a:solidFill>
              </a:rPr>
            </a:br>
            <a:br>
              <a:rPr lang="en-US" altLang="en-US" sz="4000" b="1" dirty="0">
                <a:solidFill>
                  <a:srgbClr val="FFFF00"/>
                </a:solidFill>
              </a:rPr>
            </a:br>
            <a:r>
              <a:rPr lang="en-US" altLang="en-US" sz="3100" b="1" dirty="0">
                <a:solidFill>
                  <a:srgbClr val="FF0000"/>
                </a:solidFill>
                <a:latin typeface="Arial" panose="020B0604020202020204" pitchFamily="34" charset="0"/>
                <a:cs typeface="Arial" panose="020B0604020202020204" pitchFamily="34" charset="0"/>
              </a:rPr>
              <a:t>N</a:t>
            </a:r>
            <a:r>
              <a:rPr lang="vi-VN" altLang="en-US" sz="3100" b="1" dirty="0">
                <a:solidFill>
                  <a:srgbClr val="FF0000"/>
                </a:solidFill>
                <a:latin typeface="Arial" panose="020B0604020202020204" pitchFamily="34" charset="0"/>
                <a:cs typeface="Arial" panose="020B0604020202020204" pitchFamily="34" charset="0"/>
              </a:rPr>
              <a:t>HIỆT TẠO THÀNH</a:t>
            </a:r>
            <a:r>
              <a:rPr lang="en-US" altLang="en-US" sz="3100" b="1" dirty="0">
                <a:solidFill>
                  <a:srgbClr val="FF0000"/>
                </a:solidFill>
                <a:latin typeface="Arial" panose="020B0604020202020204" pitchFamily="34" charset="0"/>
                <a:cs typeface="Arial" panose="020B0604020202020204" pitchFamily="34" charset="0"/>
              </a:rPr>
              <a:t> </a:t>
            </a:r>
            <a:r>
              <a:rPr lang="en-US" altLang="en-US" sz="3100" dirty="0" err="1">
                <a:latin typeface="Arial" panose="020B0604020202020204" pitchFamily="34" charset="0"/>
                <a:cs typeface="Arial" panose="020B0604020202020204" pitchFamily="34" charset="0"/>
              </a:rPr>
              <a:t>là</a:t>
            </a:r>
            <a:r>
              <a:rPr lang="en-US" altLang="en-US" sz="3100" b="1" dirty="0">
                <a:latin typeface="Arial" panose="020B0604020202020204" pitchFamily="34" charset="0"/>
                <a:cs typeface="Arial" panose="020B0604020202020204" pitchFamily="34" charset="0"/>
              </a:rPr>
              <a:t> </a:t>
            </a:r>
            <a:r>
              <a:rPr lang="en-US" altLang="en-US" sz="3100" dirty="0">
                <a:latin typeface="Arial" panose="020B0604020202020204" pitchFamily="34" charset="0"/>
                <a:cs typeface="Arial" panose="020B0604020202020204" pitchFamily="34" charset="0"/>
              </a:rPr>
              <a:t> </a:t>
            </a:r>
            <a:r>
              <a:rPr lang="en-US" altLang="en-US" sz="3100" dirty="0" err="1">
                <a:latin typeface="Arial" panose="020B0604020202020204" pitchFamily="34" charset="0"/>
                <a:cs typeface="Arial" panose="020B0604020202020204" pitchFamily="34" charset="0"/>
              </a:rPr>
              <a:t>hiệu</a:t>
            </a:r>
            <a:r>
              <a:rPr lang="en-US" altLang="en-US" sz="3100" dirty="0">
                <a:latin typeface="Arial" panose="020B0604020202020204" pitchFamily="34" charset="0"/>
                <a:cs typeface="Arial" panose="020B0604020202020204" pitchFamily="34" charset="0"/>
              </a:rPr>
              <a:t> </a:t>
            </a:r>
            <a:r>
              <a:rPr lang="en-US" altLang="en-US" sz="3100" dirty="0" err="1">
                <a:latin typeface="Arial" panose="020B0604020202020204" pitchFamily="34" charset="0"/>
                <a:cs typeface="Arial" panose="020B0604020202020204" pitchFamily="34" charset="0"/>
              </a:rPr>
              <a:t>ứng</a:t>
            </a:r>
            <a:r>
              <a:rPr lang="en-US" altLang="en-US" sz="3100" dirty="0">
                <a:latin typeface="Arial" panose="020B0604020202020204" pitchFamily="34" charset="0"/>
                <a:cs typeface="Arial" panose="020B0604020202020204" pitchFamily="34" charset="0"/>
              </a:rPr>
              <a:t> </a:t>
            </a:r>
            <a:r>
              <a:rPr lang="en-US" altLang="en-US" sz="3100" dirty="0" err="1">
                <a:latin typeface="Arial" panose="020B0604020202020204" pitchFamily="34" charset="0"/>
                <a:cs typeface="Arial" panose="020B0604020202020204" pitchFamily="34" charset="0"/>
              </a:rPr>
              <a:t>nhiệt</a:t>
            </a:r>
            <a:r>
              <a:rPr lang="en-US" altLang="en-US" sz="3100" dirty="0">
                <a:latin typeface="Arial" panose="020B0604020202020204" pitchFamily="34" charset="0"/>
                <a:cs typeface="Arial" panose="020B0604020202020204" pitchFamily="34" charset="0"/>
              </a:rPr>
              <a:t> </a:t>
            </a:r>
            <a:r>
              <a:rPr lang="en-US" altLang="en-US" sz="3100" dirty="0" err="1">
                <a:latin typeface="Arial" panose="020B0604020202020204" pitchFamily="34" charset="0"/>
                <a:cs typeface="Arial" panose="020B0604020202020204" pitchFamily="34" charset="0"/>
              </a:rPr>
              <a:t>của</a:t>
            </a:r>
            <a:r>
              <a:rPr lang="en-US" altLang="en-US" sz="3100" dirty="0">
                <a:latin typeface="Arial" panose="020B0604020202020204" pitchFamily="34" charset="0"/>
                <a:cs typeface="Arial" panose="020B0604020202020204" pitchFamily="34" charset="0"/>
              </a:rPr>
              <a:t> </a:t>
            </a:r>
            <a:r>
              <a:rPr lang="en-US" altLang="en-US" sz="3100" dirty="0" err="1">
                <a:latin typeface="Arial" panose="020B0604020202020204" pitchFamily="34" charset="0"/>
                <a:cs typeface="Arial" panose="020B0604020202020204" pitchFamily="34" charset="0"/>
              </a:rPr>
              <a:t>phản</a:t>
            </a:r>
            <a:r>
              <a:rPr lang="en-US" altLang="en-US" sz="3100" dirty="0">
                <a:latin typeface="Arial" panose="020B0604020202020204" pitchFamily="34" charset="0"/>
                <a:cs typeface="Arial" panose="020B0604020202020204" pitchFamily="34" charset="0"/>
              </a:rPr>
              <a:t> </a:t>
            </a:r>
            <a:r>
              <a:rPr lang="en-US" altLang="en-US" sz="3100" dirty="0" err="1">
                <a:latin typeface="Arial" panose="020B0604020202020204" pitchFamily="34" charset="0"/>
                <a:cs typeface="Arial" panose="020B0604020202020204" pitchFamily="34" charset="0"/>
              </a:rPr>
              <a:t>ứng</a:t>
            </a:r>
            <a:r>
              <a:rPr lang="en-US" altLang="en-US" sz="3100" dirty="0">
                <a:latin typeface="Arial" panose="020B0604020202020204" pitchFamily="34" charset="0"/>
                <a:cs typeface="Arial" panose="020B0604020202020204" pitchFamily="34" charset="0"/>
              </a:rPr>
              <a:t> </a:t>
            </a:r>
            <a:r>
              <a:rPr lang="en-US" altLang="en-US" sz="3100" dirty="0" err="1">
                <a:latin typeface="Arial" panose="020B0604020202020204" pitchFamily="34" charset="0"/>
                <a:cs typeface="Arial" panose="020B0604020202020204" pitchFamily="34" charset="0"/>
              </a:rPr>
              <a:t>tạo</a:t>
            </a:r>
            <a:r>
              <a:rPr lang="en-US" altLang="en-US" sz="3100" dirty="0">
                <a:latin typeface="Arial" panose="020B0604020202020204" pitchFamily="34" charset="0"/>
                <a:cs typeface="Arial" panose="020B0604020202020204" pitchFamily="34" charset="0"/>
              </a:rPr>
              <a:t> </a:t>
            </a:r>
            <a:r>
              <a:rPr lang="en-US" altLang="en-US" sz="3100" dirty="0" err="1">
                <a:latin typeface="Arial" panose="020B0604020202020204" pitchFamily="34" charset="0"/>
                <a:cs typeface="Arial" panose="020B0604020202020204" pitchFamily="34" charset="0"/>
              </a:rPr>
              <a:t>thành</a:t>
            </a:r>
            <a:r>
              <a:rPr lang="en-US" altLang="en-US" sz="3100" dirty="0">
                <a:latin typeface="Arial" panose="020B0604020202020204" pitchFamily="34" charset="0"/>
                <a:cs typeface="Arial" panose="020B0604020202020204" pitchFamily="34" charset="0"/>
              </a:rPr>
              <a:t> </a:t>
            </a:r>
            <a:r>
              <a:rPr lang="en-US" altLang="en-US" sz="3100" b="1" u="sng" dirty="0">
                <a:latin typeface="Arial" panose="020B0604020202020204" pitchFamily="34" charset="0"/>
                <a:cs typeface="Arial" panose="020B0604020202020204" pitchFamily="34" charset="0"/>
              </a:rPr>
              <a:t>1 mol</a:t>
            </a:r>
            <a:r>
              <a:rPr lang="en-US" altLang="en-US" sz="3100" b="1" dirty="0">
                <a:latin typeface="Arial" panose="020B0604020202020204" pitchFamily="34" charset="0"/>
                <a:cs typeface="Arial" panose="020B0604020202020204" pitchFamily="34" charset="0"/>
              </a:rPr>
              <a:t> </a:t>
            </a:r>
            <a:r>
              <a:rPr lang="en-US" altLang="en-US" sz="3100" dirty="0" err="1">
                <a:latin typeface="Arial" panose="020B0604020202020204" pitchFamily="34" charset="0"/>
                <a:cs typeface="Arial" panose="020B0604020202020204" pitchFamily="34" charset="0"/>
              </a:rPr>
              <a:t>chất</a:t>
            </a:r>
            <a:r>
              <a:rPr lang="en-US" altLang="en-US" sz="3100" dirty="0">
                <a:latin typeface="Arial" panose="020B0604020202020204" pitchFamily="34" charset="0"/>
                <a:cs typeface="Arial" panose="020B0604020202020204" pitchFamily="34" charset="0"/>
              </a:rPr>
              <a:t> </a:t>
            </a:r>
            <a:r>
              <a:rPr lang="en-US" altLang="en-US" sz="3100" dirty="0" err="1">
                <a:latin typeface="Arial" panose="020B0604020202020204" pitchFamily="34" charset="0"/>
                <a:cs typeface="Arial" panose="020B0604020202020204" pitchFamily="34" charset="0"/>
              </a:rPr>
              <a:t>từ</a:t>
            </a:r>
            <a:r>
              <a:rPr lang="en-US" altLang="en-US" sz="3100" dirty="0">
                <a:latin typeface="Arial" panose="020B0604020202020204" pitchFamily="34" charset="0"/>
                <a:cs typeface="Arial" panose="020B0604020202020204" pitchFamily="34" charset="0"/>
              </a:rPr>
              <a:t> </a:t>
            </a:r>
            <a:r>
              <a:rPr lang="en-US" altLang="en-US" sz="3100" dirty="0" err="1">
                <a:latin typeface="Arial" panose="020B0604020202020204" pitchFamily="34" charset="0"/>
                <a:cs typeface="Arial" panose="020B0604020202020204" pitchFamily="34" charset="0"/>
              </a:rPr>
              <a:t>các</a:t>
            </a:r>
            <a:r>
              <a:rPr lang="en-US" altLang="en-US" sz="3100" dirty="0">
                <a:latin typeface="Arial" panose="020B0604020202020204" pitchFamily="34" charset="0"/>
                <a:cs typeface="Arial" panose="020B0604020202020204" pitchFamily="34" charset="0"/>
              </a:rPr>
              <a:t> </a:t>
            </a:r>
            <a:r>
              <a:rPr lang="en-US" altLang="en-US" sz="3100" b="1" u="sng" dirty="0" err="1">
                <a:latin typeface="Arial" panose="020B0604020202020204" pitchFamily="34" charset="0"/>
                <a:cs typeface="Arial" panose="020B0604020202020204" pitchFamily="34" charset="0"/>
              </a:rPr>
              <a:t>đơn</a:t>
            </a:r>
            <a:r>
              <a:rPr lang="en-US" altLang="en-US" sz="3100" b="1" u="sng" dirty="0">
                <a:latin typeface="Arial" panose="020B0604020202020204" pitchFamily="34" charset="0"/>
                <a:cs typeface="Arial" panose="020B0604020202020204" pitchFamily="34" charset="0"/>
              </a:rPr>
              <a:t> </a:t>
            </a:r>
            <a:r>
              <a:rPr lang="en-US" altLang="en-US" sz="3100" b="1" u="sng" dirty="0" err="1">
                <a:latin typeface="Arial" panose="020B0604020202020204" pitchFamily="34" charset="0"/>
                <a:cs typeface="Arial" panose="020B0604020202020204" pitchFamily="34" charset="0"/>
              </a:rPr>
              <a:t>chất</a:t>
            </a:r>
            <a:r>
              <a:rPr lang="en-US" altLang="en-US" sz="3100" b="1" dirty="0">
                <a:latin typeface="Arial" panose="020B0604020202020204" pitchFamily="34" charset="0"/>
                <a:cs typeface="Arial" panose="020B0604020202020204" pitchFamily="34" charset="0"/>
              </a:rPr>
              <a:t> </a:t>
            </a:r>
            <a:r>
              <a:rPr lang="en-US" altLang="en-US" sz="3100" dirty="0" err="1">
                <a:latin typeface="Arial" panose="020B0604020202020204" pitchFamily="34" charset="0"/>
                <a:cs typeface="Arial" panose="020B0604020202020204" pitchFamily="34" charset="0"/>
              </a:rPr>
              <a:t>ứng</a:t>
            </a:r>
            <a:r>
              <a:rPr lang="en-US" altLang="en-US" sz="3100" dirty="0">
                <a:latin typeface="Arial" panose="020B0604020202020204" pitchFamily="34" charset="0"/>
                <a:cs typeface="Arial" panose="020B0604020202020204" pitchFamily="34" charset="0"/>
              </a:rPr>
              <a:t> </a:t>
            </a:r>
            <a:r>
              <a:rPr lang="en-US" altLang="en-US" sz="3100" dirty="0" err="1">
                <a:latin typeface="Arial" panose="020B0604020202020204" pitchFamily="34" charset="0"/>
                <a:cs typeface="Arial" panose="020B0604020202020204" pitchFamily="34" charset="0"/>
              </a:rPr>
              <a:t>với</a:t>
            </a:r>
            <a:r>
              <a:rPr lang="en-US" altLang="en-US" sz="3100" dirty="0">
                <a:latin typeface="Arial" panose="020B0604020202020204" pitchFamily="34" charset="0"/>
                <a:cs typeface="Arial" panose="020B0604020202020204" pitchFamily="34" charset="0"/>
              </a:rPr>
              <a:t> </a:t>
            </a:r>
            <a:r>
              <a:rPr lang="en-US" altLang="en-US" sz="3100" dirty="0" err="1">
                <a:latin typeface="Arial" panose="020B0604020202020204" pitchFamily="34" charset="0"/>
                <a:cs typeface="Arial" panose="020B0604020202020204" pitchFamily="34" charset="0"/>
              </a:rPr>
              <a:t>trạng</a:t>
            </a:r>
            <a:r>
              <a:rPr lang="en-US" altLang="en-US" sz="3100" dirty="0">
                <a:latin typeface="Arial" panose="020B0604020202020204" pitchFamily="34" charset="0"/>
                <a:cs typeface="Arial" panose="020B0604020202020204" pitchFamily="34" charset="0"/>
              </a:rPr>
              <a:t> </a:t>
            </a:r>
            <a:r>
              <a:rPr lang="en-US" altLang="en-US" sz="3100" dirty="0" err="1">
                <a:latin typeface="Arial" panose="020B0604020202020204" pitchFamily="34" charset="0"/>
                <a:cs typeface="Arial" panose="020B0604020202020204" pitchFamily="34" charset="0"/>
              </a:rPr>
              <a:t>thái</a:t>
            </a:r>
            <a:r>
              <a:rPr lang="en-US" altLang="en-US" sz="3100" dirty="0">
                <a:latin typeface="Arial" panose="020B0604020202020204" pitchFamily="34" charset="0"/>
                <a:cs typeface="Arial" panose="020B0604020202020204" pitchFamily="34" charset="0"/>
              </a:rPr>
              <a:t> </a:t>
            </a:r>
            <a:r>
              <a:rPr lang="en-US" altLang="en-US" sz="3100" dirty="0" err="1">
                <a:latin typeface="Arial" panose="020B0604020202020204" pitchFamily="34" charset="0"/>
                <a:cs typeface="Arial" panose="020B0604020202020204" pitchFamily="34" charset="0"/>
              </a:rPr>
              <a:t>tự</a:t>
            </a:r>
            <a:r>
              <a:rPr lang="en-US" altLang="en-US" sz="3100" dirty="0">
                <a:latin typeface="Arial" panose="020B0604020202020204" pitchFamily="34" charset="0"/>
                <a:cs typeface="Arial" panose="020B0604020202020204" pitchFamily="34" charset="0"/>
              </a:rPr>
              <a:t> do </a:t>
            </a:r>
            <a:r>
              <a:rPr lang="en-US" altLang="en-US" sz="3100" u="sng" dirty="0" err="1">
                <a:latin typeface="Arial" panose="020B0604020202020204" pitchFamily="34" charset="0"/>
                <a:cs typeface="Arial" panose="020B0604020202020204" pitchFamily="34" charset="0"/>
              </a:rPr>
              <a:t>bền</a:t>
            </a:r>
            <a:r>
              <a:rPr lang="en-US" altLang="en-US" sz="3100" u="sng" dirty="0">
                <a:latin typeface="Arial" panose="020B0604020202020204" pitchFamily="34" charset="0"/>
                <a:cs typeface="Arial" panose="020B0604020202020204" pitchFamily="34" charset="0"/>
              </a:rPr>
              <a:t> </a:t>
            </a:r>
            <a:r>
              <a:rPr lang="en-US" altLang="en-US" sz="3100" u="sng" dirty="0" err="1">
                <a:latin typeface="Arial" panose="020B0604020202020204" pitchFamily="34" charset="0"/>
                <a:cs typeface="Arial" panose="020B0604020202020204" pitchFamily="34" charset="0"/>
              </a:rPr>
              <a:t>nhất</a:t>
            </a:r>
            <a:r>
              <a:rPr lang="en-US" altLang="en-US" sz="3100" u="sng" dirty="0">
                <a:latin typeface="Arial" panose="020B0604020202020204" pitchFamily="34" charset="0"/>
                <a:cs typeface="Arial" panose="020B0604020202020204" pitchFamily="34" charset="0"/>
              </a:rPr>
              <a:t> </a:t>
            </a:r>
            <a:r>
              <a:rPr lang="en-US" altLang="en-US" sz="3100" u="sng" dirty="0" err="1">
                <a:latin typeface="Arial" panose="020B0604020202020204" pitchFamily="34" charset="0"/>
                <a:cs typeface="Arial" panose="020B0604020202020204" pitchFamily="34" charset="0"/>
              </a:rPr>
              <a:t>trong</a:t>
            </a:r>
            <a:r>
              <a:rPr lang="en-US" altLang="en-US" sz="3100" u="sng" dirty="0">
                <a:latin typeface="Arial" panose="020B0604020202020204" pitchFamily="34" charset="0"/>
                <a:cs typeface="Arial" panose="020B0604020202020204" pitchFamily="34" charset="0"/>
              </a:rPr>
              <a:t> </a:t>
            </a:r>
            <a:r>
              <a:rPr lang="en-US" altLang="en-US" sz="3100" u="sng" dirty="0" err="1">
                <a:latin typeface="Arial" panose="020B0604020202020204" pitchFamily="34" charset="0"/>
                <a:cs typeface="Arial" panose="020B0604020202020204" pitchFamily="34" charset="0"/>
              </a:rPr>
              <a:t>những</a:t>
            </a:r>
            <a:r>
              <a:rPr lang="en-US" altLang="en-US" sz="3100" u="sng" dirty="0">
                <a:latin typeface="Arial" panose="020B0604020202020204" pitchFamily="34" charset="0"/>
                <a:cs typeface="Arial" panose="020B0604020202020204" pitchFamily="34" charset="0"/>
              </a:rPr>
              <a:t> </a:t>
            </a:r>
            <a:r>
              <a:rPr lang="en-US" altLang="en-US" sz="3100" u="sng" dirty="0" err="1">
                <a:latin typeface="Arial" panose="020B0604020202020204" pitchFamily="34" charset="0"/>
                <a:cs typeface="Arial" panose="020B0604020202020204" pitchFamily="34" charset="0"/>
              </a:rPr>
              <a:t>điều</a:t>
            </a:r>
            <a:r>
              <a:rPr lang="en-US" altLang="en-US" sz="3100" u="sng" dirty="0">
                <a:latin typeface="Arial" panose="020B0604020202020204" pitchFamily="34" charset="0"/>
                <a:cs typeface="Arial" panose="020B0604020202020204" pitchFamily="34" charset="0"/>
              </a:rPr>
              <a:t> </a:t>
            </a:r>
            <a:r>
              <a:rPr lang="en-US" altLang="en-US" sz="3100" u="sng" dirty="0" err="1">
                <a:latin typeface="Arial" panose="020B0604020202020204" pitchFamily="34" charset="0"/>
                <a:cs typeface="Arial" panose="020B0604020202020204" pitchFamily="34" charset="0"/>
              </a:rPr>
              <a:t>kiện</a:t>
            </a:r>
            <a:r>
              <a:rPr lang="en-US" altLang="en-US" sz="3100" u="sng" dirty="0">
                <a:latin typeface="Arial" panose="020B0604020202020204" pitchFamily="34" charset="0"/>
                <a:cs typeface="Arial" panose="020B0604020202020204" pitchFamily="34" charset="0"/>
              </a:rPr>
              <a:t> </a:t>
            </a:r>
            <a:r>
              <a:rPr lang="en-US" altLang="en-US" sz="3100" u="sng" dirty="0" err="1">
                <a:latin typeface="Arial" panose="020B0604020202020204" pitchFamily="34" charset="0"/>
                <a:cs typeface="Arial" panose="020B0604020202020204" pitchFamily="34" charset="0"/>
              </a:rPr>
              <a:t>đã</a:t>
            </a:r>
            <a:r>
              <a:rPr lang="en-US" altLang="en-US" sz="3100" u="sng" dirty="0">
                <a:latin typeface="Arial" panose="020B0604020202020204" pitchFamily="34" charset="0"/>
                <a:cs typeface="Arial" panose="020B0604020202020204" pitchFamily="34" charset="0"/>
              </a:rPr>
              <a:t> </a:t>
            </a:r>
            <a:r>
              <a:rPr lang="en-US" altLang="en-US" sz="3100" u="sng" dirty="0" err="1">
                <a:latin typeface="Arial" panose="020B0604020202020204" pitchFamily="34" charset="0"/>
                <a:cs typeface="Arial" panose="020B0604020202020204" pitchFamily="34" charset="0"/>
              </a:rPr>
              <a:t>cho</a:t>
            </a:r>
            <a:r>
              <a:rPr lang="en-US" altLang="en-US" sz="3100" u="sng" dirty="0">
                <a:latin typeface="Arial" panose="020B0604020202020204" pitchFamily="34" charset="0"/>
                <a:cs typeface="Arial" panose="020B0604020202020204" pitchFamily="34" charset="0"/>
              </a:rPr>
              <a:t> </a:t>
            </a:r>
            <a:r>
              <a:rPr lang="en-US" altLang="en-US" sz="3100" u="sng" dirty="0" err="1">
                <a:latin typeface="Arial" panose="020B0604020202020204" pitchFamily="34" charset="0"/>
                <a:cs typeface="Arial" panose="020B0604020202020204" pitchFamily="34" charset="0"/>
              </a:rPr>
              <a:t>về</a:t>
            </a:r>
            <a:r>
              <a:rPr lang="en-US" altLang="en-US" sz="3100" u="sng" dirty="0">
                <a:latin typeface="Arial" panose="020B0604020202020204" pitchFamily="34" charset="0"/>
                <a:cs typeface="Arial" panose="020B0604020202020204" pitchFamily="34" charset="0"/>
              </a:rPr>
              <a:t> </a:t>
            </a:r>
            <a:r>
              <a:rPr lang="en-US" altLang="en-US" sz="3100" u="sng" dirty="0" err="1">
                <a:latin typeface="Arial" panose="020B0604020202020204" pitchFamily="34" charset="0"/>
                <a:cs typeface="Arial" panose="020B0604020202020204" pitchFamily="34" charset="0"/>
              </a:rPr>
              <a:t>áp</a:t>
            </a:r>
            <a:r>
              <a:rPr lang="en-US" altLang="en-US" sz="3100" u="sng" dirty="0">
                <a:latin typeface="Arial" panose="020B0604020202020204" pitchFamily="34" charset="0"/>
                <a:cs typeface="Arial" panose="020B0604020202020204" pitchFamily="34" charset="0"/>
              </a:rPr>
              <a:t> </a:t>
            </a:r>
            <a:r>
              <a:rPr lang="en-US" altLang="en-US" sz="3100" u="sng" dirty="0" err="1">
                <a:latin typeface="Arial" panose="020B0604020202020204" pitchFamily="34" charset="0"/>
                <a:cs typeface="Arial" panose="020B0604020202020204" pitchFamily="34" charset="0"/>
              </a:rPr>
              <a:t>suất</a:t>
            </a:r>
            <a:r>
              <a:rPr lang="en-US" altLang="en-US" sz="3100" u="sng" dirty="0">
                <a:latin typeface="Arial" panose="020B0604020202020204" pitchFamily="34" charset="0"/>
                <a:cs typeface="Arial" panose="020B0604020202020204" pitchFamily="34" charset="0"/>
              </a:rPr>
              <a:t> </a:t>
            </a:r>
            <a:r>
              <a:rPr lang="en-US" altLang="en-US" sz="3100" u="sng" dirty="0" err="1">
                <a:latin typeface="Arial" panose="020B0604020202020204" pitchFamily="34" charset="0"/>
                <a:cs typeface="Arial" panose="020B0604020202020204" pitchFamily="34" charset="0"/>
              </a:rPr>
              <a:t>và</a:t>
            </a:r>
            <a:r>
              <a:rPr lang="en-US" altLang="en-US" sz="3100" u="sng" dirty="0">
                <a:latin typeface="Arial" panose="020B0604020202020204" pitchFamily="34" charset="0"/>
                <a:cs typeface="Arial" panose="020B0604020202020204" pitchFamily="34" charset="0"/>
              </a:rPr>
              <a:t> </a:t>
            </a:r>
            <a:r>
              <a:rPr lang="en-US" altLang="en-US" sz="3100" u="sng" dirty="0" err="1">
                <a:latin typeface="Arial" panose="020B0604020202020204" pitchFamily="34" charset="0"/>
                <a:cs typeface="Arial" panose="020B0604020202020204" pitchFamily="34" charset="0"/>
              </a:rPr>
              <a:t>nhiệt</a:t>
            </a:r>
            <a:r>
              <a:rPr lang="en-US" altLang="en-US" sz="3100" u="sng" dirty="0">
                <a:latin typeface="Arial" panose="020B0604020202020204" pitchFamily="34" charset="0"/>
                <a:cs typeface="Arial" panose="020B0604020202020204" pitchFamily="34" charset="0"/>
              </a:rPr>
              <a:t> </a:t>
            </a:r>
            <a:r>
              <a:rPr lang="en-US" altLang="en-US" sz="3100" u="sng" dirty="0" err="1">
                <a:latin typeface="Arial" panose="020B0604020202020204" pitchFamily="34" charset="0"/>
                <a:cs typeface="Arial" panose="020B0604020202020204" pitchFamily="34" charset="0"/>
              </a:rPr>
              <a:t>độ</a:t>
            </a:r>
            <a:r>
              <a:rPr lang="en-US" altLang="en-US" sz="3100" u="sng" dirty="0">
                <a:latin typeface="Arial" panose="020B0604020202020204" pitchFamily="34" charset="0"/>
                <a:cs typeface="Arial" panose="020B0604020202020204" pitchFamily="34" charset="0"/>
              </a:rPr>
              <a:t> .</a:t>
            </a:r>
            <a:br>
              <a:rPr lang="en-US" altLang="en-US" sz="3100" i="1" dirty="0">
                <a:latin typeface="Arial" panose="020B0604020202020204" pitchFamily="34" charset="0"/>
                <a:cs typeface="Arial" panose="020B0604020202020204" pitchFamily="34" charset="0"/>
              </a:rPr>
            </a:br>
            <a:br>
              <a:rPr lang="en-US" altLang="en-US" sz="3100" i="1" dirty="0"/>
            </a:br>
            <a:br>
              <a:rPr lang="en-US" altLang="en-US" sz="3300" i="1" dirty="0"/>
            </a:br>
            <a:endParaRPr lang="en-US" altLang="en-US" sz="3300" i="1" dirty="0"/>
          </a:p>
        </p:txBody>
      </p:sp>
      <p:sp>
        <p:nvSpPr>
          <p:cNvPr id="78851" name="Text Box 5">
            <a:extLst>
              <a:ext uri="{FF2B5EF4-FFF2-40B4-BE49-F238E27FC236}">
                <a16:creationId xmlns:a16="http://schemas.microsoft.com/office/drawing/2014/main" id="{B4FB044F-89FE-4C94-AE74-89AA31FE2DB5}"/>
              </a:ext>
            </a:extLst>
          </p:cNvPr>
          <p:cNvSpPr txBox="1">
            <a:spLocks noChangeArrowheads="1"/>
          </p:cNvSpPr>
          <p:nvPr/>
        </p:nvSpPr>
        <p:spPr bwMode="auto">
          <a:xfrm>
            <a:off x="152400" y="2332038"/>
            <a:ext cx="8839200"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50000"/>
              </a:spcBef>
              <a:buFontTx/>
              <a:buNone/>
            </a:pPr>
            <a:r>
              <a:rPr lang="vi-VN" altLang="en-US" sz="2800">
                <a:solidFill>
                  <a:srgbClr val="0000FF"/>
                </a:solidFill>
                <a:latin typeface="Arial" panose="020B0604020202020204" pitchFamily="34" charset="0"/>
                <a:cs typeface="Arial" panose="020B0604020202020204" pitchFamily="34" charset="0"/>
              </a:rPr>
              <a:t>NHIỆT TẠO THÀNH TIÊU CHUẨN Ở 25</a:t>
            </a:r>
            <a:r>
              <a:rPr lang="vi-VN" altLang="en-US" sz="2800" baseline="30000">
                <a:solidFill>
                  <a:srgbClr val="0000FF"/>
                </a:solidFill>
                <a:latin typeface="Arial" panose="020B0604020202020204" pitchFamily="34" charset="0"/>
                <a:cs typeface="Arial" panose="020B0604020202020204" pitchFamily="34" charset="0"/>
              </a:rPr>
              <a:t>0</a:t>
            </a:r>
            <a:r>
              <a:rPr lang="vi-VN" altLang="en-US" sz="2800">
                <a:solidFill>
                  <a:srgbClr val="0000FF"/>
                </a:solidFill>
                <a:latin typeface="Arial" panose="020B0604020202020204" pitchFamily="34" charset="0"/>
                <a:cs typeface="Arial" panose="020B0604020202020204" pitchFamily="34" charset="0"/>
              </a:rPr>
              <a:t>C:</a:t>
            </a:r>
            <a:r>
              <a:rPr lang="en-US" altLang="en-US" sz="2800">
                <a:solidFill>
                  <a:srgbClr val="0000FF"/>
                </a:solidFill>
                <a:latin typeface="Arial" panose="020B0604020202020204" pitchFamily="34" charset="0"/>
                <a:cs typeface="Arial" panose="020B0604020202020204" pitchFamily="34" charset="0"/>
              </a:rPr>
              <a:t> (</a:t>
            </a:r>
            <a:r>
              <a:rPr lang="en-US" altLang="en-US" sz="2800">
                <a:solidFill>
                  <a:srgbClr val="0000FF"/>
                </a:solidFill>
                <a:latin typeface="Arial" panose="020B0604020202020204" pitchFamily="34" charset="0"/>
                <a:cs typeface="Arial" panose="020B0604020202020204" pitchFamily="34" charset="0"/>
                <a:sym typeface="Symbol" panose="05050102010706020507" pitchFamily="18" charset="2"/>
              </a:rPr>
              <a:t>H</a:t>
            </a:r>
            <a:r>
              <a:rPr lang="en-US" altLang="en-US" sz="2800" baseline="30000">
                <a:solidFill>
                  <a:srgbClr val="0000FF"/>
                </a:solidFill>
                <a:latin typeface="Arial" panose="020B0604020202020204" pitchFamily="34" charset="0"/>
                <a:cs typeface="Arial" panose="020B0604020202020204" pitchFamily="34" charset="0"/>
                <a:sym typeface="Symbol" panose="05050102010706020507" pitchFamily="18" charset="2"/>
              </a:rPr>
              <a:t>0</a:t>
            </a:r>
            <a:r>
              <a:rPr lang="en-US" altLang="en-US" sz="2800" baseline="-25000">
                <a:solidFill>
                  <a:srgbClr val="0000FF"/>
                </a:solidFill>
                <a:latin typeface="Arial" panose="020B0604020202020204" pitchFamily="34" charset="0"/>
                <a:cs typeface="Arial" panose="020B0604020202020204" pitchFamily="34" charset="0"/>
                <a:sym typeface="Symbol" panose="05050102010706020507" pitchFamily="18" charset="2"/>
              </a:rPr>
              <a:t>298</a:t>
            </a:r>
            <a:r>
              <a:rPr lang="en-US" altLang="en-US" sz="2800">
                <a:solidFill>
                  <a:srgbClr val="0000FF"/>
                </a:solidFill>
                <a:latin typeface="Arial" panose="020B0604020202020204" pitchFamily="34" charset="0"/>
                <a:cs typeface="Arial" panose="020B0604020202020204" pitchFamily="34" charset="0"/>
                <a:sym typeface="Symbol" panose="05050102010706020507" pitchFamily="18" charset="2"/>
              </a:rPr>
              <a:t>)</a:t>
            </a:r>
            <a:r>
              <a:rPr lang="en-US" altLang="en-US" sz="2800" baseline="-25000">
                <a:solidFill>
                  <a:srgbClr val="0000FF"/>
                </a:solidFill>
                <a:latin typeface="Arial" panose="020B0604020202020204" pitchFamily="34" charset="0"/>
                <a:cs typeface="Arial" panose="020B0604020202020204" pitchFamily="34" charset="0"/>
                <a:sym typeface="Symbol" panose="05050102010706020507" pitchFamily="18" charset="2"/>
              </a:rPr>
              <a:t>tt</a:t>
            </a:r>
            <a:r>
              <a:rPr lang="en-US" altLang="en-US" sz="2800">
                <a:solidFill>
                  <a:srgbClr val="0000FF"/>
                </a:solidFill>
                <a:latin typeface="Arial" panose="020B0604020202020204" pitchFamily="34" charset="0"/>
                <a:cs typeface="Arial" panose="020B0604020202020204" pitchFamily="34" charset="0"/>
              </a:rPr>
              <a:t> </a:t>
            </a:r>
            <a:br>
              <a:rPr lang="en-US" altLang="en-US" sz="2800" b="0">
                <a:latin typeface="Arial" panose="020B0604020202020204" pitchFamily="34" charset="0"/>
                <a:cs typeface="Arial" panose="020B0604020202020204" pitchFamily="34" charset="0"/>
              </a:rPr>
            </a:br>
            <a:r>
              <a:rPr lang="vi-VN" altLang="en-US" sz="2800" b="0">
                <a:solidFill>
                  <a:srgbClr val="006600"/>
                </a:solidFill>
                <a:latin typeface="Arial" panose="020B0604020202020204" pitchFamily="34" charset="0"/>
                <a:cs typeface="Arial" panose="020B0604020202020204" pitchFamily="34" charset="0"/>
              </a:rPr>
              <a:t>TRẠNG THÁI CÁC ĐƠN CHẤT BỀN TẠI ĐK CHUẨN 25</a:t>
            </a:r>
            <a:r>
              <a:rPr lang="vi-VN" altLang="en-US" sz="2800" b="0" baseline="30000">
                <a:solidFill>
                  <a:srgbClr val="006600"/>
                </a:solidFill>
                <a:latin typeface="Arial" panose="020B0604020202020204" pitchFamily="34" charset="0"/>
                <a:cs typeface="Arial" panose="020B0604020202020204" pitchFamily="34" charset="0"/>
              </a:rPr>
              <a:t>0</a:t>
            </a:r>
            <a:r>
              <a:rPr lang="vi-VN" altLang="en-US" sz="2800" b="0">
                <a:solidFill>
                  <a:srgbClr val="006600"/>
                </a:solidFill>
                <a:latin typeface="Arial" panose="020B0604020202020204" pitchFamily="34" charset="0"/>
                <a:cs typeface="Arial" panose="020B0604020202020204" pitchFamily="34" charset="0"/>
              </a:rPr>
              <a:t>C: </a:t>
            </a:r>
            <a:r>
              <a:rPr lang="en-US" altLang="en-US" sz="2800" b="0">
                <a:solidFill>
                  <a:srgbClr val="006600"/>
                </a:solidFill>
                <a:latin typeface="Arial" panose="020B0604020202020204" pitchFamily="34" charset="0"/>
                <a:cs typeface="Arial" panose="020B0604020202020204" pitchFamily="34" charset="0"/>
              </a:rPr>
              <a:t>Cl</a:t>
            </a:r>
            <a:r>
              <a:rPr lang="en-US" altLang="en-US" sz="2800" b="0" baseline="-25000">
                <a:solidFill>
                  <a:srgbClr val="006600"/>
                </a:solidFill>
                <a:latin typeface="Arial" panose="020B0604020202020204" pitchFamily="34" charset="0"/>
                <a:cs typeface="Arial" panose="020B0604020202020204" pitchFamily="34" charset="0"/>
              </a:rPr>
              <a:t>2</a:t>
            </a:r>
            <a:r>
              <a:rPr lang="en-US" altLang="en-US" sz="2800" b="0">
                <a:solidFill>
                  <a:srgbClr val="006600"/>
                </a:solidFill>
                <a:latin typeface="Arial" panose="020B0604020202020204" pitchFamily="34" charset="0"/>
                <a:cs typeface="Arial" panose="020B0604020202020204" pitchFamily="34" charset="0"/>
              </a:rPr>
              <a:t>(k); H</a:t>
            </a:r>
            <a:r>
              <a:rPr lang="en-US" altLang="en-US" sz="2800" b="0" baseline="-25000">
                <a:solidFill>
                  <a:srgbClr val="006600"/>
                </a:solidFill>
                <a:latin typeface="Arial" panose="020B0604020202020204" pitchFamily="34" charset="0"/>
                <a:cs typeface="Arial" panose="020B0604020202020204" pitchFamily="34" charset="0"/>
              </a:rPr>
              <a:t>2</a:t>
            </a:r>
            <a:r>
              <a:rPr lang="en-US" altLang="en-US" sz="2800" b="0">
                <a:solidFill>
                  <a:srgbClr val="006600"/>
                </a:solidFill>
                <a:latin typeface="Arial" panose="020B0604020202020204" pitchFamily="34" charset="0"/>
                <a:cs typeface="Arial" panose="020B0604020202020204" pitchFamily="34" charset="0"/>
              </a:rPr>
              <a:t>(k); O</a:t>
            </a:r>
            <a:r>
              <a:rPr lang="en-US" altLang="en-US" sz="2800" b="0" baseline="-25000">
                <a:solidFill>
                  <a:srgbClr val="006600"/>
                </a:solidFill>
                <a:latin typeface="Arial" panose="020B0604020202020204" pitchFamily="34" charset="0"/>
                <a:cs typeface="Arial" panose="020B0604020202020204" pitchFamily="34" charset="0"/>
              </a:rPr>
              <a:t>2</a:t>
            </a:r>
            <a:r>
              <a:rPr lang="en-US" altLang="en-US" sz="2800" b="0">
                <a:solidFill>
                  <a:srgbClr val="006600"/>
                </a:solidFill>
                <a:latin typeface="Arial" panose="020B0604020202020204" pitchFamily="34" charset="0"/>
                <a:cs typeface="Arial" panose="020B0604020202020204" pitchFamily="34" charset="0"/>
              </a:rPr>
              <a:t>(k); N</a:t>
            </a:r>
            <a:r>
              <a:rPr lang="en-US" altLang="en-US" sz="2800" b="0" baseline="-25000">
                <a:solidFill>
                  <a:srgbClr val="006600"/>
                </a:solidFill>
                <a:latin typeface="Arial" panose="020B0604020202020204" pitchFamily="34" charset="0"/>
                <a:cs typeface="Arial" panose="020B0604020202020204" pitchFamily="34" charset="0"/>
              </a:rPr>
              <a:t>2</a:t>
            </a:r>
            <a:r>
              <a:rPr lang="en-US" altLang="en-US" sz="2800" b="0">
                <a:solidFill>
                  <a:srgbClr val="006600"/>
                </a:solidFill>
                <a:latin typeface="Arial" panose="020B0604020202020204" pitchFamily="34" charset="0"/>
                <a:cs typeface="Arial" panose="020B0604020202020204" pitchFamily="34" charset="0"/>
              </a:rPr>
              <a:t>(k); Br</a:t>
            </a:r>
            <a:r>
              <a:rPr lang="en-US" altLang="en-US" sz="2800" b="0" baseline="-25000">
                <a:solidFill>
                  <a:srgbClr val="006600"/>
                </a:solidFill>
                <a:latin typeface="Arial" panose="020B0604020202020204" pitchFamily="34" charset="0"/>
                <a:cs typeface="Arial" panose="020B0604020202020204" pitchFamily="34" charset="0"/>
              </a:rPr>
              <a:t>2</a:t>
            </a:r>
            <a:r>
              <a:rPr lang="en-US" altLang="en-US" sz="2800" b="0">
                <a:solidFill>
                  <a:srgbClr val="006600"/>
                </a:solidFill>
                <a:latin typeface="Arial" panose="020B0604020202020204" pitchFamily="34" charset="0"/>
                <a:cs typeface="Arial" panose="020B0604020202020204" pitchFamily="34" charset="0"/>
              </a:rPr>
              <a:t>(lỏng); I</a:t>
            </a:r>
            <a:r>
              <a:rPr lang="en-US" altLang="en-US" sz="2800" b="0" baseline="-25000">
                <a:solidFill>
                  <a:srgbClr val="006600"/>
                </a:solidFill>
                <a:latin typeface="Arial" panose="020B0604020202020204" pitchFamily="34" charset="0"/>
                <a:cs typeface="Arial" panose="020B0604020202020204" pitchFamily="34" charset="0"/>
              </a:rPr>
              <a:t>2</a:t>
            </a:r>
            <a:r>
              <a:rPr lang="en-US" altLang="en-US" sz="2800" b="0">
                <a:solidFill>
                  <a:srgbClr val="006600"/>
                </a:solidFill>
                <a:latin typeface="Arial" panose="020B0604020202020204" pitchFamily="34" charset="0"/>
                <a:cs typeface="Arial" panose="020B0604020202020204" pitchFamily="34" charset="0"/>
              </a:rPr>
              <a:t>(r); C(gr)</a:t>
            </a:r>
          </a:p>
          <a:p>
            <a:pPr eaLnBrk="1" hangingPunct="1">
              <a:spcBef>
                <a:spcPct val="50000"/>
              </a:spcBef>
              <a:buFontTx/>
              <a:buNone/>
            </a:pPr>
            <a:r>
              <a:rPr lang="en-US" altLang="en-US" b="0">
                <a:latin typeface="Arial" panose="020B0604020202020204" pitchFamily="34" charset="0"/>
                <a:cs typeface="Arial" panose="020B0604020202020204" pitchFamily="34" charset="0"/>
              </a:rPr>
              <a:t>  		</a:t>
            </a:r>
          </a:p>
        </p:txBody>
      </p:sp>
      <p:sp>
        <p:nvSpPr>
          <p:cNvPr id="78852" name="Text Box 7">
            <a:extLst>
              <a:ext uri="{FF2B5EF4-FFF2-40B4-BE49-F238E27FC236}">
                <a16:creationId xmlns:a16="http://schemas.microsoft.com/office/drawing/2014/main" id="{B72CAC2C-8169-47CC-8546-42B0AF0010EA}"/>
              </a:ext>
            </a:extLst>
          </p:cNvPr>
          <p:cNvSpPr txBox="1">
            <a:spLocks noChangeArrowheads="1"/>
          </p:cNvSpPr>
          <p:nvPr/>
        </p:nvSpPr>
        <p:spPr bwMode="auto">
          <a:xfrm>
            <a:off x="177800" y="4518025"/>
            <a:ext cx="914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b="0">
                <a:solidFill>
                  <a:srgbClr val="C00000"/>
                </a:solidFill>
                <a:latin typeface="Arial" panose="020B0604020202020204" pitchFamily="34" charset="0"/>
                <a:cs typeface="Arial" panose="020B0604020202020204" pitchFamily="34" charset="0"/>
              </a:rPr>
              <a:t>(</a:t>
            </a:r>
            <a:r>
              <a:rPr lang="en-US" altLang="en-US" b="0">
                <a:solidFill>
                  <a:srgbClr val="C00000"/>
                </a:solidFill>
                <a:latin typeface="Arial" panose="020B0604020202020204" pitchFamily="34" charset="0"/>
                <a:cs typeface="Arial" panose="020B0604020202020204" pitchFamily="34" charset="0"/>
                <a:sym typeface="Symbol" panose="05050102010706020507" pitchFamily="18" charset="2"/>
              </a:rPr>
              <a:t>H</a:t>
            </a:r>
            <a:r>
              <a:rPr lang="en-US" altLang="en-US" b="0" baseline="30000">
                <a:solidFill>
                  <a:srgbClr val="C00000"/>
                </a:solidFill>
                <a:latin typeface="Arial" panose="020B0604020202020204" pitchFamily="34" charset="0"/>
                <a:cs typeface="Arial" panose="020B0604020202020204" pitchFamily="34" charset="0"/>
                <a:sym typeface="Symbol" panose="05050102010706020507" pitchFamily="18" charset="2"/>
              </a:rPr>
              <a:t>0</a:t>
            </a:r>
            <a:r>
              <a:rPr lang="en-US" altLang="en-US" b="0" baseline="-25000">
                <a:solidFill>
                  <a:srgbClr val="C00000"/>
                </a:solidFill>
                <a:latin typeface="Arial" panose="020B0604020202020204" pitchFamily="34" charset="0"/>
                <a:cs typeface="Arial" panose="020B0604020202020204" pitchFamily="34" charset="0"/>
                <a:sym typeface="Symbol" panose="05050102010706020507" pitchFamily="18" charset="2"/>
              </a:rPr>
              <a:t>298</a:t>
            </a:r>
            <a:r>
              <a:rPr lang="en-US" altLang="en-US" b="0">
                <a:solidFill>
                  <a:srgbClr val="C00000"/>
                </a:solidFill>
                <a:latin typeface="Arial" panose="020B0604020202020204" pitchFamily="34" charset="0"/>
                <a:cs typeface="Arial" panose="020B0604020202020204" pitchFamily="34" charset="0"/>
                <a:sym typeface="Symbol" panose="05050102010706020507" pitchFamily="18" charset="2"/>
              </a:rPr>
              <a:t>)</a:t>
            </a:r>
            <a:r>
              <a:rPr lang="en-US" altLang="en-US" b="0" baseline="-25000">
                <a:solidFill>
                  <a:srgbClr val="C00000"/>
                </a:solidFill>
                <a:latin typeface="Arial" panose="020B0604020202020204" pitchFamily="34" charset="0"/>
                <a:cs typeface="Arial" panose="020B0604020202020204" pitchFamily="34" charset="0"/>
                <a:sym typeface="Symbol" panose="05050102010706020507" pitchFamily="18" charset="2"/>
              </a:rPr>
              <a:t>tt </a:t>
            </a:r>
            <a:r>
              <a:rPr lang="en-US" altLang="en-US" b="0">
                <a:solidFill>
                  <a:srgbClr val="C00000"/>
                </a:solidFill>
                <a:latin typeface="Arial" panose="020B0604020202020204" pitchFamily="34" charset="0"/>
                <a:cs typeface="Arial" panose="020B0604020202020204" pitchFamily="34" charset="0"/>
                <a:sym typeface="Symbol" panose="05050102010706020507" pitchFamily="18" charset="2"/>
              </a:rPr>
              <a:t>của các đơn chất bền ở đk chuẩn = 0</a:t>
            </a:r>
            <a:endParaRPr lang="en-US" altLang="en-US" b="0" baseline="-25000">
              <a:solidFill>
                <a:srgbClr val="C00000"/>
              </a:solidFill>
              <a:latin typeface="Arial" panose="020B0604020202020204" pitchFamily="34" charset="0"/>
              <a:cs typeface="Arial" panose="020B0604020202020204" pitchFamily="34" charset="0"/>
              <a:sym typeface="Symbol" panose="05050102010706020507" pitchFamily="18" charset="2"/>
            </a:endParaRPr>
          </a:p>
        </p:txBody>
      </p:sp>
      <p:sp>
        <p:nvSpPr>
          <p:cNvPr id="76805" name="Text Box 8">
            <a:extLst>
              <a:ext uri="{FF2B5EF4-FFF2-40B4-BE49-F238E27FC236}">
                <a16:creationId xmlns:a16="http://schemas.microsoft.com/office/drawing/2014/main" id="{784FF8F2-E686-43EF-B7A6-D21F710D86FF}"/>
              </a:ext>
            </a:extLst>
          </p:cNvPr>
          <p:cNvSpPr txBox="1">
            <a:spLocks noRot="1" noChangeAspect="1" noMove="1" noResize="1" noEditPoints="1" noAdjustHandles="1" noChangeArrowheads="1" noChangeShapeType="1" noTextEdit="1"/>
          </p:cNvSpPr>
          <p:nvPr/>
        </p:nvSpPr>
        <p:spPr bwMode="auto">
          <a:xfrm>
            <a:off x="238217" y="5257800"/>
            <a:ext cx="8458200" cy="700705"/>
          </a:xfrm>
          <a:prstGeom prst="rect">
            <a:avLst/>
          </a:prstGeom>
          <a:blipFill>
            <a:blip r:embed="rId3"/>
            <a:stretch>
              <a:fillRect b="-9649"/>
            </a:stretch>
          </a:blipFill>
          <a:ln>
            <a:noFill/>
          </a:ln>
        </p:spPr>
        <p:txBody>
          <a:bodyPr/>
          <a:lstStyle/>
          <a:p>
            <a:pPr>
              <a:defRPr/>
            </a:pPr>
            <a:r>
              <a:rPr lang="en-US">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68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p:bldP spid="7885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802" name="Group 3">
            <a:extLst>
              <a:ext uri="{FF2B5EF4-FFF2-40B4-BE49-F238E27FC236}">
                <a16:creationId xmlns:a16="http://schemas.microsoft.com/office/drawing/2014/main" id="{8C185E7D-C116-48DD-B5B8-C5C46B655FDB}"/>
              </a:ext>
            </a:extLst>
          </p:cNvPr>
          <p:cNvGrpSpPr>
            <a:grpSpLocks/>
          </p:cNvGrpSpPr>
          <p:nvPr/>
        </p:nvGrpSpPr>
        <p:grpSpPr bwMode="auto">
          <a:xfrm>
            <a:off x="304800" y="963613"/>
            <a:ext cx="8534400" cy="3627437"/>
            <a:chOff x="193" y="1200"/>
            <a:chExt cx="5376" cy="2689"/>
          </a:xfrm>
        </p:grpSpPr>
        <p:sp>
          <p:nvSpPr>
            <p:cNvPr id="76805" name="Rectangle 4">
              <a:extLst>
                <a:ext uri="{FF2B5EF4-FFF2-40B4-BE49-F238E27FC236}">
                  <a16:creationId xmlns:a16="http://schemas.microsoft.com/office/drawing/2014/main" id="{AF7E0CB7-A73E-441F-911F-3A5A0DC0C23F}"/>
                </a:ext>
              </a:extLst>
            </p:cNvPr>
            <p:cNvSpPr>
              <a:spLocks noChangeArrowheads="1"/>
            </p:cNvSpPr>
            <p:nvPr/>
          </p:nvSpPr>
          <p:spPr bwMode="auto">
            <a:xfrm>
              <a:off x="4927" y="3440"/>
              <a:ext cx="641"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b="0">
                  <a:latin typeface="Times" panose="020B0500000000000000" pitchFamily="34" charset="0"/>
                </a:rPr>
                <a:t>-1131</a:t>
              </a:r>
            </a:p>
          </p:txBody>
        </p:sp>
        <p:sp>
          <p:nvSpPr>
            <p:cNvPr id="76806" name="Rectangle 5">
              <a:extLst>
                <a:ext uri="{FF2B5EF4-FFF2-40B4-BE49-F238E27FC236}">
                  <a16:creationId xmlns:a16="http://schemas.microsoft.com/office/drawing/2014/main" id="{979D01CF-C92E-4D69-A426-0C665D76D53A}"/>
                </a:ext>
              </a:extLst>
            </p:cNvPr>
            <p:cNvSpPr>
              <a:spLocks noChangeArrowheads="1"/>
            </p:cNvSpPr>
            <p:nvPr/>
          </p:nvSpPr>
          <p:spPr bwMode="auto">
            <a:xfrm>
              <a:off x="3776" y="3440"/>
              <a:ext cx="1151"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b="0">
                  <a:latin typeface="Times" panose="020B0500000000000000" pitchFamily="34" charset="0"/>
                </a:rPr>
                <a:t>Na</a:t>
              </a:r>
              <a:r>
                <a:rPr lang="en-US" altLang="en-US" sz="2400" b="0" baseline="-25000">
                  <a:latin typeface="Times" panose="020B0500000000000000" pitchFamily="34" charset="0"/>
                </a:rPr>
                <a:t>2</a:t>
              </a:r>
              <a:r>
                <a:rPr lang="en-US" altLang="en-US" sz="2400" b="0">
                  <a:latin typeface="Times" panose="020B0500000000000000" pitchFamily="34" charset="0"/>
                </a:rPr>
                <a:t>CO</a:t>
              </a:r>
              <a:r>
                <a:rPr lang="en-US" altLang="en-US" sz="2400" b="0" baseline="-25000">
                  <a:latin typeface="Times" panose="020B0500000000000000" pitchFamily="34" charset="0"/>
                </a:rPr>
                <a:t>3</a:t>
              </a:r>
              <a:r>
                <a:rPr lang="en-US" altLang="en-US" sz="2400" b="0">
                  <a:latin typeface="Times" panose="020B0500000000000000" pitchFamily="34" charset="0"/>
                </a:rPr>
                <a:t>(</a:t>
              </a:r>
              <a:r>
                <a:rPr lang="en-US" altLang="en-US" sz="2400" b="0" i="1">
                  <a:latin typeface="Times" panose="020B0500000000000000" pitchFamily="34" charset="0"/>
                </a:rPr>
                <a:t>s</a:t>
              </a:r>
              <a:r>
                <a:rPr lang="en-US" altLang="en-US" sz="2400" b="0">
                  <a:latin typeface="Times" panose="020B0500000000000000" pitchFamily="34" charset="0"/>
                </a:rPr>
                <a:t>)</a:t>
              </a:r>
            </a:p>
          </p:txBody>
        </p:sp>
        <p:sp>
          <p:nvSpPr>
            <p:cNvPr id="76807" name="Rectangle 6">
              <a:extLst>
                <a:ext uri="{FF2B5EF4-FFF2-40B4-BE49-F238E27FC236}">
                  <a16:creationId xmlns:a16="http://schemas.microsoft.com/office/drawing/2014/main" id="{960B6533-E02E-4ABF-8B4E-5B1889B13C87}"/>
                </a:ext>
              </a:extLst>
            </p:cNvPr>
            <p:cNvSpPr>
              <a:spLocks noChangeArrowheads="1"/>
            </p:cNvSpPr>
            <p:nvPr/>
          </p:nvSpPr>
          <p:spPr bwMode="auto">
            <a:xfrm>
              <a:off x="3140" y="3440"/>
              <a:ext cx="636"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b="0">
                  <a:latin typeface="Times" panose="020B0500000000000000" pitchFamily="34" charset="0"/>
                </a:rPr>
                <a:t>49</a:t>
              </a:r>
            </a:p>
          </p:txBody>
        </p:sp>
        <p:sp>
          <p:nvSpPr>
            <p:cNvPr id="76808" name="Rectangle 7">
              <a:extLst>
                <a:ext uri="{FF2B5EF4-FFF2-40B4-BE49-F238E27FC236}">
                  <a16:creationId xmlns:a16="http://schemas.microsoft.com/office/drawing/2014/main" id="{8A538398-F5ED-4AD6-83DC-FC3FCBBD3E07}"/>
                </a:ext>
              </a:extLst>
            </p:cNvPr>
            <p:cNvSpPr>
              <a:spLocks noChangeArrowheads="1"/>
            </p:cNvSpPr>
            <p:nvPr/>
          </p:nvSpPr>
          <p:spPr bwMode="auto">
            <a:xfrm>
              <a:off x="1839" y="3440"/>
              <a:ext cx="1301"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b="0">
                  <a:latin typeface="Times" panose="020B0500000000000000" pitchFamily="34" charset="0"/>
                </a:rPr>
                <a:t>C</a:t>
              </a:r>
              <a:r>
                <a:rPr lang="en-US" altLang="en-US" sz="2400" b="0" baseline="-25000">
                  <a:latin typeface="Times" panose="020B0500000000000000" pitchFamily="34" charset="0"/>
                </a:rPr>
                <a:t>6</a:t>
              </a:r>
              <a:r>
                <a:rPr lang="en-US" altLang="en-US" sz="2400" b="0">
                  <a:latin typeface="Times" panose="020B0500000000000000" pitchFamily="34" charset="0"/>
                </a:rPr>
                <a:t>H</a:t>
              </a:r>
              <a:r>
                <a:rPr lang="en-US" altLang="en-US" sz="2400" b="0" baseline="-25000">
                  <a:latin typeface="Times" panose="020B0500000000000000" pitchFamily="34" charset="0"/>
                </a:rPr>
                <a:t>6</a:t>
              </a:r>
              <a:r>
                <a:rPr lang="en-US" altLang="en-US" sz="2400" b="0">
                  <a:latin typeface="Times" panose="020B0500000000000000" pitchFamily="34" charset="0"/>
                </a:rPr>
                <a:t>(</a:t>
              </a:r>
              <a:r>
                <a:rPr lang="en-US" altLang="en-US" sz="2400" b="0" i="1">
                  <a:latin typeface="Times" panose="020B0500000000000000" pitchFamily="34" charset="0"/>
                </a:rPr>
                <a:t>l</a:t>
              </a:r>
              <a:r>
                <a:rPr lang="en-US" altLang="en-US" sz="2400" b="0">
                  <a:latin typeface="Times" panose="020B0500000000000000" pitchFamily="34" charset="0"/>
                </a:rPr>
                <a:t>)</a:t>
              </a:r>
            </a:p>
          </p:txBody>
        </p:sp>
        <p:sp>
          <p:nvSpPr>
            <p:cNvPr id="76809" name="Rectangle 8">
              <a:extLst>
                <a:ext uri="{FF2B5EF4-FFF2-40B4-BE49-F238E27FC236}">
                  <a16:creationId xmlns:a16="http://schemas.microsoft.com/office/drawing/2014/main" id="{4F85D0AC-7840-4C9D-8285-6529AA48D615}"/>
                </a:ext>
              </a:extLst>
            </p:cNvPr>
            <p:cNvSpPr>
              <a:spLocks noChangeArrowheads="1"/>
            </p:cNvSpPr>
            <p:nvPr/>
          </p:nvSpPr>
          <p:spPr bwMode="auto">
            <a:xfrm>
              <a:off x="1166" y="3440"/>
              <a:ext cx="673"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b="0">
                  <a:latin typeface="Times" panose="020B0500000000000000" pitchFamily="34" charset="0"/>
                </a:rPr>
                <a:t>-92</a:t>
              </a:r>
            </a:p>
          </p:txBody>
        </p:sp>
        <p:sp>
          <p:nvSpPr>
            <p:cNvPr id="76810" name="Rectangle 9">
              <a:extLst>
                <a:ext uri="{FF2B5EF4-FFF2-40B4-BE49-F238E27FC236}">
                  <a16:creationId xmlns:a16="http://schemas.microsoft.com/office/drawing/2014/main" id="{1B9CDB9B-7279-43C7-9F65-91AE8777BF99}"/>
                </a:ext>
              </a:extLst>
            </p:cNvPr>
            <p:cNvSpPr>
              <a:spLocks noChangeArrowheads="1"/>
            </p:cNvSpPr>
            <p:nvPr/>
          </p:nvSpPr>
          <p:spPr bwMode="auto">
            <a:xfrm>
              <a:off x="193" y="3440"/>
              <a:ext cx="973"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b="0">
                  <a:latin typeface="Times" panose="020B0500000000000000" pitchFamily="34" charset="0"/>
                </a:rPr>
                <a:t>HCl(</a:t>
              </a:r>
              <a:r>
                <a:rPr lang="en-US" altLang="en-US" sz="2400" b="0" i="1">
                  <a:latin typeface="Times" panose="020B0500000000000000" pitchFamily="34" charset="0"/>
                </a:rPr>
                <a:t>g</a:t>
              </a:r>
              <a:r>
                <a:rPr lang="en-US" altLang="en-US" sz="2400" b="0">
                  <a:latin typeface="Times" panose="020B0500000000000000" pitchFamily="34" charset="0"/>
                </a:rPr>
                <a:t>)</a:t>
              </a:r>
            </a:p>
          </p:txBody>
        </p:sp>
        <p:sp>
          <p:nvSpPr>
            <p:cNvPr id="76811" name="Rectangle 10">
              <a:extLst>
                <a:ext uri="{FF2B5EF4-FFF2-40B4-BE49-F238E27FC236}">
                  <a16:creationId xmlns:a16="http://schemas.microsoft.com/office/drawing/2014/main" id="{95852958-39D6-4423-B4B9-73FB2B4FB76C}"/>
                </a:ext>
              </a:extLst>
            </p:cNvPr>
            <p:cNvSpPr>
              <a:spLocks noChangeArrowheads="1"/>
            </p:cNvSpPr>
            <p:nvPr/>
          </p:nvSpPr>
          <p:spPr bwMode="auto">
            <a:xfrm>
              <a:off x="4927" y="2990"/>
              <a:ext cx="641"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b="0">
                  <a:latin typeface="Times" panose="020B0500000000000000" pitchFamily="34" charset="0"/>
                </a:rPr>
                <a:t>-127</a:t>
              </a:r>
            </a:p>
          </p:txBody>
        </p:sp>
        <p:sp>
          <p:nvSpPr>
            <p:cNvPr id="76812" name="Rectangle 11">
              <a:extLst>
                <a:ext uri="{FF2B5EF4-FFF2-40B4-BE49-F238E27FC236}">
                  <a16:creationId xmlns:a16="http://schemas.microsoft.com/office/drawing/2014/main" id="{19D931D5-61AE-4EC9-BD28-D9A1EEADF071}"/>
                </a:ext>
              </a:extLst>
            </p:cNvPr>
            <p:cNvSpPr>
              <a:spLocks noChangeArrowheads="1"/>
            </p:cNvSpPr>
            <p:nvPr/>
          </p:nvSpPr>
          <p:spPr bwMode="auto">
            <a:xfrm>
              <a:off x="3776" y="2990"/>
              <a:ext cx="1151"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b="0">
                  <a:latin typeface="Times" panose="020B0500000000000000" pitchFamily="34" charset="0"/>
                </a:rPr>
                <a:t>AgCl(</a:t>
              </a:r>
              <a:r>
                <a:rPr lang="en-US" altLang="en-US" sz="2400" b="0" i="1">
                  <a:latin typeface="Times" panose="020B0500000000000000" pitchFamily="34" charset="0"/>
                </a:rPr>
                <a:t>s</a:t>
              </a:r>
              <a:r>
                <a:rPr lang="en-US" altLang="en-US" sz="2400" b="0">
                  <a:latin typeface="Times" panose="020B0500000000000000" pitchFamily="34" charset="0"/>
                </a:rPr>
                <a:t>)</a:t>
              </a:r>
            </a:p>
          </p:txBody>
        </p:sp>
        <p:sp>
          <p:nvSpPr>
            <p:cNvPr id="76813" name="Rectangle 12">
              <a:extLst>
                <a:ext uri="{FF2B5EF4-FFF2-40B4-BE49-F238E27FC236}">
                  <a16:creationId xmlns:a16="http://schemas.microsoft.com/office/drawing/2014/main" id="{1766E077-9BD8-4207-96BD-375F8FAE1700}"/>
                </a:ext>
              </a:extLst>
            </p:cNvPr>
            <p:cNvSpPr>
              <a:spLocks noChangeArrowheads="1"/>
            </p:cNvSpPr>
            <p:nvPr/>
          </p:nvSpPr>
          <p:spPr bwMode="auto">
            <a:xfrm>
              <a:off x="3140" y="2990"/>
              <a:ext cx="636"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b="0">
                  <a:latin typeface="Times" panose="020B0500000000000000" pitchFamily="34" charset="0"/>
                </a:rPr>
                <a:t>-278</a:t>
              </a:r>
            </a:p>
          </p:txBody>
        </p:sp>
        <p:sp>
          <p:nvSpPr>
            <p:cNvPr id="76814" name="Rectangle 13">
              <a:extLst>
                <a:ext uri="{FF2B5EF4-FFF2-40B4-BE49-F238E27FC236}">
                  <a16:creationId xmlns:a16="http://schemas.microsoft.com/office/drawing/2014/main" id="{4623A047-BED5-4564-B90F-ABC8348F03AA}"/>
                </a:ext>
              </a:extLst>
            </p:cNvPr>
            <p:cNvSpPr>
              <a:spLocks noChangeArrowheads="1"/>
            </p:cNvSpPr>
            <p:nvPr/>
          </p:nvSpPr>
          <p:spPr bwMode="auto">
            <a:xfrm>
              <a:off x="1839" y="2990"/>
              <a:ext cx="1301"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b="0">
                  <a:latin typeface="Times" panose="020B0500000000000000" pitchFamily="34" charset="0"/>
                </a:rPr>
                <a:t>C</a:t>
              </a:r>
              <a:r>
                <a:rPr lang="en-US" altLang="en-US" sz="2400" b="0" baseline="-25000">
                  <a:latin typeface="Times" panose="020B0500000000000000" pitchFamily="34" charset="0"/>
                </a:rPr>
                <a:t>2</a:t>
              </a:r>
              <a:r>
                <a:rPr lang="en-US" altLang="en-US" sz="2400" b="0">
                  <a:latin typeface="Times" panose="020B0500000000000000" pitchFamily="34" charset="0"/>
                </a:rPr>
                <a:t>H</a:t>
              </a:r>
              <a:r>
                <a:rPr lang="en-US" altLang="en-US" sz="2400" b="0" baseline="-25000">
                  <a:latin typeface="Times" panose="020B0500000000000000" pitchFamily="34" charset="0"/>
                </a:rPr>
                <a:t>5</a:t>
              </a:r>
              <a:r>
                <a:rPr lang="en-US" altLang="en-US" sz="2400" b="0">
                  <a:latin typeface="Times" panose="020B0500000000000000" pitchFamily="34" charset="0"/>
                </a:rPr>
                <a:t>OH(</a:t>
              </a:r>
              <a:r>
                <a:rPr lang="en-US" altLang="en-US" sz="2400" b="0" i="1">
                  <a:latin typeface="Times" panose="020B0500000000000000" pitchFamily="34" charset="0"/>
                </a:rPr>
                <a:t>l</a:t>
              </a:r>
              <a:r>
                <a:rPr lang="en-US" altLang="en-US" sz="2400" b="0">
                  <a:latin typeface="Times" panose="020B0500000000000000" pitchFamily="34" charset="0"/>
                </a:rPr>
                <a:t>)</a:t>
              </a:r>
            </a:p>
          </p:txBody>
        </p:sp>
        <p:sp>
          <p:nvSpPr>
            <p:cNvPr id="76815" name="Rectangle 14">
              <a:extLst>
                <a:ext uri="{FF2B5EF4-FFF2-40B4-BE49-F238E27FC236}">
                  <a16:creationId xmlns:a16="http://schemas.microsoft.com/office/drawing/2014/main" id="{44325853-E4FF-482A-A153-43FD3E1F4167}"/>
                </a:ext>
              </a:extLst>
            </p:cNvPr>
            <p:cNvSpPr>
              <a:spLocks noChangeArrowheads="1"/>
            </p:cNvSpPr>
            <p:nvPr/>
          </p:nvSpPr>
          <p:spPr bwMode="auto">
            <a:xfrm>
              <a:off x="1166" y="2990"/>
              <a:ext cx="673"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b="0">
                  <a:latin typeface="Times" panose="020B0500000000000000" pitchFamily="34" charset="0"/>
                </a:rPr>
                <a:t>95.4</a:t>
              </a:r>
            </a:p>
          </p:txBody>
        </p:sp>
        <p:sp>
          <p:nvSpPr>
            <p:cNvPr id="76816" name="Rectangle 15">
              <a:extLst>
                <a:ext uri="{FF2B5EF4-FFF2-40B4-BE49-F238E27FC236}">
                  <a16:creationId xmlns:a16="http://schemas.microsoft.com/office/drawing/2014/main" id="{50A23AFD-A6D8-4F7C-A51B-F0FC24B0A7CC}"/>
                </a:ext>
              </a:extLst>
            </p:cNvPr>
            <p:cNvSpPr>
              <a:spLocks noChangeArrowheads="1"/>
            </p:cNvSpPr>
            <p:nvPr/>
          </p:nvSpPr>
          <p:spPr bwMode="auto">
            <a:xfrm>
              <a:off x="193" y="2990"/>
              <a:ext cx="973"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b="0">
                  <a:latin typeface="Times" panose="020B0500000000000000" pitchFamily="34" charset="0"/>
                </a:rPr>
                <a:t>N</a:t>
              </a:r>
              <a:r>
                <a:rPr lang="en-US" altLang="en-US" sz="2400" b="0" baseline="-25000">
                  <a:latin typeface="Times" panose="020B0500000000000000" pitchFamily="34" charset="0"/>
                </a:rPr>
                <a:t>2</a:t>
              </a:r>
              <a:r>
                <a:rPr lang="en-US" altLang="en-US" sz="2400" b="0">
                  <a:latin typeface="Times" panose="020B0500000000000000" pitchFamily="34" charset="0"/>
                </a:rPr>
                <a:t>H</a:t>
              </a:r>
              <a:r>
                <a:rPr lang="en-US" altLang="en-US" sz="2400" b="0" baseline="-25000">
                  <a:latin typeface="Times" panose="020B0500000000000000" pitchFamily="34" charset="0"/>
                </a:rPr>
                <a:t>4</a:t>
              </a:r>
              <a:r>
                <a:rPr lang="en-US" altLang="en-US" sz="2400" b="0">
                  <a:latin typeface="Times" panose="020B0500000000000000" pitchFamily="34" charset="0"/>
                </a:rPr>
                <a:t>(</a:t>
              </a:r>
              <a:r>
                <a:rPr lang="en-US" altLang="en-US" sz="2400" b="0" i="1">
                  <a:latin typeface="Times" panose="020B0500000000000000" pitchFamily="34" charset="0"/>
                </a:rPr>
                <a:t>g</a:t>
              </a:r>
              <a:r>
                <a:rPr lang="en-US" altLang="en-US" sz="2400" b="0">
                  <a:latin typeface="Times" panose="020B0500000000000000" pitchFamily="34" charset="0"/>
                </a:rPr>
                <a:t>)</a:t>
              </a:r>
            </a:p>
          </p:txBody>
        </p:sp>
        <p:sp>
          <p:nvSpPr>
            <p:cNvPr id="76817" name="Rectangle 16">
              <a:extLst>
                <a:ext uri="{FF2B5EF4-FFF2-40B4-BE49-F238E27FC236}">
                  <a16:creationId xmlns:a16="http://schemas.microsoft.com/office/drawing/2014/main" id="{C3F105C2-A911-458D-926B-E57B3405B720}"/>
                </a:ext>
              </a:extLst>
            </p:cNvPr>
            <p:cNvSpPr>
              <a:spLocks noChangeArrowheads="1"/>
            </p:cNvSpPr>
            <p:nvPr/>
          </p:nvSpPr>
          <p:spPr bwMode="auto">
            <a:xfrm>
              <a:off x="4927" y="2543"/>
              <a:ext cx="641"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b="0">
                  <a:latin typeface="Times" panose="020B0500000000000000" pitchFamily="34" charset="0"/>
                </a:rPr>
                <a:t>-1260</a:t>
              </a:r>
            </a:p>
          </p:txBody>
        </p:sp>
        <p:sp>
          <p:nvSpPr>
            <p:cNvPr id="76818" name="Rectangle 17">
              <a:extLst>
                <a:ext uri="{FF2B5EF4-FFF2-40B4-BE49-F238E27FC236}">
                  <a16:creationId xmlns:a16="http://schemas.microsoft.com/office/drawing/2014/main" id="{42000456-AFA2-4B06-A27C-ECFBC07F60A0}"/>
                </a:ext>
              </a:extLst>
            </p:cNvPr>
            <p:cNvSpPr>
              <a:spLocks noChangeArrowheads="1"/>
            </p:cNvSpPr>
            <p:nvPr/>
          </p:nvSpPr>
          <p:spPr bwMode="auto">
            <a:xfrm>
              <a:off x="3776" y="2543"/>
              <a:ext cx="1151"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b="0">
                  <a:latin typeface="Times" panose="020B0500000000000000" pitchFamily="34" charset="0"/>
                </a:rPr>
                <a:t>C</a:t>
              </a:r>
              <a:r>
                <a:rPr lang="en-US" altLang="en-US" sz="2400" b="0" baseline="-25000">
                  <a:latin typeface="Times" panose="020B0500000000000000" pitchFamily="34" charset="0"/>
                </a:rPr>
                <a:t>6</a:t>
              </a:r>
              <a:r>
                <a:rPr lang="en-US" altLang="en-US" sz="2400" b="0">
                  <a:latin typeface="Times" panose="020B0500000000000000" pitchFamily="34" charset="0"/>
                </a:rPr>
                <a:t>H</a:t>
              </a:r>
              <a:r>
                <a:rPr lang="en-US" altLang="en-US" sz="2400" b="0" baseline="-25000">
                  <a:latin typeface="Times" panose="020B0500000000000000" pitchFamily="34" charset="0"/>
                </a:rPr>
                <a:t>12</a:t>
              </a:r>
              <a:r>
                <a:rPr lang="en-US" altLang="en-US" sz="2400" b="0">
                  <a:latin typeface="Times" panose="020B0500000000000000" pitchFamily="34" charset="0"/>
                </a:rPr>
                <a:t>O</a:t>
              </a:r>
              <a:r>
                <a:rPr lang="en-US" altLang="en-US" sz="2400" b="0" baseline="-25000">
                  <a:latin typeface="Times" panose="020B0500000000000000" pitchFamily="34" charset="0"/>
                </a:rPr>
                <a:t>6</a:t>
              </a:r>
              <a:r>
                <a:rPr lang="en-US" altLang="en-US" sz="2400" b="0">
                  <a:latin typeface="Times" panose="020B0500000000000000" pitchFamily="34" charset="0"/>
                </a:rPr>
                <a:t>(</a:t>
              </a:r>
              <a:r>
                <a:rPr lang="en-US" altLang="en-US" sz="2400" b="0" i="1">
                  <a:latin typeface="Times" panose="020B0500000000000000" pitchFamily="34" charset="0"/>
                </a:rPr>
                <a:t>s</a:t>
              </a:r>
              <a:r>
                <a:rPr lang="en-US" altLang="en-US" sz="2400" b="0">
                  <a:latin typeface="Times" panose="020B0500000000000000" pitchFamily="34" charset="0"/>
                </a:rPr>
                <a:t>)</a:t>
              </a:r>
            </a:p>
          </p:txBody>
        </p:sp>
        <p:sp>
          <p:nvSpPr>
            <p:cNvPr id="76819" name="Rectangle 18">
              <a:extLst>
                <a:ext uri="{FF2B5EF4-FFF2-40B4-BE49-F238E27FC236}">
                  <a16:creationId xmlns:a16="http://schemas.microsoft.com/office/drawing/2014/main" id="{770A96AD-61C6-4360-868F-D194F161CC83}"/>
                </a:ext>
              </a:extLst>
            </p:cNvPr>
            <p:cNvSpPr>
              <a:spLocks noChangeArrowheads="1"/>
            </p:cNvSpPr>
            <p:nvPr/>
          </p:nvSpPr>
          <p:spPr bwMode="auto">
            <a:xfrm>
              <a:off x="3140" y="2543"/>
              <a:ext cx="636"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b="0">
                  <a:latin typeface="Times" panose="020B0500000000000000" pitchFamily="34" charset="0"/>
                </a:rPr>
                <a:t>-201</a:t>
              </a:r>
            </a:p>
          </p:txBody>
        </p:sp>
        <p:sp>
          <p:nvSpPr>
            <p:cNvPr id="76820" name="Rectangle 19">
              <a:extLst>
                <a:ext uri="{FF2B5EF4-FFF2-40B4-BE49-F238E27FC236}">
                  <a16:creationId xmlns:a16="http://schemas.microsoft.com/office/drawing/2014/main" id="{81DD3828-1992-423B-8D23-47A59086F2B8}"/>
                </a:ext>
              </a:extLst>
            </p:cNvPr>
            <p:cNvSpPr>
              <a:spLocks noChangeArrowheads="1"/>
            </p:cNvSpPr>
            <p:nvPr/>
          </p:nvSpPr>
          <p:spPr bwMode="auto">
            <a:xfrm>
              <a:off x="1839" y="2543"/>
              <a:ext cx="1301"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b="0">
                  <a:latin typeface="Times" panose="020B0500000000000000" pitchFamily="34" charset="0"/>
                </a:rPr>
                <a:t>CH</a:t>
              </a:r>
              <a:r>
                <a:rPr lang="en-US" altLang="en-US" sz="2400" b="0" baseline="-25000">
                  <a:latin typeface="Times" panose="020B0500000000000000" pitchFamily="34" charset="0"/>
                </a:rPr>
                <a:t>3</a:t>
              </a:r>
              <a:r>
                <a:rPr lang="en-US" altLang="en-US" sz="2400" b="0">
                  <a:latin typeface="Times" panose="020B0500000000000000" pitchFamily="34" charset="0"/>
                </a:rPr>
                <a:t>OH(</a:t>
              </a:r>
              <a:r>
                <a:rPr lang="en-US" altLang="en-US" sz="2400" b="0" i="1">
                  <a:latin typeface="Times" panose="020B0500000000000000" pitchFamily="34" charset="0"/>
                </a:rPr>
                <a:t>g</a:t>
              </a:r>
              <a:r>
                <a:rPr lang="en-US" altLang="en-US" sz="2400" b="0">
                  <a:latin typeface="Times" panose="020B0500000000000000" pitchFamily="34" charset="0"/>
                </a:rPr>
                <a:t>)</a:t>
              </a:r>
            </a:p>
          </p:txBody>
        </p:sp>
        <p:sp>
          <p:nvSpPr>
            <p:cNvPr id="76821" name="Rectangle 20">
              <a:extLst>
                <a:ext uri="{FF2B5EF4-FFF2-40B4-BE49-F238E27FC236}">
                  <a16:creationId xmlns:a16="http://schemas.microsoft.com/office/drawing/2014/main" id="{FD736C42-2C66-47D7-A7AE-301695D8351B}"/>
                </a:ext>
              </a:extLst>
            </p:cNvPr>
            <p:cNvSpPr>
              <a:spLocks noChangeArrowheads="1"/>
            </p:cNvSpPr>
            <p:nvPr/>
          </p:nvSpPr>
          <p:spPr bwMode="auto">
            <a:xfrm>
              <a:off x="1166" y="2543"/>
              <a:ext cx="673"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b="0">
                  <a:latin typeface="Times" panose="020B0500000000000000" pitchFamily="34" charset="0"/>
                </a:rPr>
                <a:t>-46</a:t>
              </a:r>
            </a:p>
          </p:txBody>
        </p:sp>
        <p:sp>
          <p:nvSpPr>
            <p:cNvPr id="76822" name="Rectangle 21">
              <a:extLst>
                <a:ext uri="{FF2B5EF4-FFF2-40B4-BE49-F238E27FC236}">
                  <a16:creationId xmlns:a16="http://schemas.microsoft.com/office/drawing/2014/main" id="{F8E1F193-2E3B-4794-B17A-A132740C271B}"/>
                </a:ext>
              </a:extLst>
            </p:cNvPr>
            <p:cNvSpPr>
              <a:spLocks noChangeArrowheads="1"/>
            </p:cNvSpPr>
            <p:nvPr/>
          </p:nvSpPr>
          <p:spPr bwMode="auto">
            <a:xfrm>
              <a:off x="193" y="2543"/>
              <a:ext cx="973"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b="0">
                  <a:latin typeface="Times" panose="020B0500000000000000" pitchFamily="34" charset="0"/>
                </a:rPr>
                <a:t>NH</a:t>
              </a:r>
              <a:r>
                <a:rPr lang="en-US" altLang="en-US" sz="2400" b="0" baseline="-25000">
                  <a:latin typeface="Times" panose="020B0500000000000000" pitchFamily="34" charset="0"/>
                </a:rPr>
                <a:t>3</a:t>
              </a:r>
              <a:r>
                <a:rPr lang="en-US" altLang="en-US" sz="2400" b="0">
                  <a:latin typeface="Times" panose="020B0500000000000000" pitchFamily="34" charset="0"/>
                </a:rPr>
                <a:t>(</a:t>
              </a:r>
              <a:r>
                <a:rPr lang="en-US" altLang="en-US" sz="2400" b="0" i="1">
                  <a:latin typeface="Times" panose="020B0500000000000000" pitchFamily="34" charset="0"/>
                </a:rPr>
                <a:t>g</a:t>
              </a:r>
              <a:r>
                <a:rPr lang="en-US" altLang="en-US" sz="2400" b="0">
                  <a:latin typeface="Times" panose="020B0500000000000000" pitchFamily="34" charset="0"/>
                </a:rPr>
                <a:t>)</a:t>
              </a:r>
            </a:p>
          </p:txBody>
        </p:sp>
        <p:sp>
          <p:nvSpPr>
            <p:cNvPr id="76823" name="Rectangle 22">
              <a:extLst>
                <a:ext uri="{FF2B5EF4-FFF2-40B4-BE49-F238E27FC236}">
                  <a16:creationId xmlns:a16="http://schemas.microsoft.com/office/drawing/2014/main" id="{6446DD00-8473-45F9-A555-D4958C708B6E}"/>
                </a:ext>
              </a:extLst>
            </p:cNvPr>
            <p:cNvSpPr>
              <a:spLocks noChangeArrowheads="1"/>
            </p:cNvSpPr>
            <p:nvPr/>
          </p:nvSpPr>
          <p:spPr bwMode="auto">
            <a:xfrm>
              <a:off x="4927" y="2095"/>
              <a:ext cx="641"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b="0">
                  <a:latin typeface="Times" panose="020B0500000000000000" pitchFamily="34" charset="0"/>
                </a:rPr>
                <a:t>-207</a:t>
              </a:r>
            </a:p>
          </p:txBody>
        </p:sp>
        <p:sp>
          <p:nvSpPr>
            <p:cNvPr id="76824" name="Rectangle 23">
              <a:extLst>
                <a:ext uri="{FF2B5EF4-FFF2-40B4-BE49-F238E27FC236}">
                  <a16:creationId xmlns:a16="http://schemas.microsoft.com/office/drawing/2014/main" id="{11BFFF04-FE2C-4042-8955-418EA892586B}"/>
                </a:ext>
              </a:extLst>
            </p:cNvPr>
            <p:cNvSpPr>
              <a:spLocks noChangeArrowheads="1"/>
            </p:cNvSpPr>
            <p:nvPr/>
          </p:nvSpPr>
          <p:spPr bwMode="auto">
            <a:xfrm>
              <a:off x="3776" y="2095"/>
              <a:ext cx="1151"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b="0">
                  <a:latin typeface="Times" panose="020B0500000000000000" pitchFamily="34" charset="0"/>
                </a:rPr>
                <a:t>NO</a:t>
              </a:r>
              <a:r>
                <a:rPr lang="en-US" altLang="en-US" sz="2400" b="0" baseline="-25000">
                  <a:latin typeface="Times" panose="020B0500000000000000" pitchFamily="34" charset="0"/>
                </a:rPr>
                <a:t>3</a:t>
              </a:r>
              <a:r>
                <a:rPr lang="en-US" altLang="en-US" sz="2400" b="0" baseline="30000">
                  <a:latin typeface="Times" panose="020B0500000000000000" pitchFamily="34" charset="0"/>
                </a:rPr>
                <a:t>-</a:t>
              </a:r>
              <a:r>
                <a:rPr lang="en-US" altLang="en-US" sz="2400" b="0">
                  <a:latin typeface="Times" panose="020B0500000000000000" pitchFamily="34" charset="0"/>
                </a:rPr>
                <a:t>(</a:t>
              </a:r>
              <a:r>
                <a:rPr lang="en-US" altLang="en-US" sz="2400" b="0" i="1">
                  <a:latin typeface="Times" panose="020B0500000000000000" pitchFamily="34" charset="0"/>
                </a:rPr>
                <a:t>aq</a:t>
              </a:r>
              <a:r>
                <a:rPr lang="en-US" altLang="en-US" sz="2400" b="0">
                  <a:latin typeface="Times" panose="020B0500000000000000" pitchFamily="34" charset="0"/>
                </a:rPr>
                <a:t>)</a:t>
              </a:r>
            </a:p>
          </p:txBody>
        </p:sp>
        <p:sp>
          <p:nvSpPr>
            <p:cNvPr id="76825" name="Rectangle 24">
              <a:extLst>
                <a:ext uri="{FF2B5EF4-FFF2-40B4-BE49-F238E27FC236}">
                  <a16:creationId xmlns:a16="http://schemas.microsoft.com/office/drawing/2014/main" id="{8AEF20CF-6D28-40E7-8CB3-245750CBF09E}"/>
                </a:ext>
              </a:extLst>
            </p:cNvPr>
            <p:cNvSpPr>
              <a:spLocks noChangeArrowheads="1"/>
            </p:cNvSpPr>
            <p:nvPr/>
          </p:nvSpPr>
          <p:spPr bwMode="auto">
            <a:xfrm>
              <a:off x="3140" y="2095"/>
              <a:ext cx="636"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b="0">
                  <a:latin typeface="Times" panose="020B0500000000000000" pitchFamily="34" charset="0"/>
                </a:rPr>
                <a:t>-85</a:t>
              </a:r>
            </a:p>
          </p:txBody>
        </p:sp>
        <p:sp>
          <p:nvSpPr>
            <p:cNvPr id="76826" name="Rectangle 25">
              <a:extLst>
                <a:ext uri="{FF2B5EF4-FFF2-40B4-BE49-F238E27FC236}">
                  <a16:creationId xmlns:a16="http://schemas.microsoft.com/office/drawing/2014/main" id="{77839D18-D6BC-4652-9AD7-BA691A8BD3FD}"/>
                </a:ext>
              </a:extLst>
            </p:cNvPr>
            <p:cNvSpPr>
              <a:spLocks noChangeArrowheads="1"/>
            </p:cNvSpPr>
            <p:nvPr/>
          </p:nvSpPr>
          <p:spPr bwMode="auto">
            <a:xfrm>
              <a:off x="1839" y="2095"/>
              <a:ext cx="1301"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b="0">
                  <a:latin typeface="Times" panose="020B0500000000000000" pitchFamily="34" charset="0"/>
                </a:rPr>
                <a:t>C</a:t>
              </a:r>
              <a:r>
                <a:rPr lang="en-US" altLang="en-US" sz="2400" b="0" baseline="-25000">
                  <a:latin typeface="Times" panose="020B0500000000000000" pitchFamily="34" charset="0"/>
                </a:rPr>
                <a:t>2</a:t>
              </a:r>
              <a:r>
                <a:rPr lang="en-US" altLang="en-US" sz="2400" b="0">
                  <a:latin typeface="Times" panose="020B0500000000000000" pitchFamily="34" charset="0"/>
                </a:rPr>
                <a:t>H</a:t>
              </a:r>
              <a:r>
                <a:rPr lang="en-US" altLang="en-US" sz="2400" b="0" baseline="-25000">
                  <a:latin typeface="Times" panose="020B0500000000000000" pitchFamily="34" charset="0"/>
                </a:rPr>
                <a:t>6</a:t>
              </a:r>
              <a:r>
                <a:rPr lang="en-US" altLang="en-US" sz="2400" b="0">
                  <a:latin typeface="Times" panose="020B0500000000000000" pitchFamily="34" charset="0"/>
                </a:rPr>
                <a:t>(</a:t>
              </a:r>
              <a:r>
                <a:rPr lang="en-US" altLang="en-US" sz="2400" b="0" i="1">
                  <a:latin typeface="Times" panose="020B0500000000000000" pitchFamily="34" charset="0"/>
                </a:rPr>
                <a:t>g</a:t>
              </a:r>
              <a:r>
                <a:rPr lang="en-US" altLang="en-US" sz="2400" b="0">
                  <a:latin typeface="Times" panose="020B0500000000000000" pitchFamily="34" charset="0"/>
                </a:rPr>
                <a:t>)</a:t>
              </a:r>
            </a:p>
          </p:txBody>
        </p:sp>
        <p:sp>
          <p:nvSpPr>
            <p:cNvPr id="76827" name="Rectangle 26">
              <a:extLst>
                <a:ext uri="{FF2B5EF4-FFF2-40B4-BE49-F238E27FC236}">
                  <a16:creationId xmlns:a16="http://schemas.microsoft.com/office/drawing/2014/main" id="{87DA31ED-B989-4F29-B20A-762F4D2C4515}"/>
                </a:ext>
              </a:extLst>
            </p:cNvPr>
            <p:cNvSpPr>
              <a:spLocks noChangeArrowheads="1"/>
            </p:cNvSpPr>
            <p:nvPr/>
          </p:nvSpPr>
          <p:spPr bwMode="auto">
            <a:xfrm>
              <a:off x="1166" y="2095"/>
              <a:ext cx="673"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b="0">
                  <a:latin typeface="Times" panose="020B0500000000000000" pitchFamily="34" charset="0"/>
                </a:rPr>
                <a:t>-286</a:t>
              </a:r>
            </a:p>
          </p:txBody>
        </p:sp>
        <p:sp>
          <p:nvSpPr>
            <p:cNvPr id="76828" name="Rectangle 27">
              <a:extLst>
                <a:ext uri="{FF2B5EF4-FFF2-40B4-BE49-F238E27FC236}">
                  <a16:creationId xmlns:a16="http://schemas.microsoft.com/office/drawing/2014/main" id="{F36CDEF1-5B8D-4453-9E16-792B0E8E4CEF}"/>
                </a:ext>
              </a:extLst>
            </p:cNvPr>
            <p:cNvSpPr>
              <a:spLocks noChangeArrowheads="1"/>
            </p:cNvSpPr>
            <p:nvPr/>
          </p:nvSpPr>
          <p:spPr bwMode="auto">
            <a:xfrm>
              <a:off x="193" y="2095"/>
              <a:ext cx="973"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b="0">
                  <a:latin typeface="Times" panose="020B0500000000000000" pitchFamily="34" charset="0"/>
                </a:rPr>
                <a:t>H</a:t>
              </a:r>
              <a:r>
                <a:rPr lang="en-US" altLang="en-US" sz="2400" b="0" baseline="-25000">
                  <a:latin typeface="Times" panose="020B0500000000000000" pitchFamily="34" charset="0"/>
                </a:rPr>
                <a:t>2</a:t>
              </a:r>
              <a:r>
                <a:rPr lang="en-US" altLang="en-US" sz="2400" b="0">
                  <a:latin typeface="Times" panose="020B0500000000000000" pitchFamily="34" charset="0"/>
                </a:rPr>
                <a:t>O(</a:t>
              </a:r>
              <a:r>
                <a:rPr lang="en-US" altLang="en-US" sz="2400" b="0" i="1">
                  <a:latin typeface="Times" panose="020B0500000000000000" pitchFamily="34" charset="0"/>
                </a:rPr>
                <a:t>l</a:t>
              </a:r>
              <a:r>
                <a:rPr lang="en-US" altLang="en-US" sz="2400" b="0">
                  <a:latin typeface="Times" panose="020B0500000000000000" pitchFamily="34" charset="0"/>
                </a:rPr>
                <a:t>)</a:t>
              </a:r>
            </a:p>
          </p:txBody>
        </p:sp>
        <p:sp>
          <p:nvSpPr>
            <p:cNvPr id="76829" name="Rectangle 28">
              <a:extLst>
                <a:ext uri="{FF2B5EF4-FFF2-40B4-BE49-F238E27FC236}">
                  <a16:creationId xmlns:a16="http://schemas.microsoft.com/office/drawing/2014/main" id="{50204B27-FAA2-4B2F-9962-ECCC880E32ED}"/>
                </a:ext>
              </a:extLst>
            </p:cNvPr>
            <p:cNvSpPr>
              <a:spLocks noChangeArrowheads="1"/>
            </p:cNvSpPr>
            <p:nvPr/>
          </p:nvSpPr>
          <p:spPr bwMode="auto">
            <a:xfrm>
              <a:off x="4927" y="1648"/>
              <a:ext cx="641"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b="0">
                  <a:latin typeface="Times" panose="020B0500000000000000" pitchFamily="34" charset="0"/>
                </a:rPr>
                <a:t>-240</a:t>
              </a:r>
            </a:p>
          </p:txBody>
        </p:sp>
        <p:sp>
          <p:nvSpPr>
            <p:cNvPr id="76830" name="Rectangle 29">
              <a:extLst>
                <a:ext uri="{FF2B5EF4-FFF2-40B4-BE49-F238E27FC236}">
                  <a16:creationId xmlns:a16="http://schemas.microsoft.com/office/drawing/2014/main" id="{1BCE3260-7DE3-4E27-A299-C09EDCF5ABE5}"/>
                </a:ext>
              </a:extLst>
            </p:cNvPr>
            <p:cNvSpPr>
              <a:spLocks noChangeArrowheads="1"/>
            </p:cNvSpPr>
            <p:nvPr/>
          </p:nvSpPr>
          <p:spPr bwMode="auto">
            <a:xfrm>
              <a:off x="3776" y="1648"/>
              <a:ext cx="1151"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b="0">
                  <a:latin typeface="Times" panose="020B0500000000000000" pitchFamily="34" charset="0"/>
                </a:rPr>
                <a:t>Na</a:t>
              </a:r>
              <a:r>
                <a:rPr lang="en-US" altLang="en-US" sz="2400" b="0" baseline="30000">
                  <a:latin typeface="Times" panose="020B0500000000000000" pitchFamily="34" charset="0"/>
                </a:rPr>
                <a:t>+</a:t>
              </a:r>
              <a:r>
                <a:rPr lang="en-US" altLang="en-US" sz="2400" b="0">
                  <a:latin typeface="Times" panose="020B0500000000000000" pitchFamily="34" charset="0"/>
                </a:rPr>
                <a:t>(</a:t>
              </a:r>
              <a:r>
                <a:rPr lang="en-US" altLang="en-US" sz="2400" b="0" i="1">
                  <a:latin typeface="Times" panose="020B0500000000000000" pitchFamily="34" charset="0"/>
                </a:rPr>
                <a:t>aq</a:t>
              </a:r>
              <a:r>
                <a:rPr lang="en-US" altLang="en-US" sz="2400" b="0">
                  <a:latin typeface="Times" panose="020B0500000000000000" pitchFamily="34" charset="0"/>
                </a:rPr>
                <a:t>)</a:t>
              </a:r>
            </a:p>
          </p:txBody>
        </p:sp>
        <p:sp>
          <p:nvSpPr>
            <p:cNvPr id="76831" name="Rectangle 30">
              <a:extLst>
                <a:ext uri="{FF2B5EF4-FFF2-40B4-BE49-F238E27FC236}">
                  <a16:creationId xmlns:a16="http://schemas.microsoft.com/office/drawing/2014/main" id="{1C5FF2CC-AB52-407D-8AF1-BFD42FAE9B85}"/>
                </a:ext>
              </a:extLst>
            </p:cNvPr>
            <p:cNvSpPr>
              <a:spLocks noChangeArrowheads="1"/>
            </p:cNvSpPr>
            <p:nvPr/>
          </p:nvSpPr>
          <p:spPr bwMode="auto">
            <a:xfrm>
              <a:off x="3140" y="1648"/>
              <a:ext cx="636"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b="0">
                  <a:latin typeface="Times" panose="020B0500000000000000" pitchFamily="34" charset="0"/>
                </a:rPr>
                <a:t>52</a:t>
              </a:r>
            </a:p>
          </p:txBody>
        </p:sp>
        <p:sp>
          <p:nvSpPr>
            <p:cNvPr id="76832" name="Rectangle 31">
              <a:extLst>
                <a:ext uri="{FF2B5EF4-FFF2-40B4-BE49-F238E27FC236}">
                  <a16:creationId xmlns:a16="http://schemas.microsoft.com/office/drawing/2014/main" id="{040847AD-871F-4D88-B315-27E094975C66}"/>
                </a:ext>
              </a:extLst>
            </p:cNvPr>
            <p:cNvSpPr>
              <a:spLocks noChangeArrowheads="1"/>
            </p:cNvSpPr>
            <p:nvPr/>
          </p:nvSpPr>
          <p:spPr bwMode="auto">
            <a:xfrm>
              <a:off x="1839" y="1648"/>
              <a:ext cx="1301"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b="0">
                  <a:latin typeface="Times" panose="020B0500000000000000" pitchFamily="34" charset="0"/>
                </a:rPr>
                <a:t>C</a:t>
              </a:r>
              <a:r>
                <a:rPr lang="en-US" altLang="en-US" sz="2400" b="0" baseline="-25000">
                  <a:latin typeface="Times" panose="020B0500000000000000" pitchFamily="34" charset="0"/>
                </a:rPr>
                <a:t>2</a:t>
              </a:r>
              <a:r>
                <a:rPr lang="en-US" altLang="en-US" sz="2400" b="0">
                  <a:latin typeface="Times" panose="020B0500000000000000" pitchFamily="34" charset="0"/>
                </a:rPr>
                <a:t>H</a:t>
              </a:r>
              <a:r>
                <a:rPr lang="en-US" altLang="en-US" sz="2400" b="0" baseline="-25000">
                  <a:latin typeface="Times" panose="020B0500000000000000" pitchFamily="34" charset="0"/>
                </a:rPr>
                <a:t>4</a:t>
              </a:r>
              <a:r>
                <a:rPr lang="en-US" altLang="en-US" sz="2400" b="0">
                  <a:latin typeface="Times" panose="020B0500000000000000" pitchFamily="34" charset="0"/>
                </a:rPr>
                <a:t>(</a:t>
              </a:r>
              <a:r>
                <a:rPr lang="en-US" altLang="en-US" sz="2400" b="0" i="1">
                  <a:latin typeface="Times" panose="020B0500000000000000" pitchFamily="34" charset="0"/>
                </a:rPr>
                <a:t>g</a:t>
              </a:r>
              <a:r>
                <a:rPr lang="en-US" altLang="en-US" sz="2400" b="0">
                  <a:latin typeface="Times" panose="020B0500000000000000" pitchFamily="34" charset="0"/>
                </a:rPr>
                <a:t>)</a:t>
              </a:r>
            </a:p>
          </p:txBody>
        </p:sp>
        <p:sp>
          <p:nvSpPr>
            <p:cNvPr id="76833" name="Rectangle 32">
              <a:extLst>
                <a:ext uri="{FF2B5EF4-FFF2-40B4-BE49-F238E27FC236}">
                  <a16:creationId xmlns:a16="http://schemas.microsoft.com/office/drawing/2014/main" id="{64B29DFD-3861-4B5F-BC06-4A065A850CB5}"/>
                </a:ext>
              </a:extLst>
            </p:cNvPr>
            <p:cNvSpPr>
              <a:spLocks noChangeArrowheads="1"/>
            </p:cNvSpPr>
            <p:nvPr/>
          </p:nvSpPr>
          <p:spPr bwMode="auto">
            <a:xfrm>
              <a:off x="1166" y="1648"/>
              <a:ext cx="673"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b="0">
                  <a:latin typeface="Times" panose="020B0500000000000000" pitchFamily="34" charset="0"/>
                </a:rPr>
                <a:t>-394</a:t>
              </a:r>
            </a:p>
          </p:txBody>
        </p:sp>
        <p:sp>
          <p:nvSpPr>
            <p:cNvPr id="76834" name="Rectangle 33">
              <a:extLst>
                <a:ext uri="{FF2B5EF4-FFF2-40B4-BE49-F238E27FC236}">
                  <a16:creationId xmlns:a16="http://schemas.microsoft.com/office/drawing/2014/main" id="{A2BED0B4-A4C2-463E-8C70-1AB19BD212E8}"/>
                </a:ext>
              </a:extLst>
            </p:cNvPr>
            <p:cNvSpPr>
              <a:spLocks noChangeArrowheads="1"/>
            </p:cNvSpPr>
            <p:nvPr/>
          </p:nvSpPr>
          <p:spPr bwMode="auto">
            <a:xfrm>
              <a:off x="193" y="1648"/>
              <a:ext cx="973"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b="0">
                  <a:latin typeface="Times" panose="020B0500000000000000" pitchFamily="34" charset="0"/>
                </a:rPr>
                <a:t>CO</a:t>
              </a:r>
              <a:r>
                <a:rPr lang="en-US" altLang="en-US" sz="2400" b="0" baseline="-25000">
                  <a:latin typeface="Times" panose="020B0500000000000000" pitchFamily="34" charset="0"/>
                </a:rPr>
                <a:t>2</a:t>
              </a:r>
              <a:r>
                <a:rPr lang="en-US" altLang="en-US" sz="2400" b="0">
                  <a:latin typeface="Times" panose="020B0500000000000000" pitchFamily="34" charset="0"/>
                </a:rPr>
                <a:t>(</a:t>
              </a:r>
              <a:r>
                <a:rPr lang="en-US" altLang="en-US" sz="2400" b="0" i="1">
                  <a:latin typeface="Times" panose="020B0500000000000000" pitchFamily="34" charset="0"/>
                </a:rPr>
                <a:t>g</a:t>
              </a:r>
              <a:r>
                <a:rPr lang="en-US" altLang="en-US" sz="2400" b="0">
                  <a:latin typeface="Times" panose="020B0500000000000000" pitchFamily="34" charset="0"/>
                </a:rPr>
                <a:t>)</a:t>
              </a:r>
            </a:p>
          </p:txBody>
        </p:sp>
        <p:sp>
          <p:nvSpPr>
            <p:cNvPr id="76835" name="Rectangle 34">
              <a:extLst>
                <a:ext uri="{FF2B5EF4-FFF2-40B4-BE49-F238E27FC236}">
                  <a16:creationId xmlns:a16="http://schemas.microsoft.com/office/drawing/2014/main" id="{EE453C18-D497-4ECC-BF89-07BFE4938B1A}"/>
                </a:ext>
              </a:extLst>
            </p:cNvPr>
            <p:cNvSpPr>
              <a:spLocks noChangeArrowheads="1"/>
            </p:cNvSpPr>
            <p:nvPr/>
          </p:nvSpPr>
          <p:spPr bwMode="auto">
            <a:xfrm>
              <a:off x="4927" y="1200"/>
              <a:ext cx="641"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b="0">
                  <a:latin typeface="Times" panose="020B0500000000000000" pitchFamily="34" charset="0"/>
                </a:rPr>
                <a:t>106</a:t>
              </a:r>
            </a:p>
          </p:txBody>
        </p:sp>
        <p:sp>
          <p:nvSpPr>
            <p:cNvPr id="76836" name="Rectangle 35">
              <a:extLst>
                <a:ext uri="{FF2B5EF4-FFF2-40B4-BE49-F238E27FC236}">
                  <a16:creationId xmlns:a16="http://schemas.microsoft.com/office/drawing/2014/main" id="{F5B0208D-1D28-44EF-9561-D94FDBB4DBAC}"/>
                </a:ext>
              </a:extLst>
            </p:cNvPr>
            <p:cNvSpPr>
              <a:spLocks noChangeArrowheads="1"/>
            </p:cNvSpPr>
            <p:nvPr/>
          </p:nvSpPr>
          <p:spPr bwMode="auto">
            <a:xfrm>
              <a:off x="3776" y="1200"/>
              <a:ext cx="1151"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b="0">
                  <a:latin typeface="Times" panose="020B0500000000000000" pitchFamily="34" charset="0"/>
                </a:rPr>
                <a:t>Ag</a:t>
              </a:r>
              <a:r>
                <a:rPr lang="en-US" altLang="en-US" sz="2400" b="0" baseline="30000">
                  <a:latin typeface="Times" panose="020B0500000000000000" pitchFamily="34" charset="0"/>
                </a:rPr>
                <a:t>+</a:t>
              </a:r>
              <a:r>
                <a:rPr lang="en-US" altLang="en-US" sz="2400" b="0">
                  <a:latin typeface="Times" panose="020B0500000000000000" pitchFamily="34" charset="0"/>
                </a:rPr>
                <a:t>(</a:t>
              </a:r>
              <a:r>
                <a:rPr lang="en-US" altLang="en-US" sz="2400" b="0" i="1">
                  <a:latin typeface="Times" panose="020B0500000000000000" pitchFamily="34" charset="0"/>
                </a:rPr>
                <a:t>aq</a:t>
              </a:r>
              <a:r>
                <a:rPr lang="en-US" altLang="en-US" sz="2400" b="0">
                  <a:latin typeface="Times" panose="020B0500000000000000" pitchFamily="34" charset="0"/>
                </a:rPr>
                <a:t>)</a:t>
              </a:r>
            </a:p>
          </p:txBody>
        </p:sp>
        <p:sp>
          <p:nvSpPr>
            <p:cNvPr id="76837" name="Rectangle 36">
              <a:extLst>
                <a:ext uri="{FF2B5EF4-FFF2-40B4-BE49-F238E27FC236}">
                  <a16:creationId xmlns:a16="http://schemas.microsoft.com/office/drawing/2014/main" id="{67832C28-60A4-4E94-8874-5A8F4CBC760F}"/>
                </a:ext>
              </a:extLst>
            </p:cNvPr>
            <p:cNvSpPr>
              <a:spLocks noChangeArrowheads="1"/>
            </p:cNvSpPr>
            <p:nvPr/>
          </p:nvSpPr>
          <p:spPr bwMode="auto">
            <a:xfrm>
              <a:off x="3140" y="1200"/>
              <a:ext cx="636"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b="0">
                  <a:latin typeface="Times" panose="020B0500000000000000" pitchFamily="34" charset="0"/>
                </a:rPr>
                <a:t>-74.8</a:t>
              </a:r>
            </a:p>
          </p:txBody>
        </p:sp>
        <p:sp>
          <p:nvSpPr>
            <p:cNvPr id="76838" name="Rectangle 37">
              <a:extLst>
                <a:ext uri="{FF2B5EF4-FFF2-40B4-BE49-F238E27FC236}">
                  <a16:creationId xmlns:a16="http://schemas.microsoft.com/office/drawing/2014/main" id="{803627E9-C67E-44EE-8C69-B6A101FFC100}"/>
                </a:ext>
              </a:extLst>
            </p:cNvPr>
            <p:cNvSpPr>
              <a:spLocks noChangeArrowheads="1"/>
            </p:cNvSpPr>
            <p:nvPr/>
          </p:nvSpPr>
          <p:spPr bwMode="auto">
            <a:xfrm>
              <a:off x="1839" y="1200"/>
              <a:ext cx="1301"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b="0">
                  <a:latin typeface="Times" panose="020B0500000000000000" pitchFamily="34" charset="0"/>
                </a:rPr>
                <a:t>CH</a:t>
              </a:r>
              <a:r>
                <a:rPr lang="en-US" altLang="en-US" sz="2400" b="0" baseline="-25000">
                  <a:latin typeface="Times" panose="020B0500000000000000" pitchFamily="34" charset="0"/>
                </a:rPr>
                <a:t>4</a:t>
              </a:r>
              <a:r>
                <a:rPr lang="en-US" altLang="en-US" sz="2400" b="0">
                  <a:latin typeface="Times" panose="020B0500000000000000" pitchFamily="34" charset="0"/>
                </a:rPr>
                <a:t>(</a:t>
              </a:r>
              <a:r>
                <a:rPr lang="en-US" altLang="en-US" sz="2400" b="0" i="1">
                  <a:latin typeface="Times" panose="020B0500000000000000" pitchFamily="34" charset="0"/>
                </a:rPr>
                <a:t>g</a:t>
              </a:r>
              <a:r>
                <a:rPr lang="en-US" altLang="en-US" sz="2400" b="0">
                  <a:latin typeface="Times" panose="020B0500000000000000" pitchFamily="34" charset="0"/>
                </a:rPr>
                <a:t>)</a:t>
              </a:r>
            </a:p>
          </p:txBody>
        </p:sp>
        <p:sp>
          <p:nvSpPr>
            <p:cNvPr id="76839" name="Rectangle 38">
              <a:extLst>
                <a:ext uri="{FF2B5EF4-FFF2-40B4-BE49-F238E27FC236}">
                  <a16:creationId xmlns:a16="http://schemas.microsoft.com/office/drawing/2014/main" id="{FB4E95F9-4253-4A60-AA9B-BA75839161D3}"/>
                </a:ext>
              </a:extLst>
            </p:cNvPr>
            <p:cNvSpPr>
              <a:spLocks noChangeArrowheads="1"/>
            </p:cNvSpPr>
            <p:nvPr/>
          </p:nvSpPr>
          <p:spPr bwMode="auto">
            <a:xfrm>
              <a:off x="1166" y="1200"/>
              <a:ext cx="673"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b="0">
                  <a:latin typeface="Times" panose="020B0500000000000000" pitchFamily="34" charset="0"/>
                </a:rPr>
                <a:t>-111</a:t>
              </a:r>
            </a:p>
          </p:txBody>
        </p:sp>
        <p:sp>
          <p:nvSpPr>
            <p:cNvPr id="76840" name="Rectangle 39">
              <a:extLst>
                <a:ext uri="{FF2B5EF4-FFF2-40B4-BE49-F238E27FC236}">
                  <a16:creationId xmlns:a16="http://schemas.microsoft.com/office/drawing/2014/main" id="{3E2B637E-5346-4A52-B8D6-D9A51BCE0530}"/>
                </a:ext>
              </a:extLst>
            </p:cNvPr>
            <p:cNvSpPr>
              <a:spLocks noChangeArrowheads="1"/>
            </p:cNvSpPr>
            <p:nvPr/>
          </p:nvSpPr>
          <p:spPr bwMode="auto">
            <a:xfrm>
              <a:off x="193" y="1200"/>
              <a:ext cx="973"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a:latin typeface="Times" panose="020B0500000000000000" pitchFamily="34" charset="0"/>
                </a:rPr>
                <a:t>CO(</a:t>
              </a:r>
              <a:r>
                <a:rPr lang="en-US" altLang="en-US" sz="2400" i="1">
                  <a:latin typeface="Times" panose="020B0500000000000000" pitchFamily="34" charset="0"/>
                </a:rPr>
                <a:t>g</a:t>
              </a:r>
              <a:r>
                <a:rPr lang="en-US" altLang="en-US" sz="2400">
                  <a:latin typeface="Times" panose="020B0500000000000000" pitchFamily="34" charset="0"/>
                </a:rPr>
                <a:t>)</a:t>
              </a:r>
            </a:p>
          </p:txBody>
        </p:sp>
        <p:sp>
          <p:nvSpPr>
            <p:cNvPr id="76841" name="Line 40">
              <a:extLst>
                <a:ext uri="{FF2B5EF4-FFF2-40B4-BE49-F238E27FC236}">
                  <a16:creationId xmlns:a16="http://schemas.microsoft.com/office/drawing/2014/main" id="{2BE88D25-77E3-4659-8B00-CFB29C387E8E}"/>
                </a:ext>
              </a:extLst>
            </p:cNvPr>
            <p:cNvSpPr>
              <a:spLocks noChangeShapeType="1"/>
            </p:cNvSpPr>
            <p:nvPr/>
          </p:nvSpPr>
          <p:spPr bwMode="auto">
            <a:xfrm>
              <a:off x="193" y="1200"/>
              <a:ext cx="5375" cy="1"/>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en-US"/>
            </a:p>
          </p:txBody>
        </p:sp>
        <p:sp>
          <p:nvSpPr>
            <p:cNvPr id="76842" name="Line 41">
              <a:extLst>
                <a:ext uri="{FF2B5EF4-FFF2-40B4-BE49-F238E27FC236}">
                  <a16:creationId xmlns:a16="http://schemas.microsoft.com/office/drawing/2014/main" id="{B9521875-D859-41D6-8AA2-A7CDF7756E09}"/>
                </a:ext>
              </a:extLst>
            </p:cNvPr>
            <p:cNvSpPr>
              <a:spLocks noChangeShapeType="1"/>
            </p:cNvSpPr>
            <p:nvPr/>
          </p:nvSpPr>
          <p:spPr bwMode="auto">
            <a:xfrm>
              <a:off x="193" y="3888"/>
              <a:ext cx="5375" cy="1"/>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en-US"/>
            </a:p>
          </p:txBody>
        </p:sp>
        <p:sp>
          <p:nvSpPr>
            <p:cNvPr id="76843" name="Line 42">
              <a:extLst>
                <a:ext uri="{FF2B5EF4-FFF2-40B4-BE49-F238E27FC236}">
                  <a16:creationId xmlns:a16="http://schemas.microsoft.com/office/drawing/2014/main" id="{94E35A20-1B08-4096-B94E-CECD2CB68164}"/>
                </a:ext>
              </a:extLst>
            </p:cNvPr>
            <p:cNvSpPr>
              <a:spLocks noChangeShapeType="1"/>
            </p:cNvSpPr>
            <p:nvPr/>
          </p:nvSpPr>
          <p:spPr bwMode="auto">
            <a:xfrm>
              <a:off x="193" y="1200"/>
              <a:ext cx="1" cy="268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en-US"/>
            </a:p>
          </p:txBody>
        </p:sp>
        <p:sp>
          <p:nvSpPr>
            <p:cNvPr id="76844" name="Line 43">
              <a:extLst>
                <a:ext uri="{FF2B5EF4-FFF2-40B4-BE49-F238E27FC236}">
                  <a16:creationId xmlns:a16="http://schemas.microsoft.com/office/drawing/2014/main" id="{3833D1A5-36FA-4DDA-8BA1-D6524886ECB9}"/>
                </a:ext>
              </a:extLst>
            </p:cNvPr>
            <p:cNvSpPr>
              <a:spLocks noChangeShapeType="1"/>
            </p:cNvSpPr>
            <p:nvPr/>
          </p:nvSpPr>
          <p:spPr bwMode="auto">
            <a:xfrm>
              <a:off x="5568" y="1200"/>
              <a:ext cx="1" cy="268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en-US"/>
            </a:p>
          </p:txBody>
        </p:sp>
        <p:sp>
          <p:nvSpPr>
            <p:cNvPr id="76845" name="Line 44">
              <a:extLst>
                <a:ext uri="{FF2B5EF4-FFF2-40B4-BE49-F238E27FC236}">
                  <a16:creationId xmlns:a16="http://schemas.microsoft.com/office/drawing/2014/main" id="{BEC5A0A0-E8B7-4022-ACA0-EAB41C497A64}"/>
                </a:ext>
              </a:extLst>
            </p:cNvPr>
            <p:cNvSpPr>
              <a:spLocks noChangeShapeType="1"/>
            </p:cNvSpPr>
            <p:nvPr/>
          </p:nvSpPr>
          <p:spPr bwMode="auto">
            <a:xfrm>
              <a:off x="1166" y="1200"/>
              <a:ext cx="1" cy="26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en-US"/>
            </a:p>
          </p:txBody>
        </p:sp>
        <p:sp>
          <p:nvSpPr>
            <p:cNvPr id="76846" name="Line 45">
              <a:extLst>
                <a:ext uri="{FF2B5EF4-FFF2-40B4-BE49-F238E27FC236}">
                  <a16:creationId xmlns:a16="http://schemas.microsoft.com/office/drawing/2014/main" id="{C897261F-41B0-4C0F-BA0D-E62F4CA35595}"/>
                </a:ext>
              </a:extLst>
            </p:cNvPr>
            <p:cNvSpPr>
              <a:spLocks noChangeShapeType="1"/>
            </p:cNvSpPr>
            <p:nvPr/>
          </p:nvSpPr>
          <p:spPr bwMode="auto">
            <a:xfrm>
              <a:off x="1839" y="1200"/>
              <a:ext cx="1" cy="26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en-US"/>
            </a:p>
          </p:txBody>
        </p:sp>
        <p:sp>
          <p:nvSpPr>
            <p:cNvPr id="76847" name="Line 46">
              <a:extLst>
                <a:ext uri="{FF2B5EF4-FFF2-40B4-BE49-F238E27FC236}">
                  <a16:creationId xmlns:a16="http://schemas.microsoft.com/office/drawing/2014/main" id="{A3707E7A-6049-465C-9079-80EBE193DD99}"/>
                </a:ext>
              </a:extLst>
            </p:cNvPr>
            <p:cNvSpPr>
              <a:spLocks noChangeShapeType="1"/>
            </p:cNvSpPr>
            <p:nvPr/>
          </p:nvSpPr>
          <p:spPr bwMode="auto">
            <a:xfrm>
              <a:off x="3140" y="1200"/>
              <a:ext cx="1" cy="26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en-US"/>
            </a:p>
          </p:txBody>
        </p:sp>
        <p:sp>
          <p:nvSpPr>
            <p:cNvPr id="76848" name="Line 47">
              <a:extLst>
                <a:ext uri="{FF2B5EF4-FFF2-40B4-BE49-F238E27FC236}">
                  <a16:creationId xmlns:a16="http://schemas.microsoft.com/office/drawing/2014/main" id="{C57B85A1-D77E-4913-AA68-66AB3844E672}"/>
                </a:ext>
              </a:extLst>
            </p:cNvPr>
            <p:cNvSpPr>
              <a:spLocks noChangeShapeType="1"/>
            </p:cNvSpPr>
            <p:nvPr/>
          </p:nvSpPr>
          <p:spPr bwMode="auto">
            <a:xfrm>
              <a:off x="3776" y="1200"/>
              <a:ext cx="1" cy="26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en-US"/>
            </a:p>
          </p:txBody>
        </p:sp>
        <p:sp>
          <p:nvSpPr>
            <p:cNvPr id="76849" name="Line 48">
              <a:extLst>
                <a:ext uri="{FF2B5EF4-FFF2-40B4-BE49-F238E27FC236}">
                  <a16:creationId xmlns:a16="http://schemas.microsoft.com/office/drawing/2014/main" id="{ED75EA2E-0153-4F64-AD9A-CC49AD05A393}"/>
                </a:ext>
              </a:extLst>
            </p:cNvPr>
            <p:cNvSpPr>
              <a:spLocks noChangeShapeType="1"/>
            </p:cNvSpPr>
            <p:nvPr/>
          </p:nvSpPr>
          <p:spPr bwMode="auto">
            <a:xfrm>
              <a:off x="4927" y="1200"/>
              <a:ext cx="1" cy="26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en-US"/>
            </a:p>
          </p:txBody>
        </p:sp>
        <p:sp>
          <p:nvSpPr>
            <p:cNvPr id="76850" name="Line 49">
              <a:extLst>
                <a:ext uri="{FF2B5EF4-FFF2-40B4-BE49-F238E27FC236}">
                  <a16:creationId xmlns:a16="http://schemas.microsoft.com/office/drawing/2014/main" id="{7AFE5E38-F373-4527-A9E6-F71F25E725F3}"/>
                </a:ext>
              </a:extLst>
            </p:cNvPr>
            <p:cNvSpPr>
              <a:spLocks noChangeShapeType="1"/>
            </p:cNvSpPr>
            <p:nvPr/>
          </p:nvSpPr>
          <p:spPr bwMode="auto">
            <a:xfrm>
              <a:off x="193" y="1648"/>
              <a:ext cx="5375"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en-US"/>
            </a:p>
          </p:txBody>
        </p:sp>
        <p:sp>
          <p:nvSpPr>
            <p:cNvPr id="76851" name="Line 50">
              <a:extLst>
                <a:ext uri="{FF2B5EF4-FFF2-40B4-BE49-F238E27FC236}">
                  <a16:creationId xmlns:a16="http://schemas.microsoft.com/office/drawing/2014/main" id="{2B495091-0745-4D80-8FB1-11F063DFD6B6}"/>
                </a:ext>
              </a:extLst>
            </p:cNvPr>
            <p:cNvSpPr>
              <a:spLocks noChangeShapeType="1"/>
            </p:cNvSpPr>
            <p:nvPr/>
          </p:nvSpPr>
          <p:spPr bwMode="auto">
            <a:xfrm>
              <a:off x="193" y="2095"/>
              <a:ext cx="5375"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en-US"/>
            </a:p>
          </p:txBody>
        </p:sp>
        <p:sp>
          <p:nvSpPr>
            <p:cNvPr id="76852" name="Line 51">
              <a:extLst>
                <a:ext uri="{FF2B5EF4-FFF2-40B4-BE49-F238E27FC236}">
                  <a16:creationId xmlns:a16="http://schemas.microsoft.com/office/drawing/2014/main" id="{1A81618C-0F0E-45C4-A012-AB7043CBE69C}"/>
                </a:ext>
              </a:extLst>
            </p:cNvPr>
            <p:cNvSpPr>
              <a:spLocks noChangeShapeType="1"/>
            </p:cNvSpPr>
            <p:nvPr/>
          </p:nvSpPr>
          <p:spPr bwMode="auto">
            <a:xfrm>
              <a:off x="193" y="2543"/>
              <a:ext cx="5375"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en-US"/>
            </a:p>
          </p:txBody>
        </p:sp>
        <p:sp>
          <p:nvSpPr>
            <p:cNvPr id="76853" name="Line 52">
              <a:extLst>
                <a:ext uri="{FF2B5EF4-FFF2-40B4-BE49-F238E27FC236}">
                  <a16:creationId xmlns:a16="http://schemas.microsoft.com/office/drawing/2014/main" id="{C475DF6C-B847-4959-BE36-FCA5641FC613}"/>
                </a:ext>
              </a:extLst>
            </p:cNvPr>
            <p:cNvSpPr>
              <a:spLocks noChangeShapeType="1"/>
            </p:cNvSpPr>
            <p:nvPr/>
          </p:nvSpPr>
          <p:spPr bwMode="auto">
            <a:xfrm>
              <a:off x="193" y="2990"/>
              <a:ext cx="5375"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en-US"/>
            </a:p>
          </p:txBody>
        </p:sp>
        <p:sp>
          <p:nvSpPr>
            <p:cNvPr id="76854" name="Line 53">
              <a:extLst>
                <a:ext uri="{FF2B5EF4-FFF2-40B4-BE49-F238E27FC236}">
                  <a16:creationId xmlns:a16="http://schemas.microsoft.com/office/drawing/2014/main" id="{1238734B-BEA9-46A7-AFCF-472F5593F4A9}"/>
                </a:ext>
              </a:extLst>
            </p:cNvPr>
            <p:cNvSpPr>
              <a:spLocks noChangeShapeType="1"/>
            </p:cNvSpPr>
            <p:nvPr/>
          </p:nvSpPr>
          <p:spPr bwMode="auto">
            <a:xfrm>
              <a:off x="193" y="3440"/>
              <a:ext cx="5375"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en-US"/>
            </a:p>
          </p:txBody>
        </p:sp>
      </p:grpSp>
      <p:sp>
        <p:nvSpPr>
          <p:cNvPr id="76803" name="Rectangle 54">
            <a:extLst>
              <a:ext uri="{FF2B5EF4-FFF2-40B4-BE49-F238E27FC236}">
                <a16:creationId xmlns:a16="http://schemas.microsoft.com/office/drawing/2014/main" id="{1945A825-C0EB-4252-B354-E58BB660C0EA}"/>
              </a:ext>
            </a:extLst>
          </p:cNvPr>
          <p:cNvSpPr>
            <a:spLocks noChangeArrowheads="1"/>
          </p:cNvSpPr>
          <p:nvPr/>
        </p:nvSpPr>
        <p:spPr bwMode="auto">
          <a:xfrm>
            <a:off x="0" y="228600"/>
            <a:ext cx="91440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vi-VN" altLang="en-US" sz="2800">
                <a:solidFill>
                  <a:srgbClr val="006600"/>
                </a:solidFill>
                <a:latin typeface="Arial" panose="020B0604020202020204" pitchFamily="34" charset="0"/>
                <a:sym typeface="Symbol" panose="05050102010706020507" pitchFamily="18" charset="2"/>
              </a:rPr>
              <a:t>NHIỆT TẠO THÀNH TIÊU CHUẨN Ở 25</a:t>
            </a:r>
            <a:r>
              <a:rPr lang="vi-VN" altLang="en-US" sz="2800" baseline="30000">
                <a:solidFill>
                  <a:srgbClr val="006600"/>
                </a:solidFill>
                <a:latin typeface="Arial" panose="020B0604020202020204" pitchFamily="34" charset="0"/>
                <a:sym typeface="Symbol" panose="05050102010706020507" pitchFamily="18" charset="2"/>
              </a:rPr>
              <a:t>0</a:t>
            </a:r>
            <a:r>
              <a:rPr lang="vi-VN" altLang="en-US" sz="2800">
                <a:solidFill>
                  <a:srgbClr val="006600"/>
                </a:solidFill>
                <a:latin typeface="Arial" panose="020B0604020202020204" pitchFamily="34" charset="0"/>
                <a:sym typeface="Symbol" panose="05050102010706020507" pitchFamily="18" charset="2"/>
              </a:rPr>
              <a:t>C </a:t>
            </a:r>
            <a:r>
              <a:rPr lang="en-US" altLang="en-US" sz="2800">
                <a:solidFill>
                  <a:srgbClr val="006600"/>
                </a:solidFill>
                <a:latin typeface="Arial" panose="020B0604020202020204" pitchFamily="34" charset="0"/>
                <a:sym typeface="Symbol" panose="05050102010706020507" pitchFamily="18" charset="2"/>
              </a:rPr>
              <a:t>(kJ/mol)</a:t>
            </a:r>
          </a:p>
        </p:txBody>
      </p:sp>
      <p:sp>
        <p:nvSpPr>
          <p:cNvPr id="76804" name="Text Box 56">
            <a:extLst>
              <a:ext uri="{FF2B5EF4-FFF2-40B4-BE49-F238E27FC236}">
                <a16:creationId xmlns:a16="http://schemas.microsoft.com/office/drawing/2014/main" id="{F1DF8297-951E-4490-ABBD-84EF1547E2BB}"/>
              </a:ext>
            </a:extLst>
          </p:cNvPr>
          <p:cNvSpPr txBox="1">
            <a:spLocks noChangeArrowheads="1"/>
          </p:cNvSpPr>
          <p:nvPr/>
        </p:nvSpPr>
        <p:spPr bwMode="auto">
          <a:xfrm>
            <a:off x="304800" y="4816475"/>
            <a:ext cx="86868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vi-VN" altLang="en-US">
                <a:solidFill>
                  <a:srgbClr val="C00000"/>
                </a:solidFill>
                <a:latin typeface="Arial" panose="020B0604020202020204" pitchFamily="34" charset="0"/>
                <a:cs typeface="Arial" panose="020B0604020202020204" pitchFamily="34" charset="0"/>
              </a:rPr>
              <a:t>PHẢN ỨNG PHÂN HỦY LÀ PƯ NGHỊCH CỦA PƯ TẠO THÀNH: </a:t>
            </a:r>
            <a:r>
              <a:rPr lang="vi-VN" altLang="en-US">
                <a:solidFill>
                  <a:srgbClr val="C00000"/>
                </a:solidFill>
                <a:latin typeface="Arial" panose="020B0604020202020204" pitchFamily="34" charset="0"/>
                <a:cs typeface="Arial" panose="020B0604020202020204" pitchFamily="34" charset="0"/>
                <a:sym typeface="Symbol" panose="05050102010706020507" pitchFamily="18" charset="2"/>
              </a:rPr>
              <a:t>H</a:t>
            </a:r>
            <a:r>
              <a:rPr lang="vi-VN" altLang="en-US" baseline="-25000">
                <a:solidFill>
                  <a:srgbClr val="C00000"/>
                </a:solidFill>
                <a:latin typeface="Arial" panose="020B0604020202020204" pitchFamily="34" charset="0"/>
                <a:cs typeface="Arial" panose="020B0604020202020204" pitchFamily="34" charset="0"/>
                <a:sym typeface="Symbol" panose="05050102010706020507" pitchFamily="18" charset="2"/>
              </a:rPr>
              <a:t>tạothành</a:t>
            </a:r>
            <a:r>
              <a:rPr lang="vi-VN" altLang="en-US">
                <a:solidFill>
                  <a:srgbClr val="C00000"/>
                </a:solidFill>
                <a:latin typeface="Arial" panose="020B0604020202020204" pitchFamily="34" charset="0"/>
                <a:cs typeface="Arial" panose="020B0604020202020204" pitchFamily="34" charset="0"/>
                <a:sym typeface="Symbol" panose="05050102010706020507" pitchFamily="18" charset="2"/>
              </a:rPr>
              <a:t> = - H</a:t>
            </a:r>
            <a:r>
              <a:rPr lang="vi-VN" altLang="en-US" baseline="-25000">
                <a:solidFill>
                  <a:srgbClr val="C00000"/>
                </a:solidFill>
                <a:latin typeface="Arial" panose="020B0604020202020204" pitchFamily="34" charset="0"/>
                <a:cs typeface="Arial" panose="020B0604020202020204" pitchFamily="34" charset="0"/>
                <a:sym typeface="Symbol" panose="05050102010706020507" pitchFamily="18" charset="2"/>
              </a:rPr>
              <a:t>phân hủy</a:t>
            </a:r>
            <a:endParaRPr lang="en-US" altLang="en-US">
              <a:solidFill>
                <a:srgbClr val="C00000"/>
              </a:solidFill>
              <a:latin typeface="Arial" panose="020B0604020202020204" pitchFamily="34" charset="0"/>
              <a:cs typeface="Arial" panose="020B0604020202020204" pitchFamily="34" charset="0"/>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172A9B4B-4CED-4B1E-823B-B9AE33DA86A1}"/>
              </a:ext>
            </a:extLst>
          </p:cNvPr>
          <p:cNvSpPr>
            <a:spLocks noGrp="1"/>
          </p:cNvSpPr>
          <p:nvPr>
            <p:ph type="title"/>
          </p:nvPr>
        </p:nvSpPr>
        <p:spPr>
          <a:xfrm>
            <a:off x="228600" y="334963"/>
            <a:ext cx="8610600" cy="685800"/>
          </a:xfrm>
        </p:spPr>
        <p:txBody>
          <a:bodyPr/>
          <a:lstStyle/>
          <a:p>
            <a:pPr eaLnBrk="1" hangingPunct="1"/>
            <a:r>
              <a:rPr lang="en-US" altLang="en-US" sz="4000" b="1">
                <a:solidFill>
                  <a:srgbClr val="0000FF"/>
                </a:solidFill>
                <a:latin typeface="Times New Roman" panose="02020603050405020304" pitchFamily="18" charset="0"/>
              </a:rPr>
              <a:t>NHIỆT TẠO THÀNH TIÊU CHUẨN</a:t>
            </a:r>
          </a:p>
        </p:txBody>
      </p:sp>
      <p:pic>
        <p:nvPicPr>
          <p:cNvPr id="78851" name="Picture 3" descr="FG07_16">
            <a:extLst>
              <a:ext uri="{FF2B5EF4-FFF2-40B4-BE49-F238E27FC236}">
                <a16:creationId xmlns:a16="http://schemas.microsoft.com/office/drawing/2014/main" id="{CF762531-09DA-4F92-9165-D53074E8DF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219200"/>
            <a:ext cx="8001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2" name="TextBox 1">
            <a:extLst>
              <a:ext uri="{FF2B5EF4-FFF2-40B4-BE49-F238E27FC236}">
                <a16:creationId xmlns:a16="http://schemas.microsoft.com/office/drawing/2014/main" id="{4A5FEB00-A6F2-4341-834E-8E13E532A4C5}"/>
              </a:ext>
            </a:extLst>
          </p:cNvPr>
          <p:cNvSpPr txBox="1">
            <a:spLocks noChangeArrowheads="1"/>
          </p:cNvSpPr>
          <p:nvPr/>
        </p:nvSpPr>
        <p:spPr bwMode="auto">
          <a:xfrm>
            <a:off x="3241675" y="1524000"/>
            <a:ext cx="2584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a:solidFill>
                  <a:srgbClr val="0000FF"/>
                </a:solidFill>
                <a:latin typeface="Arial" panose="020B0604020202020204" pitchFamily="34" charset="0"/>
                <a:cs typeface="Arial" panose="020B0604020202020204" pitchFamily="34" charset="0"/>
              </a:rPr>
              <a:t>(</a:t>
            </a:r>
            <a:r>
              <a:rPr lang="en-US" altLang="en-US">
                <a:solidFill>
                  <a:srgbClr val="0000FF"/>
                </a:solidFill>
                <a:latin typeface="Arial" panose="020B0604020202020204" pitchFamily="34" charset="0"/>
                <a:cs typeface="Arial" panose="020B0604020202020204" pitchFamily="34" charset="0"/>
                <a:sym typeface="Symbol" panose="05050102010706020507" pitchFamily="18" charset="2"/>
              </a:rPr>
              <a:t>H</a:t>
            </a:r>
            <a:r>
              <a:rPr lang="en-US" altLang="en-US" baseline="30000">
                <a:solidFill>
                  <a:srgbClr val="0000FF"/>
                </a:solidFill>
                <a:latin typeface="Arial" panose="020B0604020202020204" pitchFamily="34" charset="0"/>
                <a:cs typeface="Arial" panose="020B0604020202020204" pitchFamily="34" charset="0"/>
                <a:sym typeface="Symbol" panose="05050102010706020507" pitchFamily="18" charset="2"/>
              </a:rPr>
              <a:t>0</a:t>
            </a:r>
            <a:r>
              <a:rPr lang="en-US" altLang="en-US" baseline="-25000">
                <a:solidFill>
                  <a:srgbClr val="0000FF"/>
                </a:solidFill>
                <a:latin typeface="Arial" panose="020B0604020202020204" pitchFamily="34" charset="0"/>
                <a:cs typeface="Arial" panose="020B0604020202020204" pitchFamily="34" charset="0"/>
                <a:sym typeface="Symbol" panose="05050102010706020507" pitchFamily="18" charset="2"/>
              </a:rPr>
              <a:t>298</a:t>
            </a:r>
            <a:r>
              <a:rPr lang="en-US" altLang="en-US">
                <a:solidFill>
                  <a:srgbClr val="0000FF"/>
                </a:solidFill>
                <a:latin typeface="Arial" panose="020B0604020202020204" pitchFamily="34" charset="0"/>
                <a:cs typeface="Arial" panose="020B0604020202020204" pitchFamily="34" charset="0"/>
                <a:sym typeface="Symbol" panose="05050102010706020507" pitchFamily="18" charset="2"/>
              </a:rPr>
              <a:t>)</a:t>
            </a:r>
            <a:r>
              <a:rPr lang="en-US" altLang="en-US" baseline="-25000">
                <a:solidFill>
                  <a:srgbClr val="0000FF"/>
                </a:solidFill>
                <a:latin typeface="Arial" panose="020B0604020202020204" pitchFamily="34" charset="0"/>
                <a:cs typeface="Arial" panose="020B0604020202020204" pitchFamily="34" charset="0"/>
                <a:sym typeface="Symbol" panose="05050102010706020507" pitchFamily="18" charset="2"/>
              </a:rPr>
              <a:t>tt</a:t>
            </a:r>
            <a:r>
              <a:rPr lang="vi-VN" altLang="en-US">
                <a:solidFill>
                  <a:srgbClr val="0000FF"/>
                </a:solidFill>
                <a:latin typeface="Times New Roman" panose="02020603050405020304" pitchFamily="18" charset="0"/>
                <a:sym typeface="Symbol" panose="05050102010706020507" pitchFamily="18" charset="2"/>
              </a:rPr>
              <a:t> &gt; 0</a:t>
            </a:r>
            <a:endParaRPr lang="en-US" altLang="en-US">
              <a:solidFill>
                <a:srgbClr val="0000FF"/>
              </a:solidFill>
              <a:latin typeface="Times New Roman" panose="02020603050405020304" pitchFamily="18" charset="0"/>
            </a:endParaRPr>
          </a:p>
        </p:txBody>
      </p:sp>
      <p:sp>
        <p:nvSpPr>
          <p:cNvPr id="78853" name="TextBox 4">
            <a:extLst>
              <a:ext uri="{FF2B5EF4-FFF2-40B4-BE49-F238E27FC236}">
                <a16:creationId xmlns:a16="http://schemas.microsoft.com/office/drawing/2014/main" id="{154A4B1B-50EE-42C3-AEB1-035098CD1921}"/>
              </a:ext>
            </a:extLst>
          </p:cNvPr>
          <p:cNvSpPr txBox="1">
            <a:spLocks noChangeArrowheads="1"/>
          </p:cNvSpPr>
          <p:nvPr/>
        </p:nvSpPr>
        <p:spPr bwMode="auto">
          <a:xfrm>
            <a:off x="590550" y="4343400"/>
            <a:ext cx="25828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a:solidFill>
                  <a:srgbClr val="0000FF"/>
                </a:solidFill>
                <a:latin typeface="Arial" panose="020B0604020202020204" pitchFamily="34" charset="0"/>
                <a:cs typeface="Arial" panose="020B0604020202020204" pitchFamily="34" charset="0"/>
              </a:rPr>
              <a:t>(</a:t>
            </a:r>
            <a:r>
              <a:rPr lang="en-US" altLang="en-US">
                <a:solidFill>
                  <a:srgbClr val="0000FF"/>
                </a:solidFill>
                <a:latin typeface="Arial" panose="020B0604020202020204" pitchFamily="34" charset="0"/>
                <a:cs typeface="Arial" panose="020B0604020202020204" pitchFamily="34" charset="0"/>
                <a:sym typeface="Symbol" panose="05050102010706020507" pitchFamily="18" charset="2"/>
              </a:rPr>
              <a:t>H</a:t>
            </a:r>
            <a:r>
              <a:rPr lang="en-US" altLang="en-US" baseline="30000">
                <a:solidFill>
                  <a:srgbClr val="0000FF"/>
                </a:solidFill>
                <a:latin typeface="Arial" panose="020B0604020202020204" pitchFamily="34" charset="0"/>
                <a:cs typeface="Arial" panose="020B0604020202020204" pitchFamily="34" charset="0"/>
                <a:sym typeface="Symbol" panose="05050102010706020507" pitchFamily="18" charset="2"/>
              </a:rPr>
              <a:t>0</a:t>
            </a:r>
            <a:r>
              <a:rPr lang="en-US" altLang="en-US" baseline="-25000">
                <a:solidFill>
                  <a:srgbClr val="0000FF"/>
                </a:solidFill>
                <a:latin typeface="Arial" panose="020B0604020202020204" pitchFamily="34" charset="0"/>
                <a:cs typeface="Arial" panose="020B0604020202020204" pitchFamily="34" charset="0"/>
                <a:sym typeface="Symbol" panose="05050102010706020507" pitchFamily="18" charset="2"/>
              </a:rPr>
              <a:t>298</a:t>
            </a:r>
            <a:r>
              <a:rPr lang="en-US" altLang="en-US">
                <a:solidFill>
                  <a:srgbClr val="0000FF"/>
                </a:solidFill>
                <a:latin typeface="Arial" panose="020B0604020202020204" pitchFamily="34" charset="0"/>
                <a:cs typeface="Arial" panose="020B0604020202020204" pitchFamily="34" charset="0"/>
                <a:sym typeface="Symbol" panose="05050102010706020507" pitchFamily="18" charset="2"/>
              </a:rPr>
              <a:t>)</a:t>
            </a:r>
            <a:r>
              <a:rPr lang="en-US" altLang="en-US" baseline="-25000">
                <a:solidFill>
                  <a:srgbClr val="0000FF"/>
                </a:solidFill>
                <a:latin typeface="Arial" panose="020B0604020202020204" pitchFamily="34" charset="0"/>
                <a:cs typeface="Arial" panose="020B0604020202020204" pitchFamily="34" charset="0"/>
                <a:sym typeface="Symbol" panose="05050102010706020507" pitchFamily="18" charset="2"/>
              </a:rPr>
              <a:t>tt</a:t>
            </a:r>
            <a:r>
              <a:rPr lang="en-US" altLang="en-US">
                <a:solidFill>
                  <a:srgbClr val="0000FF"/>
                </a:solidFill>
                <a:latin typeface="Arial" panose="020B0604020202020204" pitchFamily="34" charset="0"/>
                <a:cs typeface="Arial" panose="020B0604020202020204" pitchFamily="34" charset="0"/>
              </a:rPr>
              <a:t> </a:t>
            </a:r>
            <a:r>
              <a:rPr lang="vi-VN" altLang="en-US">
                <a:solidFill>
                  <a:srgbClr val="0000FF"/>
                </a:solidFill>
                <a:latin typeface="Times New Roman" panose="02020603050405020304" pitchFamily="18" charset="0"/>
                <a:sym typeface="Symbol" panose="05050102010706020507" pitchFamily="18" charset="2"/>
              </a:rPr>
              <a:t>&lt; 0</a:t>
            </a:r>
            <a:endParaRPr lang="en-US" altLang="en-US">
              <a:solidFill>
                <a:srgbClr val="0000FF"/>
              </a:solidFill>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B813E85D-EA80-42D1-8C1B-07D4D05AD2A6}"/>
              </a:ext>
            </a:extLst>
          </p:cNvPr>
          <p:cNvSpPr>
            <a:spLocks noGrp="1"/>
          </p:cNvSpPr>
          <p:nvPr>
            <p:ph type="title"/>
          </p:nvPr>
        </p:nvSpPr>
        <p:spPr>
          <a:xfrm>
            <a:off x="1588" y="68263"/>
            <a:ext cx="9144000" cy="1143000"/>
          </a:xfrm>
        </p:spPr>
        <p:txBody>
          <a:bodyPr/>
          <a:lstStyle/>
          <a:p>
            <a:r>
              <a:rPr lang="vi-VN" altLang="en-US" sz="3200" b="1">
                <a:solidFill>
                  <a:srgbClr val="C00000"/>
                </a:solidFill>
                <a:latin typeface="Arial" panose="020B0604020202020204" pitchFamily="34" charset="0"/>
              </a:rPr>
              <a:t>ÁP</a:t>
            </a:r>
            <a:r>
              <a:rPr lang="en-US" altLang="en-US" sz="3200" b="1">
                <a:solidFill>
                  <a:srgbClr val="C00000"/>
                </a:solidFill>
                <a:latin typeface="Arial" panose="020B0604020202020204" pitchFamily="34" charset="0"/>
              </a:rPr>
              <a:t> DỤNG</a:t>
            </a:r>
            <a:br>
              <a:rPr lang="en-US" altLang="en-US" sz="2800">
                <a:solidFill>
                  <a:srgbClr val="FF3300"/>
                </a:solidFill>
                <a:latin typeface="Arial" panose="020B0604020202020204" pitchFamily="34" charset="0"/>
              </a:rPr>
            </a:br>
            <a:r>
              <a:rPr lang="en-US" altLang="en-US" sz="2800">
                <a:solidFill>
                  <a:srgbClr val="C00000"/>
                </a:solidFill>
                <a:latin typeface="Arial" panose="020B0604020202020204" pitchFamily="34" charset="0"/>
              </a:rPr>
              <a:t>Viết các phản ứng tạo thành tiêu chu</a:t>
            </a:r>
            <a:r>
              <a:rPr lang="vi-VN" altLang="en-US" sz="2800">
                <a:solidFill>
                  <a:srgbClr val="C00000"/>
                </a:solidFill>
                <a:latin typeface="Arial" panose="020B0604020202020204" pitchFamily="34" charset="0"/>
              </a:rPr>
              <a:t>ẩ</a:t>
            </a:r>
            <a:r>
              <a:rPr lang="en-US" altLang="en-US" sz="2800">
                <a:solidFill>
                  <a:srgbClr val="C00000"/>
                </a:solidFill>
                <a:latin typeface="Arial" panose="020B0604020202020204" pitchFamily="34" charset="0"/>
              </a:rPr>
              <a:t>n của các chất:</a:t>
            </a:r>
          </a:p>
        </p:txBody>
      </p:sp>
      <p:sp>
        <p:nvSpPr>
          <p:cNvPr id="80899" name="Rectangle 3">
            <a:extLst>
              <a:ext uri="{FF2B5EF4-FFF2-40B4-BE49-F238E27FC236}">
                <a16:creationId xmlns:a16="http://schemas.microsoft.com/office/drawing/2014/main" id="{E140274E-D668-4E77-9E33-647CBCFFB096}"/>
              </a:ext>
            </a:extLst>
          </p:cNvPr>
          <p:cNvSpPr>
            <a:spLocks noGrp="1"/>
          </p:cNvSpPr>
          <p:nvPr>
            <p:ph type="body" idx="1"/>
          </p:nvPr>
        </p:nvSpPr>
        <p:spPr>
          <a:xfrm>
            <a:off x="309563" y="1211263"/>
            <a:ext cx="8229600" cy="685800"/>
          </a:xfrm>
        </p:spPr>
        <p:txBody>
          <a:bodyPr/>
          <a:lstStyle/>
          <a:p>
            <a:pPr>
              <a:buFont typeface="Arial" panose="020B0604020202020204" pitchFamily="34" charset="0"/>
              <a:buNone/>
            </a:pPr>
            <a:r>
              <a:rPr lang="en-US" altLang="en-US" sz="2800" b="1"/>
              <a:t> </a:t>
            </a:r>
            <a:r>
              <a:rPr lang="en-US" altLang="en-US">
                <a:solidFill>
                  <a:srgbClr val="0000FF"/>
                </a:solidFill>
                <a:latin typeface="Arial" panose="020B0604020202020204" pitchFamily="34" charset="0"/>
                <a:cs typeface="Arial" panose="020B0604020202020204" pitchFamily="34" charset="0"/>
              </a:rPr>
              <a:t>Fe</a:t>
            </a:r>
            <a:r>
              <a:rPr lang="en-US" altLang="en-US" baseline="-25000">
                <a:solidFill>
                  <a:srgbClr val="0000FF"/>
                </a:solidFill>
                <a:latin typeface="Arial" panose="020B0604020202020204" pitchFamily="34" charset="0"/>
                <a:cs typeface="Arial" panose="020B0604020202020204" pitchFamily="34" charset="0"/>
              </a:rPr>
              <a:t>2</a:t>
            </a:r>
            <a:r>
              <a:rPr lang="en-US" altLang="en-US">
                <a:solidFill>
                  <a:srgbClr val="0000FF"/>
                </a:solidFill>
                <a:latin typeface="Arial" panose="020B0604020202020204" pitchFamily="34" charset="0"/>
                <a:cs typeface="Arial" panose="020B0604020202020204" pitchFamily="34" charset="0"/>
              </a:rPr>
              <a:t>O</a:t>
            </a:r>
            <a:r>
              <a:rPr lang="en-US" altLang="en-US" baseline="-25000">
                <a:solidFill>
                  <a:srgbClr val="0000FF"/>
                </a:solidFill>
                <a:latin typeface="Arial" panose="020B0604020202020204" pitchFamily="34" charset="0"/>
                <a:cs typeface="Arial" panose="020B0604020202020204" pitchFamily="34" charset="0"/>
              </a:rPr>
              <a:t>3</a:t>
            </a:r>
            <a:r>
              <a:rPr lang="en-US" altLang="en-US">
                <a:solidFill>
                  <a:srgbClr val="0000FF"/>
                </a:solidFill>
                <a:latin typeface="Arial" panose="020B0604020202020204" pitchFamily="34" charset="0"/>
                <a:cs typeface="Arial" panose="020B0604020202020204" pitchFamily="34" charset="0"/>
              </a:rPr>
              <a:t>(r) ở 1900K (</a:t>
            </a:r>
            <a:r>
              <a:rPr lang="vi-VN" altLang="en-US">
                <a:solidFill>
                  <a:srgbClr val="0000FF"/>
                </a:solidFill>
                <a:cs typeface="Arial" panose="020B0604020202020204" pitchFamily="34" charset="0"/>
              </a:rPr>
              <a:t>Fe nóng chảy</a:t>
            </a:r>
            <a:r>
              <a:rPr lang="en-US" altLang="en-US">
                <a:solidFill>
                  <a:srgbClr val="0000FF"/>
                </a:solidFill>
                <a:latin typeface="Arial" panose="020B0604020202020204" pitchFamily="34" charset="0"/>
                <a:cs typeface="Arial" panose="020B0604020202020204" pitchFamily="34" charset="0"/>
              </a:rPr>
              <a:t> </a:t>
            </a:r>
            <a:r>
              <a:rPr lang="vi-VN" altLang="en-US">
                <a:solidFill>
                  <a:srgbClr val="0000FF"/>
                </a:solidFill>
                <a:cs typeface="Arial" panose="020B0604020202020204" pitchFamily="34" charset="0"/>
              </a:rPr>
              <a:t>ở </a:t>
            </a:r>
            <a:r>
              <a:rPr lang="en-US" altLang="en-US">
                <a:solidFill>
                  <a:srgbClr val="0000FF"/>
                </a:solidFill>
                <a:latin typeface="Arial" panose="020B0604020202020204" pitchFamily="34" charset="0"/>
                <a:cs typeface="Arial" panose="020B0604020202020204" pitchFamily="34" charset="0"/>
              </a:rPr>
              <a:t>1809 K)</a:t>
            </a:r>
            <a:r>
              <a:rPr lang="vi-VN" altLang="en-US">
                <a:solidFill>
                  <a:srgbClr val="0000FF"/>
                </a:solidFill>
                <a:cs typeface="Arial" panose="020B0604020202020204" pitchFamily="34" charset="0"/>
              </a:rPr>
              <a:t>:</a:t>
            </a:r>
            <a:endParaRPr lang="en-US" altLang="en-US">
              <a:solidFill>
                <a:srgbClr val="0000FF"/>
              </a:solidFill>
              <a:latin typeface="Arial" panose="020B0604020202020204" pitchFamily="34" charset="0"/>
              <a:cs typeface="Arial" panose="020B0604020202020204" pitchFamily="34" charset="0"/>
            </a:endParaRPr>
          </a:p>
        </p:txBody>
      </p:sp>
      <p:sp>
        <p:nvSpPr>
          <p:cNvPr id="80900" name="Text Box 4">
            <a:extLst>
              <a:ext uri="{FF2B5EF4-FFF2-40B4-BE49-F238E27FC236}">
                <a16:creationId xmlns:a16="http://schemas.microsoft.com/office/drawing/2014/main" id="{8DF6BB8A-7022-4CF1-9965-25DBDF3C0B94}"/>
              </a:ext>
            </a:extLst>
          </p:cNvPr>
          <p:cNvSpPr txBox="1">
            <a:spLocks noChangeArrowheads="1"/>
          </p:cNvSpPr>
          <p:nvPr/>
        </p:nvSpPr>
        <p:spPr bwMode="auto">
          <a:xfrm>
            <a:off x="-228600" y="2771775"/>
            <a:ext cx="74676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800">
                <a:latin typeface="Arial" panose="020B0604020202020204" pitchFamily="34" charset="0"/>
              </a:rPr>
              <a:t>     </a:t>
            </a:r>
            <a:r>
              <a:rPr lang="en-US" altLang="en-US" b="0">
                <a:solidFill>
                  <a:srgbClr val="FF0000"/>
                </a:solidFill>
                <a:latin typeface="Arial" panose="020B0604020202020204" pitchFamily="34" charset="0"/>
              </a:rPr>
              <a:t>O</a:t>
            </a:r>
            <a:r>
              <a:rPr lang="en-US" altLang="en-US" b="0" baseline="-25000">
                <a:solidFill>
                  <a:srgbClr val="FF0000"/>
                </a:solidFill>
                <a:latin typeface="Arial" panose="020B0604020202020204" pitchFamily="34" charset="0"/>
              </a:rPr>
              <a:t>3</a:t>
            </a:r>
            <a:r>
              <a:rPr lang="en-US" altLang="en-US" b="0">
                <a:solidFill>
                  <a:srgbClr val="FF0000"/>
                </a:solidFill>
                <a:latin typeface="Arial" panose="020B0604020202020204" pitchFamily="34" charset="0"/>
              </a:rPr>
              <a:t>(k) ở 300K</a:t>
            </a:r>
            <a:r>
              <a:rPr lang="vi-VN" altLang="en-US" b="0">
                <a:solidFill>
                  <a:srgbClr val="FF0000"/>
                </a:solidFill>
                <a:latin typeface="Arial" panose="020B0604020202020204" pitchFamily="34" charset="0"/>
              </a:rPr>
              <a:t>:</a:t>
            </a:r>
            <a:endParaRPr lang="en-US" altLang="en-US" b="0">
              <a:solidFill>
                <a:srgbClr val="FF0000"/>
              </a:solidFill>
              <a:latin typeface="Arial" panose="020B0604020202020204" pitchFamily="34" charset="0"/>
            </a:endParaRPr>
          </a:p>
        </p:txBody>
      </p:sp>
      <p:sp>
        <p:nvSpPr>
          <p:cNvPr id="80901" name="Text Box 5">
            <a:extLst>
              <a:ext uri="{FF2B5EF4-FFF2-40B4-BE49-F238E27FC236}">
                <a16:creationId xmlns:a16="http://schemas.microsoft.com/office/drawing/2014/main" id="{937E29CF-5B67-4FA7-9D1B-6BCB152CA33D}"/>
              </a:ext>
            </a:extLst>
          </p:cNvPr>
          <p:cNvSpPr txBox="1">
            <a:spLocks noChangeArrowheads="1"/>
          </p:cNvSpPr>
          <p:nvPr/>
        </p:nvSpPr>
        <p:spPr bwMode="auto">
          <a:xfrm>
            <a:off x="273050" y="3436938"/>
            <a:ext cx="36131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b="0">
                <a:solidFill>
                  <a:srgbClr val="006600"/>
                </a:solidFill>
                <a:latin typeface="Arial" panose="020B0604020202020204" pitchFamily="34" charset="0"/>
              </a:rPr>
              <a:t>CaCO</a:t>
            </a:r>
            <a:r>
              <a:rPr lang="en-US" altLang="en-US" b="0" baseline="-25000">
                <a:solidFill>
                  <a:srgbClr val="006600"/>
                </a:solidFill>
                <a:latin typeface="Arial" panose="020B0604020202020204" pitchFamily="34" charset="0"/>
              </a:rPr>
              <a:t>3</a:t>
            </a:r>
            <a:r>
              <a:rPr lang="en-US" altLang="en-US" b="0">
                <a:solidFill>
                  <a:srgbClr val="006600"/>
                </a:solidFill>
                <a:latin typeface="Arial" panose="020B0604020202020204" pitchFamily="34" charset="0"/>
              </a:rPr>
              <a:t>(r) ở 298K</a:t>
            </a:r>
            <a:r>
              <a:rPr lang="vi-VN" altLang="en-US" b="0">
                <a:solidFill>
                  <a:srgbClr val="006600"/>
                </a:solidFill>
                <a:latin typeface="Arial" panose="020B0604020202020204" pitchFamily="34" charset="0"/>
              </a:rPr>
              <a:t>:</a:t>
            </a:r>
            <a:endParaRPr lang="en-US" altLang="en-US" b="0">
              <a:solidFill>
                <a:srgbClr val="006600"/>
              </a:solidFill>
              <a:latin typeface="Arial" panose="020B0604020202020204" pitchFamily="34" charset="0"/>
            </a:endParaRPr>
          </a:p>
        </p:txBody>
      </p:sp>
      <p:sp>
        <p:nvSpPr>
          <p:cNvPr id="136198" name="Text Box 6">
            <a:extLst>
              <a:ext uri="{FF2B5EF4-FFF2-40B4-BE49-F238E27FC236}">
                <a16:creationId xmlns:a16="http://schemas.microsoft.com/office/drawing/2014/main" id="{746F4EF0-0728-457F-B61E-928A3CC88CC7}"/>
              </a:ext>
            </a:extLst>
          </p:cNvPr>
          <p:cNvSpPr txBox="1">
            <a:spLocks noRot="1" noChangeAspect="1" noMove="1" noResize="1" noEditPoints="1" noAdjustHandles="1" noChangeArrowheads="1" noChangeShapeType="1" noTextEdit="1"/>
          </p:cNvSpPr>
          <p:nvPr/>
        </p:nvSpPr>
        <p:spPr bwMode="auto">
          <a:xfrm>
            <a:off x="2076450" y="1873126"/>
            <a:ext cx="5695950" cy="801310"/>
          </a:xfrm>
          <a:prstGeom prst="rect">
            <a:avLst/>
          </a:prstGeom>
          <a:blipFill>
            <a:blip r:embed="rId2"/>
            <a:stretch>
              <a:fillRect l="-2671" b="-8955"/>
            </a:stretch>
          </a:blipFill>
          <a:ln>
            <a:solidFill>
              <a:schemeClr val="dk1"/>
            </a:solidFill>
          </a:ln>
          <a:effectLst/>
        </p:spPr>
        <p:txBody>
          <a:bodyPr/>
          <a:lstStyle/>
          <a:p>
            <a:pPr>
              <a:defRPr/>
            </a:pPr>
            <a:r>
              <a:rPr lang="en-US">
                <a:noFill/>
              </a:rPr>
              <a:t> </a:t>
            </a:r>
          </a:p>
        </p:txBody>
      </p:sp>
      <p:sp>
        <p:nvSpPr>
          <p:cNvPr id="136199" name="Text Box 7">
            <a:extLst>
              <a:ext uri="{FF2B5EF4-FFF2-40B4-BE49-F238E27FC236}">
                <a16:creationId xmlns:a16="http://schemas.microsoft.com/office/drawing/2014/main" id="{060E40E3-6D31-4D1C-A776-89583B8720CA}"/>
              </a:ext>
            </a:extLst>
          </p:cNvPr>
          <p:cNvSpPr txBox="1">
            <a:spLocks noRot="1" noChangeAspect="1" noMove="1" noResize="1" noEditPoints="1" noAdjustHandles="1" noChangeArrowheads="1" noChangeShapeType="1" noTextEdit="1"/>
          </p:cNvSpPr>
          <p:nvPr/>
        </p:nvSpPr>
        <p:spPr bwMode="auto">
          <a:xfrm>
            <a:off x="4267200" y="2808794"/>
            <a:ext cx="3505200" cy="801310"/>
          </a:xfrm>
          <a:prstGeom prst="rect">
            <a:avLst/>
          </a:prstGeom>
          <a:blipFill>
            <a:blip r:embed="rId3"/>
            <a:stretch>
              <a:fillRect b="-9774"/>
            </a:stretch>
          </a:blipFill>
          <a:ln>
            <a:solidFill>
              <a:schemeClr val="dk1"/>
            </a:solidFill>
          </a:ln>
          <a:effectLst/>
        </p:spPr>
        <p:txBody>
          <a:bodyPr/>
          <a:lstStyle/>
          <a:p>
            <a:pPr>
              <a:defRPr/>
            </a:pPr>
            <a:r>
              <a:rPr lang="en-US">
                <a:noFill/>
              </a:rPr>
              <a:t> </a:t>
            </a:r>
          </a:p>
        </p:txBody>
      </p:sp>
      <p:sp>
        <p:nvSpPr>
          <p:cNvPr id="136200" name="Text Box 8">
            <a:extLst>
              <a:ext uri="{FF2B5EF4-FFF2-40B4-BE49-F238E27FC236}">
                <a16:creationId xmlns:a16="http://schemas.microsoft.com/office/drawing/2014/main" id="{C5025709-3538-4501-9FBA-39909AB7AF48}"/>
              </a:ext>
            </a:extLst>
          </p:cNvPr>
          <p:cNvSpPr txBox="1">
            <a:spLocks noRot="1" noChangeAspect="1" noMove="1" noResize="1" noEditPoints="1" noAdjustHandles="1" noChangeArrowheads="1" noChangeShapeType="1" noTextEdit="1"/>
          </p:cNvSpPr>
          <p:nvPr/>
        </p:nvSpPr>
        <p:spPr bwMode="auto">
          <a:xfrm>
            <a:off x="949293" y="4054183"/>
            <a:ext cx="6864413" cy="801310"/>
          </a:xfrm>
          <a:prstGeom prst="rect">
            <a:avLst/>
          </a:prstGeom>
          <a:blipFill>
            <a:blip r:embed="rId4"/>
            <a:stretch>
              <a:fillRect l="-2216" b="-8955"/>
            </a:stretch>
          </a:blipFill>
          <a:ln>
            <a:solidFill>
              <a:schemeClr val="dk1"/>
            </a:solidFill>
          </a:ln>
          <a:effectLst/>
        </p:spPr>
        <p:txBody>
          <a:bodyPr/>
          <a:lstStyle/>
          <a:p>
            <a:pPr>
              <a:defRPr/>
            </a:pPr>
            <a:r>
              <a:rPr lang="en-US">
                <a:noFill/>
              </a:rPr>
              <a:t> </a:t>
            </a:r>
          </a:p>
        </p:txBody>
      </p:sp>
      <p:sp>
        <p:nvSpPr>
          <p:cNvPr id="2" name="TextBox 1">
            <a:extLst>
              <a:ext uri="{FF2B5EF4-FFF2-40B4-BE49-F238E27FC236}">
                <a16:creationId xmlns:a16="http://schemas.microsoft.com/office/drawing/2014/main" id="{5C232868-4CF3-4B39-A01D-F193E98BB4BD}"/>
              </a:ext>
            </a:extLst>
          </p:cNvPr>
          <p:cNvSpPr txBox="1"/>
          <p:nvPr/>
        </p:nvSpPr>
        <p:spPr>
          <a:xfrm>
            <a:off x="357188" y="5191125"/>
            <a:ext cx="3200400" cy="585788"/>
          </a:xfrm>
          <a:prstGeom prst="rect">
            <a:avLst/>
          </a:prstGeom>
          <a:noFill/>
        </p:spPr>
        <p:txBody>
          <a:bodyPr>
            <a:spAutoFit/>
          </a:bodyPr>
          <a:lstStyle/>
          <a:p>
            <a:pPr>
              <a:defRPr/>
            </a:pPr>
            <a:r>
              <a:rPr lang="vi-VN" b="0" dirty="0">
                <a:solidFill>
                  <a:srgbClr val="CC00FF"/>
                </a:solidFill>
                <a:latin typeface="+mn-lt"/>
              </a:rPr>
              <a:t>Cl</a:t>
            </a:r>
            <a:r>
              <a:rPr lang="vi-VN" b="0" baseline="30000" dirty="0">
                <a:solidFill>
                  <a:srgbClr val="CC00FF"/>
                </a:solidFill>
                <a:latin typeface="+mn-lt"/>
              </a:rPr>
              <a:t>-</a:t>
            </a:r>
            <a:r>
              <a:rPr lang="vi-VN" b="0" dirty="0">
                <a:solidFill>
                  <a:srgbClr val="CC00FF"/>
                </a:solidFill>
                <a:latin typeface="+mn-lt"/>
              </a:rPr>
              <a:t>(aq) ở 298K: </a:t>
            </a:r>
            <a:endParaRPr lang="en-US" b="0" dirty="0">
              <a:solidFill>
                <a:srgbClr val="CC00FF"/>
              </a:solidFill>
              <a:latin typeface="+mn-lt"/>
            </a:endParaRPr>
          </a:p>
        </p:txBody>
      </p:sp>
      <p:sp>
        <p:nvSpPr>
          <p:cNvPr id="4" name="TextBox 3">
            <a:extLst>
              <a:ext uri="{FF2B5EF4-FFF2-40B4-BE49-F238E27FC236}">
                <a16:creationId xmlns:a16="http://schemas.microsoft.com/office/drawing/2014/main" id="{0FE09956-270E-4338-8D6D-1D0BFF80D9A3}"/>
              </a:ext>
            </a:extLst>
          </p:cNvPr>
          <p:cNvSpPr txBox="1">
            <a:spLocks noRot="1" noChangeAspect="1" noMove="1" noResize="1" noEditPoints="1" noAdjustHandles="1" noChangeArrowheads="1" noChangeShapeType="1" noTextEdit="1"/>
          </p:cNvSpPr>
          <p:nvPr/>
        </p:nvSpPr>
        <p:spPr>
          <a:xfrm>
            <a:off x="3354874" y="5159842"/>
            <a:ext cx="4495800" cy="787716"/>
          </a:xfrm>
          <a:prstGeom prst="rect">
            <a:avLst/>
          </a:prstGeom>
          <a:blipFill>
            <a:blip r:embed="rId5"/>
            <a:stretch>
              <a:fillRect b="-8333"/>
            </a:stretch>
          </a:blipFill>
          <a:ln>
            <a:solidFill>
              <a:schemeClr val="dk1"/>
            </a:solidFill>
          </a:ln>
        </p:spPr>
        <p:txBody>
          <a:bodyPr/>
          <a:lstStyle/>
          <a:p>
            <a:pPr>
              <a:defRPr/>
            </a:pPr>
            <a:r>
              <a:rPr lang="en-US">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619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619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62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A2B4B32B-34AB-4BD4-A4A7-C97948397F94}"/>
              </a:ext>
            </a:extLst>
          </p:cNvPr>
          <p:cNvSpPr>
            <a:spLocks noGrp="1" noChangeArrowheads="1"/>
          </p:cNvSpPr>
          <p:nvPr>
            <p:ph type="title"/>
          </p:nvPr>
        </p:nvSpPr>
        <p:spPr>
          <a:xfrm>
            <a:off x="-109538" y="3460750"/>
            <a:ext cx="3048001" cy="990600"/>
          </a:xfrm>
        </p:spPr>
        <p:txBody>
          <a:bodyPr rtlCol="0">
            <a:normAutofit/>
          </a:bodyPr>
          <a:lstStyle/>
          <a:p>
            <a:pPr eaLnBrk="1" fontAlgn="auto" hangingPunct="1">
              <a:spcAft>
                <a:spcPts val="0"/>
              </a:spcAft>
              <a:defRPr/>
            </a:pPr>
            <a:r>
              <a:rPr lang="en-US" dirty="0">
                <a:solidFill>
                  <a:srgbClr val="FF5050"/>
                </a:solidFill>
              </a:rPr>
              <a:t>     </a:t>
            </a:r>
            <a:r>
              <a:rPr lang="en-US" sz="3600" b="1" dirty="0">
                <a:solidFill>
                  <a:srgbClr val="0000FF"/>
                </a:solidFill>
                <a:effectLst>
                  <a:outerShdw blurRad="38100" dist="38100" dir="2700000" algn="tl">
                    <a:srgbClr val="FFFFFF"/>
                  </a:outerShdw>
                </a:effectLst>
                <a:latin typeface="Arial" pitchFamily="34" charset="0"/>
                <a:cs typeface="Arial" pitchFamily="34" charset="0"/>
              </a:rPr>
              <a:t>HỆ HỞ</a:t>
            </a:r>
          </a:p>
        </p:txBody>
      </p:sp>
      <p:sp>
        <p:nvSpPr>
          <p:cNvPr id="104453" name="Text Box 5">
            <a:extLst>
              <a:ext uri="{FF2B5EF4-FFF2-40B4-BE49-F238E27FC236}">
                <a16:creationId xmlns:a16="http://schemas.microsoft.com/office/drawing/2014/main" id="{3F2FECE7-3B23-477C-83F4-7B412AC7D454}"/>
              </a:ext>
            </a:extLst>
          </p:cNvPr>
          <p:cNvSpPr txBox="1">
            <a:spLocks noChangeArrowheads="1"/>
          </p:cNvSpPr>
          <p:nvPr/>
        </p:nvSpPr>
        <p:spPr bwMode="auto">
          <a:xfrm>
            <a:off x="3803650" y="3679825"/>
            <a:ext cx="2362200" cy="646113"/>
          </a:xfrm>
          <a:prstGeom prst="rect">
            <a:avLst/>
          </a:prstGeom>
          <a:noFill/>
          <a:ln w="9525">
            <a:noFill/>
            <a:miter lim="800000"/>
            <a:headEnd/>
            <a:tailEnd/>
          </a:ln>
          <a:effectLst/>
        </p:spPr>
        <p:txBody>
          <a:bodyPr>
            <a:spAutoFit/>
          </a:bodyPr>
          <a:lstStyle/>
          <a:p>
            <a:pPr eaLnBrk="1" hangingPunct="1">
              <a:spcBef>
                <a:spcPct val="50000"/>
              </a:spcBef>
              <a:defRPr/>
            </a:pPr>
            <a:r>
              <a:rPr lang="en-US" sz="3600" dirty="0">
                <a:solidFill>
                  <a:srgbClr val="FF0000"/>
                </a:solidFill>
                <a:effectLst>
                  <a:outerShdw blurRad="38100" dist="38100" dir="2700000" algn="tl">
                    <a:srgbClr val="FFFFFF"/>
                  </a:outerShdw>
                </a:effectLst>
                <a:latin typeface="Arial" pitchFamily="34" charset="0"/>
                <a:cs typeface="Arial" pitchFamily="34" charset="0"/>
              </a:rPr>
              <a:t>HỆ KÍN</a:t>
            </a:r>
          </a:p>
        </p:txBody>
      </p:sp>
      <p:sp>
        <p:nvSpPr>
          <p:cNvPr id="104454" name="Text Box 6">
            <a:extLst>
              <a:ext uri="{FF2B5EF4-FFF2-40B4-BE49-F238E27FC236}">
                <a16:creationId xmlns:a16="http://schemas.microsoft.com/office/drawing/2014/main" id="{8FD21489-EDC8-4467-BC80-EA61ED2CC0F0}"/>
              </a:ext>
            </a:extLst>
          </p:cNvPr>
          <p:cNvSpPr txBox="1">
            <a:spLocks noChangeArrowheads="1"/>
          </p:cNvSpPr>
          <p:nvPr/>
        </p:nvSpPr>
        <p:spPr bwMode="auto">
          <a:xfrm>
            <a:off x="6091238" y="3683000"/>
            <a:ext cx="3048000" cy="646113"/>
          </a:xfrm>
          <a:prstGeom prst="rect">
            <a:avLst/>
          </a:prstGeom>
          <a:noFill/>
          <a:ln w="9525">
            <a:noFill/>
            <a:miter lim="800000"/>
            <a:headEnd/>
            <a:tailEnd/>
          </a:ln>
          <a:effectLst/>
        </p:spPr>
        <p:txBody>
          <a:bodyPr>
            <a:spAutoFit/>
          </a:bodyPr>
          <a:lstStyle/>
          <a:p>
            <a:pPr eaLnBrk="1" hangingPunct="1">
              <a:spcBef>
                <a:spcPct val="50000"/>
              </a:spcBef>
              <a:defRPr/>
            </a:pPr>
            <a:r>
              <a:rPr lang="en-US" sz="3600" dirty="0">
                <a:solidFill>
                  <a:srgbClr val="006600"/>
                </a:solidFill>
                <a:effectLst>
                  <a:outerShdw blurRad="38100" dist="38100" dir="2700000" algn="tl">
                    <a:srgbClr val="FFFFFF"/>
                  </a:outerShdw>
                </a:effectLst>
                <a:latin typeface="Arial" pitchFamily="34" charset="0"/>
                <a:cs typeface="Arial" pitchFamily="34" charset="0"/>
              </a:rPr>
              <a:t>HỆ CÔ LẬP</a:t>
            </a:r>
          </a:p>
        </p:txBody>
      </p:sp>
      <p:sp>
        <p:nvSpPr>
          <p:cNvPr id="14341" name="Text Box 8">
            <a:extLst>
              <a:ext uri="{FF2B5EF4-FFF2-40B4-BE49-F238E27FC236}">
                <a16:creationId xmlns:a16="http://schemas.microsoft.com/office/drawing/2014/main" id="{8020EECA-3F84-4699-8A3D-5D419CCFDF5E}"/>
              </a:ext>
            </a:extLst>
          </p:cNvPr>
          <p:cNvSpPr txBox="1">
            <a:spLocks noChangeArrowheads="1"/>
          </p:cNvSpPr>
          <p:nvPr/>
        </p:nvSpPr>
        <p:spPr bwMode="auto">
          <a:xfrm>
            <a:off x="838200" y="190500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en-US" altLang="en-US">
              <a:latin typeface="Times New Roman" panose="02020603050405020304" pitchFamily="18" charset="0"/>
            </a:endParaRPr>
          </a:p>
        </p:txBody>
      </p:sp>
      <p:sp>
        <p:nvSpPr>
          <p:cNvPr id="14342" name="Text Box 9">
            <a:extLst>
              <a:ext uri="{FF2B5EF4-FFF2-40B4-BE49-F238E27FC236}">
                <a16:creationId xmlns:a16="http://schemas.microsoft.com/office/drawing/2014/main" id="{0DD72100-925C-4DCB-8A34-4F67C62937B4}"/>
              </a:ext>
            </a:extLst>
          </p:cNvPr>
          <p:cNvSpPr txBox="1">
            <a:spLocks noChangeArrowheads="1"/>
          </p:cNvSpPr>
          <p:nvPr/>
        </p:nvSpPr>
        <p:spPr bwMode="auto">
          <a:xfrm>
            <a:off x="914400" y="198120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en-US" altLang="en-US">
              <a:latin typeface="Times New Roman" panose="02020603050405020304" pitchFamily="18" charset="0"/>
            </a:endParaRPr>
          </a:p>
        </p:txBody>
      </p:sp>
      <p:pic>
        <p:nvPicPr>
          <p:cNvPr id="14343" name="Picture 10" descr="cha56011_0601">
            <a:extLst>
              <a:ext uri="{FF2B5EF4-FFF2-40B4-BE49-F238E27FC236}">
                <a16:creationId xmlns:a16="http://schemas.microsoft.com/office/drawing/2014/main" id="{07FC9514-5B6A-49CC-9E76-0521614592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424"/>
          <a:stretch>
            <a:fillRect/>
          </a:stretch>
        </p:blipFill>
        <p:spPr bwMode="auto">
          <a:xfrm>
            <a:off x="114300" y="304800"/>
            <a:ext cx="83820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TextBox 1">
            <a:extLst>
              <a:ext uri="{FF2B5EF4-FFF2-40B4-BE49-F238E27FC236}">
                <a16:creationId xmlns:a16="http://schemas.microsoft.com/office/drawing/2014/main" id="{AA07CEB1-7DA5-45A4-BFB5-95E3F51BD86C}"/>
              </a:ext>
            </a:extLst>
          </p:cNvPr>
          <p:cNvSpPr txBox="1">
            <a:spLocks noChangeArrowheads="1"/>
          </p:cNvSpPr>
          <p:nvPr/>
        </p:nvSpPr>
        <p:spPr bwMode="auto">
          <a:xfrm>
            <a:off x="6165850" y="4275138"/>
            <a:ext cx="28956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800" b="0">
                <a:solidFill>
                  <a:srgbClr val="006600"/>
                </a:solidFill>
                <a:latin typeface="Arial" panose="020B0604020202020204" pitchFamily="34" charset="0"/>
                <a:cs typeface="Arial" panose="020B0604020202020204" pitchFamily="34" charset="0"/>
              </a:rPr>
              <a:t>Hệ không trao đổi chất và năng l</a:t>
            </a:r>
            <a:r>
              <a:rPr lang="vi-VN" altLang="en-US" sz="2800" b="0">
                <a:solidFill>
                  <a:srgbClr val="006600"/>
                </a:solidFill>
                <a:latin typeface="Arial" panose="020B0604020202020204" pitchFamily="34" charset="0"/>
                <a:cs typeface="Arial" panose="020B0604020202020204" pitchFamily="34" charset="0"/>
              </a:rPr>
              <a:t>ư</a:t>
            </a:r>
            <a:r>
              <a:rPr lang="en-US" altLang="en-US" sz="2800" b="0">
                <a:solidFill>
                  <a:srgbClr val="006600"/>
                </a:solidFill>
                <a:latin typeface="Arial" panose="020B0604020202020204" pitchFamily="34" charset="0"/>
                <a:cs typeface="Arial" panose="020B0604020202020204" pitchFamily="34" charset="0"/>
              </a:rPr>
              <a:t>ợng với môi tr</a:t>
            </a:r>
            <a:r>
              <a:rPr lang="vi-VN" altLang="en-US" sz="2800" b="0">
                <a:solidFill>
                  <a:srgbClr val="006600"/>
                </a:solidFill>
                <a:latin typeface="Arial" panose="020B0604020202020204" pitchFamily="34" charset="0"/>
                <a:cs typeface="Arial" panose="020B0604020202020204" pitchFamily="34" charset="0"/>
              </a:rPr>
              <a:t>ư</a:t>
            </a:r>
            <a:r>
              <a:rPr lang="en-US" altLang="en-US" sz="2800" b="0">
                <a:solidFill>
                  <a:srgbClr val="006600"/>
                </a:solidFill>
                <a:latin typeface="Arial" panose="020B0604020202020204" pitchFamily="34" charset="0"/>
                <a:cs typeface="Arial" panose="020B0604020202020204" pitchFamily="34" charset="0"/>
              </a:rPr>
              <a:t>ờng.</a:t>
            </a:r>
          </a:p>
        </p:txBody>
      </p:sp>
      <p:sp>
        <p:nvSpPr>
          <p:cNvPr id="15369" name="TextBox 8">
            <a:extLst>
              <a:ext uri="{FF2B5EF4-FFF2-40B4-BE49-F238E27FC236}">
                <a16:creationId xmlns:a16="http://schemas.microsoft.com/office/drawing/2014/main" id="{B8C3FE1D-20E7-4640-826B-1E7D7E192CFE}"/>
              </a:ext>
            </a:extLst>
          </p:cNvPr>
          <p:cNvSpPr txBox="1">
            <a:spLocks noChangeArrowheads="1"/>
          </p:cNvSpPr>
          <p:nvPr/>
        </p:nvSpPr>
        <p:spPr bwMode="auto">
          <a:xfrm>
            <a:off x="3370263" y="4292600"/>
            <a:ext cx="28956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800" b="0">
                <a:solidFill>
                  <a:srgbClr val="FF0000"/>
                </a:solidFill>
                <a:latin typeface="Arial" panose="020B0604020202020204" pitchFamily="34" charset="0"/>
                <a:cs typeface="Arial" panose="020B0604020202020204" pitchFamily="34" charset="0"/>
              </a:rPr>
              <a:t>Hệ không trao  chất chỉ trao đổi năng l</a:t>
            </a:r>
            <a:r>
              <a:rPr lang="vi-VN" altLang="en-US" sz="2800" b="0">
                <a:solidFill>
                  <a:srgbClr val="FF0000"/>
                </a:solidFill>
                <a:latin typeface="Arial" panose="020B0604020202020204" pitchFamily="34" charset="0"/>
                <a:cs typeface="Arial" panose="020B0604020202020204" pitchFamily="34" charset="0"/>
              </a:rPr>
              <a:t>ư</a:t>
            </a:r>
            <a:r>
              <a:rPr lang="en-US" altLang="en-US" sz="2800" b="0">
                <a:solidFill>
                  <a:srgbClr val="FF0000"/>
                </a:solidFill>
                <a:latin typeface="Arial" panose="020B0604020202020204" pitchFamily="34" charset="0"/>
                <a:cs typeface="Arial" panose="020B0604020202020204" pitchFamily="34" charset="0"/>
              </a:rPr>
              <a:t>ợng với môi tr</a:t>
            </a:r>
            <a:r>
              <a:rPr lang="vi-VN" altLang="en-US" sz="2800" b="0">
                <a:solidFill>
                  <a:srgbClr val="FF0000"/>
                </a:solidFill>
                <a:latin typeface="Arial" panose="020B0604020202020204" pitchFamily="34" charset="0"/>
                <a:cs typeface="Arial" panose="020B0604020202020204" pitchFamily="34" charset="0"/>
              </a:rPr>
              <a:t>ư</a:t>
            </a:r>
            <a:r>
              <a:rPr lang="en-US" altLang="en-US" sz="2800" b="0">
                <a:solidFill>
                  <a:srgbClr val="FF0000"/>
                </a:solidFill>
                <a:latin typeface="Arial" panose="020B0604020202020204" pitchFamily="34" charset="0"/>
                <a:cs typeface="Arial" panose="020B0604020202020204" pitchFamily="34" charset="0"/>
              </a:rPr>
              <a:t>ờng.</a:t>
            </a:r>
          </a:p>
        </p:txBody>
      </p:sp>
      <p:sp>
        <p:nvSpPr>
          <p:cNvPr id="15370" name="TextBox 9">
            <a:extLst>
              <a:ext uri="{FF2B5EF4-FFF2-40B4-BE49-F238E27FC236}">
                <a16:creationId xmlns:a16="http://schemas.microsoft.com/office/drawing/2014/main" id="{CDDF8633-7EA8-4C46-8E26-961264E7BEBF}"/>
              </a:ext>
            </a:extLst>
          </p:cNvPr>
          <p:cNvSpPr txBox="1">
            <a:spLocks noChangeArrowheads="1"/>
          </p:cNvSpPr>
          <p:nvPr/>
        </p:nvSpPr>
        <p:spPr bwMode="auto">
          <a:xfrm>
            <a:off x="369888" y="4324350"/>
            <a:ext cx="28956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800" b="0">
                <a:solidFill>
                  <a:srgbClr val="0000FF"/>
                </a:solidFill>
                <a:latin typeface="Arial" panose="020B0604020202020204" pitchFamily="34" charset="0"/>
                <a:cs typeface="Arial" panose="020B0604020202020204" pitchFamily="34" charset="0"/>
              </a:rPr>
              <a:t>Hệ trao đổi chất và năng l</a:t>
            </a:r>
            <a:r>
              <a:rPr lang="vi-VN" altLang="en-US" sz="2800" b="0">
                <a:solidFill>
                  <a:srgbClr val="0000FF"/>
                </a:solidFill>
                <a:latin typeface="Arial" panose="020B0604020202020204" pitchFamily="34" charset="0"/>
                <a:cs typeface="Arial" panose="020B0604020202020204" pitchFamily="34" charset="0"/>
              </a:rPr>
              <a:t>ư</a:t>
            </a:r>
            <a:r>
              <a:rPr lang="en-US" altLang="en-US" sz="2800" b="0">
                <a:solidFill>
                  <a:srgbClr val="0000FF"/>
                </a:solidFill>
                <a:latin typeface="Arial" panose="020B0604020202020204" pitchFamily="34" charset="0"/>
                <a:cs typeface="Arial" panose="020B0604020202020204" pitchFamily="34" charset="0"/>
              </a:rPr>
              <a:t>ợng </a:t>
            </a:r>
            <a:r>
              <a:rPr lang="vi-VN" altLang="en-US" sz="2800" b="0">
                <a:solidFill>
                  <a:srgbClr val="0000FF"/>
                </a:solidFill>
                <a:latin typeface="Arial" panose="020B0604020202020204" pitchFamily="34" charset="0"/>
                <a:cs typeface="Arial" panose="020B0604020202020204" pitchFamily="34" charset="0"/>
              </a:rPr>
              <a:t>(nhiệt, công) </a:t>
            </a:r>
            <a:r>
              <a:rPr lang="en-US" altLang="en-US" sz="2800" b="0">
                <a:solidFill>
                  <a:srgbClr val="0000FF"/>
                </a:solidFill>
                <a:latin typeface="Arial" panose="020B0604020202020204" pitchFamily="34" charset="0"/>
                <a:cs typeface="Arial" panose="020B0604020202020204" pitchFamily="34" charset="0"/>
              </a:rPr>
              <a:t>với môi tr</a:t>
            </a:r>
            <a:r>
              <a:rPr lang="vi-VN" altLang="en-US" sz="2800" b="0">
                <a:solidFill>
                  <a:srgbClr val="0000FF"/>
                </a:solidFill>
                <a:latin typeface="Arial" panose="020B0604020202020204" pitchFamily="34" charset="0"/>
                <a:cs typeface="Arial" panose="020B0604020202020204" pitchFamily="34" charset="0"/>
              </a:rPr>
              <a:t>ư</a:t>
            </a:r>
            <a:r>
              <a:rPr lang="en-US" altLang="en-US" sz="2800" b="0">
                <a:solidFill>
                  <a:srgbClr val="0000FF"/>
                </a:solidFill>
                <a:latin typeface="Arial" panose="020B0604020202020204" pitchFamily="34" charset="0"/>
                <a:cs typeface="Arial" panose="020B0604020202020204" pitchFamily="34" charset="0"/>
              </a:rPr>
              <a:t>ờng.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7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44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6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44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3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p:bldP spid="104453" grpId="0"/>
      <p:bldP spid="104454" grpId="0"/>
      <p:bldP spid="15368" grpId="0"/>
      <p:bldP spid="15369" grpId="0"/>
      <p:bldP spid="1537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a:extLst>
              <a:ext uri="{FF2B5EF4-FFF2-40B4-BE49-F238E27FC236}">
                <a16:creationId xmlns:a16="http://schemas.microsoft.com/office/drawing/2014/main" id="{9C8A8624-CDB0-4A9A-852F-8AB7CBC3B31E}"/>
              </a:ext>
            </a:extLst>
          </p:cNvPr>
          <p:cNvSpPr>
            <a:spLocks noGrp="1"/>
          </p:cNvSpPr>
          <p:nvPr>
            <p:ph idx="1"/>
          </p:nvPr>
        </p:nvSpPr>
        <p:spPr>
          <a:xfrm>
            <a:off x="352425" y="168275"/>
            <a:ext cx="8791575" cy="3962400"/>
          </a:xfrm>
        </p:spPr>
        <p:txBody>
          <a:bodyPr/>
          <a:lstStyle/>
          <a:p>
            <a:pPr eaLnBrk="1" hangingPunct="1">
              <a:lnSpc>
                <a:spcPct val="150000"/>
              </a:lnSpc>
              <a:buClr>
                <a:schemeClr val="tx1"/>
              </a:buClr>
              <a:buFont typeface="Wingdings" panose="05000000000000000000" pitchFamily="2" charset="2"/>
              <a:buNone/>
            </a:pPr>
            <a:r>
              <a:rPr lang="en-US" altLang="en-US" sz="2800" b="1">
                <a:solidFill>
                  <a:srgbClr val="0000FF"/>
                </a:solidFill>
                <a:latin typeface="Arial" panose="020B0604020202020204" pitchFamily="34" charset="0"/>
              </a:rPr>
              <a:t>N</a:t>
            </a:r>
            <a:r>
              <a:rPr lang="vi-VN" altLang="en-US" sz="2800" b="1">
                <a:solidFill>
                  <a:srgbClr val="0000FF"/>
                </a:solidFill>
              </a:rPr>
              <a:t>HIỆT ĐỐT CHÁY</a:t>
            </a:r>
            <a:r>
              <a:rPr lang="en-US" altLang="en-US" sz="2400" b="1">
                <a:solidFill>
                  <a:srgbClr val="0000FF"/>
                </a:solidFill>
                <a:latin typeface="Arial" panose="020B0604020202020204" pitchFamily="34" charset="0"/>
              </a:rPr>
              <a:t> </a:t>
            </a:r>
            <a:r>
              <a:rPr lang="en-US" altLang="en-US">
                <a:solidFill>
                  <a:srgbClr val="0000FF"/>
                </a:solidFill>
                <a:latin typeface="Arial" panose="020B0604020202020204" pitchFamily="34" charset="0"/>
              </a:rPr>
              <a:t>là</a:t>
            </a:r>
            <a:r>
              <a:rPr lang="en-US" altLang="en-US" b="1">
                <a:solidFill>
                  <a:srgbClr val="0000FF"/>
                </a:solidFill>
                <a:latin typeface="Arial" panose="020B0604020202020204" pitchFamily="34" charset="0"/>
              </a:rPr>
              <a:t> </a:t>
            </a:r>
            <a:r>
              <a:rPr lang="en-US" altLang="en-US">
                <a:solidFill>
                  <a:srgbClr val="0000FF"/>
                </a:solidFill>
                <a:latin typeface="Arial" panose="020B0604020202020204" pitchFamily="34" charset="0"/>
              </a:rPr>
              <a:t> hiệu ứng nhiệt của phản ứng đốt cháy </a:t>
            </a:r>
            <a:r>
              <a:rPr lang="en-US" altLang="en-US" u="sng">
                <a:solidFill>
                  <a:srgbClr val="0000FF"/>
                </a:solidFill>
                <a:latin typeface="Arial" panose="020B0604020202020204" pitchFamily="34" charset="0"/>
              </a:rPr>
              <a:t>1 mol chất </a:t>
            </a:r>
            <a:r>
              <a:rPr lang="en-US" altLang="en-US">
                <a:solidFill>
                  <a:srgbClr val="0000FF"/>
                </a:solidFill>
                <a:latin typeface="Arial" panose="020B0604020202020204" pitchFamily="34" charset="0"/>
              </a:rPr>
              <a:t>bằng </a:t>
            </a:r>
            <a:r>
              <a:rPr lang="en-US" altLang="en-US" u="sng">
                <a:solidFill>
                  <a:srgbClr val="0000FF"/>
                </a:solidFill>
                <a:latin typeface="Arial" panose="020B0604020202020204" pitchFamily="34" charset="0"/>
              </a:rPr>
              <a:t>khí oxy </a:t>
            </a:r>
            <a:r>
              <a:rPr lang="en-US" altLang="en-US">
                <a:solidFill>
                  <a:srgbClr val="0000FF"/>
                </a:solidFill>
                <a:latin typeface="Arial" panose="020B0604020202020204" pitchFamily="34" charset="0"/>
              </a:rPr>
              <a:t>tạo thành các </a:t>
            </a:r>
            <a:r>
              <a:rPr lang="en-US" altLang="en-US" u="sng">
                <a:solidFill>
                  <a:srgbClr val="0000FF"/>
                </a:solidFill>
                <a:latin typeface="Arial" panose="020B0604020202020204" pitchFamily="34" charset="0"/>
              </a:rPr>
              <a:t>oxyt cao bền</a:t>
            </a:r>
            <a:r>
              <a:rPr lang="en-US" altLang="en-US">
                <a:solidFill>
                  <a:srgbClr val="0000FF"/>
                </a:solidFill>
                <a:latin typeface="Arial" panose="020B0604020202020204" pitchFamily="34" charset="0"/>
              </a:rPr>
              <a:t> ở đk phản ứng.</a:t>
            </a:r>
            <a:endParaRPr lang="vi-VN" altLang="en-US">
              <a:solidFill>
                <a:srgbClr val="0000FF"/>
              </a:solidFill>
            </a:endParaRPr>
          </a:p>
          <a:p>
            <a:pPr eaLnBrk="1" hangingPunct="1">
              <a:lnSpc>
                <a:spcPct val="150000"/>
              </a:lnSpc>
              <a:buClr>
                <a:schemeClr val="tx1"/>
              </a:buClr>
              <a:buFont typeface="Wingdings" panose="05000000000000000000" pitchFamily="2" charset="2"/>
              <a:buNone/>
            </a:pPr>
            <a:r>
              <a:rPr lang="en-US" altLang="en-US"/>
              <a:t>	</a:t>
            </a:r>
          </a:p>
          <a:p>
            <a:pPr eaLnBrk="1" hangingPunct="1">
              <a:lnSpc>
                <a:spcPct val="150000"/>
              </a:lnSpc>
              <a:buFontTx/>
              <a:buNone/>
            </a:pPr>
            <a:r>
              <a:rPr lang="vi-VN" altLang="en-US"/>
              <a:t>      </a:t>
            </a:r>
            <a:endParaRPr lang="en-US" altLang="en-US"/>
          </a:p>
        </p:txBody>
      </p:sp>
      <p:sp>
        <p:nvSpPr>
          <p:cNvPr id="81923" name="Rectangle 4">
            <a:extLst>
              <a:ext uri="{FF2B5EF4-FFF2-40B4-BE49-F238E27FC236}">
                <a16:creationId xmlns:a16="http://schemas.microsoft.com/office/drawing/2014/main" id="{C0272159-7E13-468D-A934-A07AE6473F3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a:latin typeface="Times New Roman" panose="02020603050405020304" pitchFamily="18" charset="0"/>
            </a:endParaRPr>
          </a:p>
        </p:txBody>
      </p:sp>
      <p:sp>
        <p:nvSpPr>
          <p:cNvPr id="81924" name="Rectangle 6">
            <a:extLst>
              <a:ext uri="{FF2B5EF4-FFF2-40B4-BE49-F238E27FC236}">
                <a16:creationId xmlns:a16="http://schemas.microsoft.com/office/drawing/2014/main" id="{AF0C6A54-2F51-4D26-8B84-B35B4D14CD4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a:latin typeface="Times New Roman" panose="02020603050405020304" pitchFamily="18" charset="0"/>
            </a:endParaRPr>
          </a:p>
        </p:txBody>
      </p:sp>
      <p:sp>
        <p:nvSpPr>
          <p:cNvPr id="81925" name="Rectangle 8">
            <a:extLst>
              <a:ext uri="{FF2B5EF4-FFF2-40B4-BE49-F238E27FC236}">
                <a16:creationId xmlns:a16="http://schemas.microsoft.com/office/drawing/2014/main" id="{40CE36C9-687C-4533-83C5-305A3497D5B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a:latin typeface="Times New Roman" panose="02020603050405020304" pitchFamily="18" charset="0"/>
            </a:endParaRPr>
          </a:p>
        </p:txBody>
      </p:sp>
      <p:sp>
        <p:nvSpPr>
          <p:cNvPr id="86022" name="Text Box 10">
            <a:extLst>
              <a:ext uri="{FF2B5EF4-FFF2-40B4-BE49-F238E27FC236}">
                <a16:creationId xmlns:a16="http://schemas.microsoft.com/office/drawing/2014/main" id="{7E8D0538-5E92-479F-9B0D-A275FDD4DAD2}"/>
              </a:ext>
            </a:extLst>
          </p:cNvPr>
          <p:cNvSpPr txBox="1">
            <a:spLocks noChangeArrowheads="1"/>
          </p:cNvSpPr>
          <p:nvPr/>
        </p:nvSpPr>
        <p:spPr bwMode="auto">
          <a:xfrm>
            <a:off x="-107950" y="2362200"/>
            <a:ext cx="9236075" cy="24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eaLnBrk="1" hangingPunct="1">
              <a:lnSpc>
                <a:spcPct val="150000"/>
              </a:lnSpc>
              <a:buClr>
                <a:schemeClr val="tx1"/>
              </a:buClr>
              <a:buFont typeface="Wingdings" panose="05000000000000000000" pitchFamily="2" charset="2"/>
              <a:buNone/>
            </a:pPr>
            <a:r>
              <a:rPr lang="en-US" altLang="en-US" sz="3200" i="1">
                <a:solidFill>
                  <a:srgbClr val="FF0000"/>
                </a:solidFill>
                <a:latin typeface="Arial" panose="020B0604020202020204" pitchFamily="34" charset="0"/>
                <a:cs typeface="Arial" panose="020B0604020202020204" pitchFamily="34" charset="0"/>
              </a:rPr>
              <a:t>Ký hiệu</a:t>
            </a:r>
            <a:r>
              <a:rPr lang="vi-VN" altLang="en-US" sz="3200" b="0" i="1">
                <a:solidFill>
                  <a:srgbClr val="FF0000"/>
                </a:solidFill>
                <a:latin typeface="Arial" panose="020B0604020202020204" pitchFamily="34" charset="0"/>
                <a:cs typeface="Arial" panose="020B0604020202020204" pitchFamily="34" charset="0"/>
              </a:rPr>
              <a:t>:</a:t>
            </a:r>
            <a:r>
              <a:rPr lang="en-US" altLang="en-US" sz="3200" b="0" i="1">
                <a:solidFill>
                  <a:srgbClr val="FF0000"/>
                </a:solidFill>
                <a:latin typeface="Arial" panose="020B0604020202020204" pitchFamily="34" charset="0"/>
                <a:cs typeface="Arial" panose="020B0604020202020204" pitchFamily="34" charset="0"/>
              </a:rPr>
              <a:t> </a:t>
            </a:r>
            <a:r>
              <a:rPr lang="en-US" altLang="en-US" sz="3200" b="0">
                <a:solidFill>
                  <a:srgbClr val="FF0000"/>
                </a:solidFill>
                <a:latin typeface="Arial" panose="020B0604020202020204" pitchFamily="34" charset="0"/>
                <a:cs typeface="Arial" panose="020B0604020202020204" pitchFamily="34" charset="0"/>
              </a:rPr>
              <a:t>(</a:t>
            </a:r>
            <a:r>
              <a:rPr lang="en-US" altLang="en-US" sz="3200" b="0">
                <a:solidFill>
                  <a:srgbClr val="FF0000"/>
                </a:solidFill>
                <a:latin typeface="Arial" panose="020B0604020202020204" pitchFamily="34" charset="0"/>
                <a:cs typeface="Arial" panose="020B0604020202020204" pitchFamily="34" charset="0"/>
                <a:sym typeface="Symbol" panose="05050102010706020507" pitchFamily="18" charset="2"/>
              </a:rPr>
              <a:t>H</a:t>
            </a:r>
            <a:r>
              <a:rPr lang="en-US" altLang="en-US" sz="3200" b="0" baseline="30000">
                <a:solidFill>
                  <a:srgbClr val="FF0000"/>
                </a:solidFill>
                <a:latin typeface="Arial" panose="020B0604020202020204" pitchFamily="34" charset="0"/>
                <a:cs typeface="Arial" panose="020B0604020202020204" pitchFamily="34" charset="0"/>
                <a:sym typeface="Symbol" panose="05050102010706020507" pitchFamily="18" charset="2"/>
              </a:rPr>
              <a:t>0</a:t>
            </a:r>
            <a:r>
              <a:rPr lang="en-US" altLang="en-US" sz="3200" b="0" baseline="-25000">
                <a:solidFill>
                  <a:srgbClr val="FF0000"/>
                </a:solidFill>
                <a:latin typeface="Arial" panose="020B0604020202020204" pitchFamily="34" charset="0"/>
                <a:cs typeface="Arial" panose="020B0604020202020204" pitchFamily="34" charset="0"/>
                <a:sym typeface="Symbol" panose="05050102010706020507" pitchFamily="18" charset="2"/>
              </a:rPr>
              <a:t>298</a:t>
            </a:r>
            <a:r>
              <a:rPr lang="en-US" altLang="en-US" sz="3200" b="0">
                <a:solidFill>
                  <a:srgbClr val="FF0000"/>
                </a:solidFill>
                <a:latin typeface="Arial" panose="020B0604020202020204" pitchFamily="34" charset="0"/>
                <a:cs typeface="Arial" panose="020B0604020202020204" pitchFamily="34" charset="0"/>
                <a:sym typeface="Symbol" panose="05050102010706020507" pitchFamily="18" charset="2"/>
              </a:rPr>
              <a:t>)</a:t>
            </a:r>
            <a:r>
              <a:rPr lang="en-US" altLang="en-US" sz="3200" b="0" baseline="-25000">
                <a:solidFill>
                  <a:srgbClr val="FF0000"/>
                </a:solidFill>
                <a:latin typeface="Arial" panose="020B0604020202020204" pitchFamily="34" charset="0"/>
                <a:cs typeface="Arial" panose="020B0604020202020204" pitchFamily="34" charset="0"/>
                <a:sym typeface="Symbol" panose="05050102010706020507" pitchFamily="18" charset="2"/>
              </a:rPr>
              <a:t>đc</a:t>
            </a:r>
            <a:r>
              <a:rPr lang="en-US" altLang="en-US" sz="3200" b="0">
                <a:solidFill>
                  <a:srgbClr val="FF0000"/>
                </a:solidFill>
                <a:latin typeface="Arial" panose="020B0604020202020204" pitchFamily="34" charset="0"/>
                <a:cs typeface="Arial" panose="020B0604020202020204" pitchFamily="34" charset="0"/>
              </a:rPr>
              <a:t> </a:t>
            </a:r>
            <a:r>
              <a:rPr lang="vi-VN" altLang="en-US" sz="3200" b="0" i="1">
                <a:solidFill>
                  <a:srgbClr val="006600"/>
                </a:solidFill>
                <a:latin typeface="Arial" panose="020B0604020202020204" pitchFamily="34" charset="0"/>
                <a:cs typeface="Arial" panose="020B0604020202020204" pitchFamily="34" charset="0"/>
              </a:rPr>
              <a:t> </a:t>
            </a:r>
            <a:r>
              <a:rPr lang="en-US" altLang="en-US" sz="3200" b="0">
                <a:solidFill>
                  <a:srgbClr val="006600"/>
                </a:solidFill>
                <a:latin typeface="Arial" panose="020B0604020202020204" pitchFamily="34" charset="0"/>
                <a:cs typeface="Arial" panose="020B0604020202020204" pitchFamily="34" charset="0"/>
              </a:rPr>
              <a:t> </a:t>
            </a:r>
            <a:r>
              <a:rPr lang="en-US" altLang="en-US" sz="3200" b="0">
                <a:solidFill>
                  <a:srgbClr val="FF0000"/>
                </a:solidFill>
                <a:latin typeface="Arial" panose="020B0604020202020204" pitchFamily="34" charset="0"/>
                <a:cs typeface="Arial" panose="020B0604020202020204" pitchFamily="34" charset="0"/>
              </a:rPr>
              <a:t>[kcal/mol] </a:t>
            </a:r>
            <a:r>
              <a:rPr lang="vi-VN" altLang="en-US" sz="3200" b="0">
                <a:solidFill>
                  <a:srgbClr val="FF0000"/>
                </a:solidFill>
                <a:latin typeface="Arial" panose="020B0604020202020204" pitchFamily="34" charset="0"/>
                <a:cs typeface="Arial" panose="020B0604020202020204" pitchFamily="34" charset="0"/>
              </a:rPr>
              <a:t>hay</a:t>
            </a:r>
            <a:r>
              <a:rPr lang="en-US" altLang="en-US" sz="3200" b="0">
                <a:solidFill>
                  <a:srgbClr val="FF0000"/>
                </a:solidFill>
                <a:latin typeface="Arial" panose="020B0604020202020204" pitchFamily="34" charset="0"/>
                <a:cs typeface="Arial" panose="020B0604020202020204" pitchFamily="34" charset="0"/>
              </a:rPr>
              <a:t> [kJ/mol]</a:t>
            </a:r>
            <a:endParaRPr lang="vi-VN" altLang="en-US" sz="3200" b="0">
              <a:solidFill>
                <a:srgbClr val="FF0000"/>
              </a:solidFill>
              <a:latin typeface="Arial" panose="020B0604020202020204" pitchFamily="34" charset="0"/>
              <a:cs typeface="Arial" panose="020B0604020202020204" pitchFamily="34" charset="0"/>
            </a:endParaRPr>
          </a:p>
          <a:p>
            <a:pPr lvl="1" eaLnBrk="1" hangingPunct="1">
              <a:lnSpc>
                <a:spcPct val="150000"/>
              </a:lnSpc>
              <a:buClr>
                <a:schemeClr val="tx1"/>
              </a:buClr>
              <a:buFont typeface="Wingdings" panose="05000000000000000000" pitchFamily="2" charset="2"/>
              <a:buNone/>
            </a:pPr>
            <a:endParaRPr lang="en-US" altLang="en-US" sz="3200" b="0">
              <a:solidFill>
                <a:srgbClr val="FF0000"/>
              </a:solidFill>
              <a:latin typeface="Arial" panose="020B0604020202020204" pitchFamily="34" charset="0"/>
              <a:cs typeface="Arial" panose="020B0604020202020204" pitchFamily="34" charset="0"/>
            </a:endParaRPr>
          </a:p>
          <a:p>
            <a:pPr eaLnBrk="1" hangingPunct="1">
              <a:spcBef>
                <a:spcPct val="50000"/>
              </a:spcBef>
              <a:buFontTx/>
              <a:buNone/>
            </a:pPr>
            <a:endParaRPr lang="en-US" altLang="en-US">
              <a:latin typeface="Times New Roman" panose="02020603050405020304" pitchFamily="18" charset="0"/>
            </a:endParaRPr>
          </a:p>
        </p:txBody>
      </p:sp>
      <p:sp>
        <p:nvSpPr>
          <p:cNvPr id="86023" name="TextBox 1">
            <a:extLst>
              <a:ext uri="{FF2B5EF4-FFF2-40B4-BE49-F238E27FC236}">
                <a16:creationId xmlns:a16="http://schemas.microsoft.com/office/drawing/2014/main" id="{04433D1F-A9EC-4EB5-A35B-5339CC81CB53}"/>
              </a:ext>
            </a:extLst>
          </p:cNvPr>
          <p:cNvSpPr txBox="1">
            <a:spLocks noChangeArrowheads="1"/>
          </p:cNvSpPr>
          <p:nvPr/>
        </p:nvSpPr>
        <p:spPr bwMode="auto">
          <a:xfrm>
            <a:off x="-107950" y="4333875"/>
            <a:ext cx="9261475"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vi-VN" altLang="en-US" sz="2800" b="0">
                <a:latin typeface="Arial" panose="020B0604020202020204" pitchFamily="34" charset="0"/>
                <a:cs typeface="Arial" panose="020B0604020202020204" pitchFamily="34" charset="0"/>
              </a:rPr>
              <a:t>         </a:t>
            </a:r>
            <a:r>
              <a:rPr lang="en-US" altLang="en-US" sz="2800" b="0">
                <a:latin typeface="Arial" panose="020B0604020202020204" pitchFamily="34" charset="0"/>
                <a:cs typeface="Arial" panose="020B0604020202020204" pitchFamily="34" charset="0"/>
              </a:rPr>
              <a:t>Ví dụ: </a:t>
            </a:r>
            <a:r>
              <a:rPr lang="vi-VN" altLang="en-US" sz="2800" b="0">
                <a:latin typeface="Arial" panose="020B0604020202020204" pitchFamily="34" charset="0"/>
                <a:cs typeface="Arial" panose="020B0604020202020204" pitchFamily="34" charset="0"/>
              </a:rPr>
              <a:t>Phản ứng đốt cháy </a:t>
            </a:r>
            <a:r>
              <a:rPr lang="en-US" altLang="en-US" sz="2800" b="0">
                <a:latin typeface="Arial" panose="020B0604020202020204" pitchFamily="34" charset="0"/>
                <a:cs typeface="Arial" panose="020B0604020202020204" pitchFamily="34" charset="0"/>
              </a:rPr>
              <a:t>C</a:t>
            </a:r>
            <a:r>
              <a:rPr lang="vi-VN" altLang="en-US" sz="2800" b="0" baseline="-25000">
                <a:latin typeface="Arial" panose="020B0604020202020204" pitchFamily="34" charset="0"/>
                <a:cs typeface="Arial" panose="020B0604020202020204" pitchFamily="34" charset="0"/>
              </a:rPr>
              <a:t>6</a:t>
            </a:r>
            <a:r>
              <a:rPr lang="en-US" altLang="en-US" sz="2800" b="0">
                <a:latin typeface="Arial" panose="020B0604020202020204" pitchFamily="34" charset="0"/>
                <a:cs typeface="Arial" panose="020B0604020202020204" pitchFamily="34" charset="0"/>
              </a:rPr>
              <a:t>H</a:t>
            </a:r>
            <a:r>
              <a:rPr lang="vi-VN" altLang="en-US" sz="2800" b="0" baseline="-25000">
                <a:latin typeface="Arial" panose="020B0604020202020204" pitchFamily="34" charset="0"/>
                <a:cs typeface="Arial" panose="020B0604020202020204" pitchFamily="34" charset="0"/>
              </a:rPr>
              <a:t>12</a:t>
            </a:r>
            <a:r>
              <a:rPr lang="vi-VN" altLang="en-US" sz="2800" b="0">
                <a:latin typeface="Arial" panose="020B0604020202020204" pitchFamily="34" charset="0"/>
                <a:cs typeface="Arial" panose="020B0604020202020204" pitchFamily="34" charset="0"/>
              </a:rPr>
              <a:t>O</a:t>
            </a:r>
            <a:r>
              <a:rPr lang="vi-VN" altLang="en-US" sz="2800" b="0" baseline="-25000">
                <a:latin typeface="Arial" panose="020B0604020202020204" pitchFamily="34" charset="0"/>
                <a:cs typeface="Arial" panose="020B0604020202020204" pitchFamily="34" charset="0"/>
              </a:rPr>
              <a:t>6</a:t>
            </a:r>
            <a:r>
              <a:rPr lang="vi-VN" altLang="en-US" sz="2800" b="0">
                <a:latin typeface="Arial" panose="020B0604020202020204" pitchFamily="34" charset="0"/>
                <a:cs typeface="Arial" panose="020B0604020202020204" pitchFamily="34" charset="0"/>
              </a:rPr>
              <a:t> (r</a:t>
            </a:r>
            <a:r>
              <a:rPr lang="en-US" altLang="en-US" sz="2800" b="0">
                <a:latin typeface="Arial" panose="020B0604020202020204" pitchFamily="34" charset="0"/>
                <a:cs typeface="Arial" panose="020B0604020202020204" pitchFamily="34" charset="0"/>
              </a:rPr>
              <a:t>)</a:t>
            </a:r>
          </a:p>
          <a:p>
            <a:pPr eaLnBrk="1" hangingPunct="1">
              <a:lnSpc>
                <a:spcPct val="150000"/>
              </a:lnSpc>
              <a:spcBef>
                <a:spcPct val="0"/>
              </a:spcBef>
              <a:buFont typeface="Arial" panose="020B0604020202020204" pitchFamily="34" charset="0"/>
              <a:buNone/>
            </a:pPr>
            <a:r>
              <a:rPr lang="vi-VN" altLang="en-US" sz="2800" b="0">
                <a:latin typeface="Arial" panose="020B0604020202020204" pitchFamily="34" charset="0"/>
                <a:cs typeface="Arial" panose="020B0604020202020204" pitchFamily="34" charset="0"/>
              </a:rPr>
              <a:t>      </a:t>
            </a:r>
            <a:r>
              <a:rPr lang="en-US" altLang="en-US" sz="2800">
                <a:solidFill>
                  <a:srgbClr val="CC00FF"/>
                </a:solidFill>
                <a:latin typeface="Arial" panose="020B0604020202020204" pitchFamily="34" charset="0"/>
                <a:cs typeface="Arial" panose="020B0604020202020204" pitchFamily="34" charset="0"/>
              </a:rPr>
              <a:t>C</a:t>
            </a:r>
            <a:r>
              <a:rPr lang="vi-VN" altLang="en-US" sz="2800" baseline="-25000">
                <a:solidFill>
                  <a:srgbClr val="CC00FF"/>
                </a:solidFill>
                <a:latin typeface="Arial" panose="020B0604020202020204" pitchFamily="34" charset="0"/>
                <a:cs typeface="Arial" panose="020B0604020202020204" pitchFamily="34" charset="0"/>
              </a:rPr>
              <a:t>6</a:t>
            </a:r>
            <a:r>
              <a:rPr lang="en-US" altLang="en-US" sz="2800">
                <a:solidFill>
                  <a:srgbClr val="CC00FF"/>
                </a:solidFill>
                <a:latin typeface="Arial" panose="020B0604020202020204" pitchFamily="34" charset="0"/>
                <a:cs typeface="Arial" panose="020B0604020202020204" pitchFamily="34" charset="0"/>
              </a:rPr>
              <a:t>H</a:t>
            </a:r>
            <a:r>
              <a:rPr lang="vi-VN" altLang="en-US" sz="2800" baseline="-25000">
                <a:solidFill>
                  <a:srgbClr val="CC00FF"/>
                </a:solidFill>
                <a:latin typeface="Arial" panose="020B0604020202020204" pitchFamily="34" charset="0"/>
                <a:cs typeface="Arial" panose="020B0604020202020204" pitchFamily="34" charset="0"/>
              </a:rPr>
              <a:t>12</a:t>
            </a:r>
            <a:r>
              <a:rPr lang="vi-VN" altLang="en-US" sz="2800">
                <a:solidFill>
                  <a:srgbClr val="CC00FF"/>
                </a:solidFill>
                <a:latin typeface="Arial" panose="020B0604020202020204" pitchFamily="34" charset="0"/>
                <a:cs typeface="Arial" panose="020B0604020202020204" pitchFamily="34" charset="0"/>
              </a:rPr>
              <a:t>O</a:t>
            </a:r>
            <a:r>
              <a:rPr lang="vi-VN" altLang="en-US" sz="2800" baseline="-25000">
                <a:solidFill>
                  <a:srgbClr val="CC00FF"/>
                </a:solidFill>
                <a:latin typeface="Arial" panose="020B0604020202020204" pitchFamily="34" charset="0"/>
                <a:cs typeface="Arial" panose="020B0604020202020204" pitchFamily="34" charset="0"/>
              </a:rPr>
              <a:t>6 </a:t>
            </a:r>
            <a:r>
              <a:rPr lang="en-US" altLang="en-US" sz="2800">
                <a:solidFill>
                  <a:srgbClr val="CC00FF"/>
                </a:solidFill>
                <a:latin typeface="Arial" panose="020B0604020202020204" pitchFamily="34" charset="0"/>
                <a:cs typeface="Arial" panose="020B0604020202020204" pitchFamily="34" charset="0"/>
              </a:rPr>
              <a:t>(</a:t>
            </a:r>
            <a:r>
              <a:rPr lang="vi-VN" altLang="en-US" sz="2800">
                <a:solidFill>
                  <a:srgbClr val="CC00FF"/>
                </a:solidFill>
                <a:latin typeface="Arial" panose="020B0604020202020204" pitchFamily="34" charset="0"/>
                <a:cs typeface="Arial" panose="020B0604020202020204" pitchFamily="34" charset="0"/>
              </a:rPr>
              <a:t>r</a:t>
            </a:r>
            <a:r>
              <a:rPr lang="en-US" altLang="en-US" sz="2800">
                <a:solidFill>
                  <a:srgbClr val="CC00FF"/>
                </a:solidFill>
                <a:latin typeface="Arial" panose="020B0604020202020204" pitchFamily="34" charset="0"/>
                <a:cs typeface="Arial" panose="020B0604020202020204" pitchFamily="34" charset="0"/>
              </a:rPr>
              <a:t>)</a:t>
            </a:r>
            <a:r>
              <a:rPr lang="vi-VN" altLang="en-US" sz="2800">
                <a:solidFill>
                  <a:srgbClr val="CC00FF"/>
                </a:solidFill>
                <a:latin typeface="Arial" panose="020B0604020202020204" pitchFamily="34" charset="0"/>
                <a:cs typeface="Arial" panose="020B0604020202020204" pitchFamily="34" charset="0"/>
              </a:rPr>
              <a:t> </a:t>
            </a:r>
            <a:r>
              <a:rPr lang="en-US" altLang="en-US" sz="2800">
                <a:solidFill>
                  <a:srgbClr val="CC00FF"/>
                </a:solidFill>
                <a:latin typeface="Arial" panose="020B0604020202020204" pitchFamily="34" charset="0"/>
                <a:cs typeface="Arial" panose="020B0604020202020204" pitchFamily="34" charset="0"/>
              </a:rPr>
              <a:t>+ </a:t>
            </a:r>
            <a:r>
              <a:rPr lang="vi-VN" altLang="en-US" sz="2800">
                <a:solidFill>
                  <a:srgbClr val="CC00FF"/>
                </a:solidFill>
                <a:latin typeface="Arial" panose="020B0604020202020204" pitchFamily="34" charset="0"/>
                <a:cs typeface="Arial" panose="020B0604020202020204" pitchFamily="34" charset="0"/>
              </a:rPr>
              <a:t>6</a:t>
            </a:r>
            <a:r>
              <a:rPr lang="en-US" altLang="en-US" sz="2800">
                <a:solidFill>
                  <a:srgbClr val="CC00FF"/>
                </a:solidFill>
                <a:latin typeface="Arial" panose="020B0604020202020204" pitchFamily="34" charset="0"/>
                <a:cs typeface="Arial" panose="020B0604020202020204" pitchFamily="34" charset="0"/>
              </a:rPr>
              <a:t>O</a:t>
            </a:r>
            <a:r>
              <a:rPr lang="en-US" altLang="en-US" sz="2800" baseline="-25000">
                <a:solidFill>
                  <a:srgbClr val="CC00FF"/>
                </a:solidFill>
                <a:latin typeface="Arial" panose="020B0604020202020204" pitchFamily="34" charset="0"/>
                <a:cs typeface="Arial" panose="020B0604020202020204" pitchFamily="34" charset="0"/>
              </a:rPr>
              <a:t>2</a:t>
            </a:r>
            <a:r>
              <a:rPr lang="en-US" altLang="en-US" sz="2800">
                <a:solidFill>
                  <a:srgbClr val="CC00FF"/>
                </a:solidFill>
                <a:latin typeface="Arial" panose="020B0604020202020204" pitchFamily="34" charset="0"/>
                <a:cs typeface="Arial" panose="020B0604020202020204" pitchFamily="34" charset="0"/>
              </a:rPr>
              <a:t>(k) → </a:t>
            </a:r>
            <a:r>
              <a:rPr lang="vi-VN" altLang="en-US" sz="2800">
                <a:solidFill>
                  <a:srgbClr val="CC00FF"/>
                </a:solidFill>
                <a:latin typeface="Arial" panose="020B0604020202020204" pitchFamily="34" charset="0"/>
                <a:cs typeface="Arial" panose="020B0604020202020204" pitchFamily="34" charset="0"/>
              </a:rPr>
              <a:t>6</a:t>
            </a:r>
            <a:r>
              <a:rPr lang="en-US" altLang="en-US" sz="2800">
                <a:solidFill>
                  <a:srgbClr val="CC00FF"/>
                </a:solidFill>
                <a:latin typeface="Arial" panose="020B0604020202020204" pitchFamily="34" charset="0"/>
                <a:cs typeface="Arial" panose="020B0604020202020204" pitchFamily="34" charset="0"/>
              </a:rPr>
              <a:t>CO</a:t>
            </a:r>
            <a:r>
              <a:rPr lang="en-US" altLang="en-US" sz="2800" baseline="-25000">
                <a:solidFill>
                  <a:srgbClr val="CC00FF"/>
                </a:solidFill>
                <a:latin typeface="Arial" panose="020B0604020202020204" pitchFamily="34" charset="0"/>
                <a:cs typeface="Arial" panose="020B0604020202020204" pitchFamily="34" charset="0"/>
              </a:rPr>
              <a:t>2</a:t>
            </a:r>
            <a:r>
              <a:rPr lang="en-US" altLang="en-US" sz="2800">
                <a:solidFill>
                  <a:srgbClr val="CC00FF"/>
                </a:solidFill>
                <a:latin typeface="Arial" panose="020B0604020202020204" pitchFamily="34" charset="0"/>
                <a:cs typeface="Arial" panose="020B0604020202020204" pitchFamily="34" charset="0"/>
              </a:rPr>
              <a:t>(k) + </a:t>
            </a:r>
            <a:r>
              <a:rPr lang="vi-VN" altLang="en-US" sz="2800">
                <a:solidFill>
                  <a:srgbClr val="CC00FF"/>
                </a:solidFill>
                <a:latin typeface="Arial" panose="020B0604020202020204" pitchFamily="34" charset="0"/>
                <a:cs typeface="Arial" panose="020B0604020202020204" pitchFamily="34" charset="0"/>
              </a:rPr>
              <a:t>6</a:t>
            </a:r>
            <a:r>
              <a:rPr lang="en-US" altLang="en-US" sz="2800">
                <a:solidFill>
                  <a:srgbClr val="CC00FF"/>
                </a:solidFill>
                <a:latin typeface="Arial" panose="020B0604020202020204" pitchFamily="34" charset="0"/>
                <a:cs typeface="Arial" panose="020B0604020202020204" pitchFamily="34" charset="0"/>
              </a:rPr>
              <a:t>H</a:t>
            </a:r>
            <a:r>
              <a:rPr lang="en-US" altLang="en-US" sz="2800" baseline="-25000">
                <a:solidFill>
                  <a:srgbClr val="CC00FF"/>
                </a:solidFill>
                <a:latin typeface="Arial" panose="020B0604020202020204" pitchFamily="34" charset="0"/>
                <a:cs typeface="Arial" panose="020B0604020202020204" pitchFamily="34" charset="0"/>
              </a:rPr>
              <a:t>2</a:t>
            </a:r>
            <a:r>
              <a:rPr lang="en-US" altLang="en-US" sz="2800">
                <a:solidFill>
                  <a:srgbClr val="CC00FF"/>
                </a:solidFill>
                <a:latin typeface="Arial" panose="020B0604020202020204" pitchFamily="34" charset="0"/>
                <a:cs typeface="Arial" panose="020B0604020202020204" pitchFamily="34" charset="0"/>
              </a:rPr>
              <a:t>O(ℓ) </a:t>
            </a:r>
            <a:endParaRPr lang="vi-VN" altLang="en-US" sz="2800">
              <a:solidFill>
                <a:srgbClr val="CC00FF"/>
              </a:solidFill>
              <a:latin typeface="Arial" panose="020B0604020202020204" pitchFamily="34" charset="0"/>
              <a:cs typeface="Arial" panose="020B0604020202020204" pitchFamily="34" charset="0"/>
            </a:endParaRPr>
          </a:p>
          <a:p>
            <a:pPr eaLnBrk="1" hangingPunct="1">
              <a:lnSpc>
                <a:spcPct val="150000"/>
              </a:lnSpc>
              <a:spcBef>
                <a:spcPct val="0"/>
              </a:spcBef>
              <a:buFontTx/>
              <a:buNone/>
            </a:pPr>
            <a:r>
              <a:rPr lang="vi-VN" altLang="en-US" sz="2800" b="0">
                <a:latin typeface="Arial" panose="020B0604020202020204" pitchFamily="34" charset="0"/>
                <a:cs typeface="Arial" panose="020B0604020202020204" pitchFamily="34" charset="0"/>
              </a:rPr>
              <a:t>                   </a:t>
            </a:r>
            <a:r>
              <a:rPr lang="en-US" altLang="en-US" sz="2800" b="0">
                <a:solidFill>
                  <a:srgbClr val="C00000"/>
                </a:solidFill>
                <a:latin typeface="Arial" panose="020B0604020202020204" pitchFamily="34" charset="0"/>
                <a:cs typeface="Arial" panose="020B0604020202020204" pitchFamily="34" charset="0"/>
              </a:rPr>
              <a:t>(</a:t>
            </a:r>
            <a:r>
              <a:rPr lang="en-US" altLang="en-US" sz="2800" b="0">
                <a:solidFill>
                  <a:srgbClr val="C00000"/>
                </a:solidFill>
                <a:latin typeface="Arial" panose="020B0604020202020204" pitchFamily="34" charset="0"/>
                <a:cs typeface="Arial" panose="020B0604020202020204" pitchFamily="34" charset="0"/>
                <a:sym typeface="Symbol" panose="05050102010706020507" pitchFamily="18" charset="2"/>
              </a:rPr>
              <a:t>H</a:t>
            </a:r>
            <a:r>
              <a:rPr lang="en-US" altLang="en-US" sz="2800" b="0" baseline="30000">
                <a:solidFill>
                  <a:srgbClr val="C00000"/>
                </a:solidFill>
                <a:latin typeface="Arial" panose="020B0604020202020204" pitchFamily="34" charset="0"/>
                <a:cs typeface="Arial" panose="020B0604020202020204" pitchFamily="34" charset="0"/>
                <a:sym typeface="Symbol" panose="05050102010706020507" pitchFamily="18" charset="2"/>
              </a:rPr>
              <a:t>0</a:t>
            </a:r>
            <a:r>
              <a:rPr lang="en-US" altLang="en-US" sz="2800" b="0" baseline="-25000">
                <a:solidFill>
                  <a:srgbClr val="C00000"/>
                </a:solidFill>
                <a:latin typeface="Arial" panose="020B0604020202020204" pitchFamily="34" charset="0"/>
                <a:cs typeface="Arial" panose="020B0604020202020204" pitchFamily="34" charset="0"/>
                <a:sym typeface="Symbol" panose="05050102010706020507" pitchFamily="18" charset="2"/>
              </a:rPr>
              <a:t>298</a:t>
            </a:r>
            <a:r>
              <a:rPr lang="en-US" altLang="en-US" sz="2800" b="0">
                <a:solidFill>
                  <a:srgbClr val="C00000"/>
                </a:solidFill>
                <a:latin typeface="Arial" panose="020B0604020202020204" pitchFamily="34" charset="0"/>
                <a:cs typeface="Arial" panose="020B0604020202020204" pitchFamily="34" charset="0"/>
                <a:sym typeface="Symbol" panose="05050102010706020507" pitchFamily="18" charset="2"/>
              </a:rPr>
              <a:t>)</a:t>
            </a:r>
            <a:r>
              <a:rPr lang="en-US" altLang="en-US" sz="2800" b="0" baseline="-25000">
                <a:solidFill>
                  <a:srgbClr val="C00000"/>
                </a:solidFill>
                <a:latin typeface="Arial" panose="020B0604020202020204" pitchFamily="34" charset="0"/>
                <a:cs typeface="Arial" panose="020B0604020202020204" pitchFamily="34" charset="0"/>
                <a:sym typeface="Symbol" panose="05050102010706020507" pitchFamily="18" charset="2"/>
              </a:rPr>
              <a:t>đc</a:t>
            </a:r>
            <a:r>
              <a:rPr lang="en-US" altLang="en-US" sz="2800" b="0">
                <a:solidFill>
                  <a:srgbClr val="C00000"/>
                </a:solidFill>
                <a:latin typeface="Arial" panose="020B0604020202020204" pitchFamily="34" charset="0"/>
                <a:cs typeface="Arial" panose="020B0604020202020204" pitchFamily="34" charset="0"/>
              </a:rPr>
              <a:t> =</a:t>
            </a:r>
            <a:r>
              <a:rPr lang="vi-VN" altLang="en-US" sz="2800" b="0">
                <a:solidFill>
                  <a:srgbClr val="C00000"/>
                </a:solidFill>
                <a:latin typeface="Arial" panose="020B0604020202020204" pitchFamily="34" charset="0"/>
                <a:cs typeface="Arial" panose="020B0604020202020204" pitchFamily="34" charset="0"/>
              </a:rPr>
              <a:t> </a:t>
            </a:r>
            <a:r>
              <a:rPr lang="en-US" altLang="en-US" sz="2800" b="0">
                <a:solidFill>
                  <a:srgbClr val="C00000"/>
                </a:solidFill>
                <a:latin typeface="Arial" panose="020B0604020202020204" pitchFamily="34" charset="0"/>
                <a:cs typeface="Arial" panose="020B0604020202020204" pitchFamily="34" charset="0"/>
              </a:rPr>
              <a:t>-</a:t>
            </a:r>
            <a:r>
              <a:rPr lang="vi-VN" altLang="en-US" sz="2800" b="0">
                <a:solidFill>
                  <a:srgbClr val="C00000"/>
                </a:solidFill>
                <a:latin typeface="Arial" panose="020B0604020202020204" pitchFamily="34" charset="0"/>
                <a:cs typeface="Arial" panose="020B0604020202020204" pitchFamily="34" charset="0"/>
              </a:rPr>
              <a:t> 2801</a:t>
            </a:r>
            <a:r>
              <a:rPr lang="en-US" altLang="en-US" sz="2800" b="0">
                <a:solidFill>
                  <a:srgbClr val="C00000"/>
                </a:solidFill>
                <a:latin typeface="Arial" panose="020B0604020202020204" pitchFamily="34" charset="0"/>
                <a:cs typeface="Arial" panose="020B0604020202020204" pitchFamily="34" charset="0"/>
              </a:rPr>
              <a:t> k</a:t>
            </a:r>
            <a:r>
              <a:rPr lang="vi-VN" altLang="en-US" sz="2800" b="0">
                <a:solidFill>
                  <a:srgbClr val="C00000"/>
                </a:solidFill>
                <a:latin typeface="Arial" panose="020B0604020202020204" pitchFamily="34" charset="0"/>
                <a:cs typeface="Arial" panose="020B0604020202020204" pitchFamily="34" charset="0"/>
              </a:rPr>
              <a:t>J</a:t>
            </a:r>
            <a:r>
              <a:rPr lang="en-US" altLang="en-US" sz="2800" b="0">
                <a:solidFill>
                  <a:srgbClr val="C00000"/>
                </a:solidFill>
                <a:latin typeface="Arial" panose="020B0604020202020204" pitchFamily="34" charset="0"/>
                <a:cs typeface="Arial" panose="020B0604020202020204" pitchFamily="34" charset="0"/>
              </a:rPr>
              <a:t>/mol</a:t>
            </a:r>
          </a:p>
          <a:p>
            <a:pPr>
              <a:spcBef>
                <a:spcPct val="0"/>
              </a:spcBef>
              <a:buFontTx/>
              <a:buNone/>
            </a:pPr>
            <a:endParaRPr lang="en-US" altLang="en-US">
              <a:latin typeface="Times New Roman" panose="02020603050405020304" pitchFamily="18" charset="0"/>
            </a:endParaRPr>
          </a:p>
        </p:txBody>
      </p:sp>
      <p:sp>
        <p:nvSpPr>
          <p:cNvPr id="86024" name="Rectangle 3">
            <a:extLst>
              <a:ext uri="{FF2B5EF4-FFF2-40B4-BE49-F238E27FC236}">
                <a16:creationId xmlns:a16="http://schemas.microsoft.com/office/drawing/2014/main" id="{A0091A9A-A1DC-4A90-8733-26351A685A7C}"/>
              </a:ext>
            </a:extLst>
          </p:cNvPr>
          <p:cNvSpPr txBox="1">
            <a:spLocks noChangeArrowheads="1"/>
          </p:cNvSpPr>
          <p:nvPr/>
        </p:nvSpPr>
        <p:spPr bwMode="auto">
          <a:xfrm>
            <a:off x="352425" y="335280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en-US" b="0">
                <a:solidFill>
                  <a:srgbClr val="006600"/>
                </a:solidFill>
                <a:latin typeface="Arial" panose="020B0604020202020204" pitchFamily="34" charset="0"/>
                <a:cs typeface="Arial" panose="020B0604020202020204" pitchFamily="34" charset="0"/>
              </a:rPr>
              <a:t>Nhiệt đốt cháy tiêu chuẩn của khí CO</a:t>
            </a:r>
            <a:r>
              <a:rPr lang="en-US" altLang="en-US" b="0" baseline="-25000">
                <a:solidFill>
                  <a:srgbClr val="006600"/>
                </a:solidFill>
                <a:latin typeface="Arial" panose="020B0604020202020204" pitchFamily="34" charset="0"/>
                <a:cs typeface="Arial" panose="020B0604020202020204" pitchFamily="34" charset="0"/>
              </a:rPr>
              <a:t>2</a:t>
            </a:r>
            <a:r>
              <a:rPr lang="en-US" altLang="en-US" b="0">
                <a:solidFill>
                  <a:srgbClr val="006600"/>
                </a:solidFill>
                <a:latin typeface="Arial" panose="020B0604020202020204" pitchFamily="34" charset="0"/>
                <a:cs typeface="Arial" panose="020B0604020202020204" pitchFamily="34" charset="0"/>
              </a:rPr>
              <a:t> và nước lỏng được qui ước bằng không.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2" grpId="0"/>
      <p:bldP spid="86023" grpId="0"/>
      <p:bldP spid="8602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599D0D-1E4C-4CA1-9330-E14D01EBD538}"/>
              </a:ext>
            </a:extLst>
          </p:cNvPr>
          <p:cNvSpPr>
            <a:spLocks noGrp="1"/>
          </p:cNvSpPr>
          <p:nvPr>
            <p:ph idx="1"/>
          </p:nvPr>
        </p:nvSpPr>
        <p:spPr>
          <a:xfrm>
            <a:off x="555625" y="444500"/>
            <a:ext cx="8229600" cy="1600200"/>
          </a:xfrm>
        </p:spPr>
        <p:txBody>
          <a:bodyPr/>
          <a:lstStyle/>
          <a:p>
            <a:pPr marL="0" indent="0">
              <a:buFont typeface="Arial" panose="020B0604020202020204" pitchFamily="34" charset="0"/>
              <a:buNone/>
              <a:defRPr/>
            </a:pPr>
            <a:r>
              <a:rPr lang="vi-VN" sz="2800" dirty="0">
                <a:solidFill>
                  <a:srgbClr val="FF0000"/>
                </a:solidFill>
              </a:rPr>
              <a:t>C(gr)  + </a:t>
            </a:r>
            <a:r>
              <a:rPr lang="en-US" sz="2800" dirty="0">
                <a:solidFill>
                  <a:srgbClr val="FF0000"/>
                </a:solidFill>
              </a:rPr>
              <a:t>     </a:t>
            </a:r>
            <a:r>
              <a:rPr lang="vi-VN" sz="2800" dirty="0">
                <a:solidFill>
                  <a:srgbClr val="FF0000"/>
                </a:solidFill>
              </a:rPr>
              <a:t>O</a:t>
            </a:r>
            <a:r>
              <a:rPr lang="vi-VN" sz="2800" baseline="-25000" dirty="0">
                <a:solidFill>
                  <a:srgbClr val="FF0000"/>
                </a:solidFill>
              </a:rPr>
              <a:t>2</a:t>
            </a:r>
            <a:r>
              <a:rPr lang="vi-VN" sz="2800" dirty="0">
                <a:solidFill>
                  <a:srgbClr val="FF0000"/>
                </a:solidFill>
              </a:rPr>
              <a:t> = </a:t>
            </a:r>
            <a:r>
              <a:rPr lang="en-US" sz="2800" dirty="0">
                <a:solidFill>
                  <a:srgbClr val="FF0000"/>
                </a:solidFill>
              </a:rPr>
              <a:t> </a:t>
            </a:r>
            <a:r>
              <a:rPr lang="vi-VN" sz="2800" dirty="0">
                <a:solidFill>
                  <a:srgbClr val="FF0000"/>
                </a:solidFill>
              </a:rPr>
              <a:t>CO</a:t>
            </a:r>
            <a:r>
              <a:rPr lang="vi-VN" sz="2800" baseline="-25000" dirty="0">
                <a:solidFill>
                  <a:srgbClr val="FF0000"/>
                </a:solidFill>
              </a:rPr>
              <a:t>2</a:t>
            </a:r>
            <a:r>
              <a:rPr lang="en-US" sz="2800" baseline="-25000" dirty="0">
                <a:solidFill>
                  <a:srgbClr val="FF0000"/>
                </a:solidFill>
              </a:rPr>
              <a:t>    </a:t>
            </a:r>
            <a:r>
              <a:rPr lang="vi-VN" sz="2800" dirty="0">
                <a:solidFill>
                  <a:srgbClr val="FF0000"/>
                </a:solidFill>
              </a:rPr>
              <a:t>(k) ; 25</a:t>
            </a:r>
            <a:r>
              <a:rPr lang="vi-VN" sz="2800" baseline="30000" dirty="0">
                <a:solidFill>
                  <a:srgbClr val="FF0000"/>
                </a:solidFill>
              </a:rPr>
              <a:t>0</a:t>
            </a:r>
            <a:r>
              <a:rPr lang="vi-VN" sz="2800" dirty="0">
                <a:solidFill>
                  <a:srgbClr val="FF0000"/>
                </a:solidFill>
              </a:rPr>
              <a:t>C</a:t>
            </a:r>
          </a:p>
          <a:p>
            <a:pPr>
              <a:buFont typeface="Wingdings" panose="05000000000000000000" pitchFamily="2" charset="2"/>
              <a:buChar char="Ø"/>
              <a:defRPr/>
            </a:pPr>
            <a:r>
              <a:rPr lang="vi-VN" sz="2800" dirty="0"/>
              <a:t>Phản ứng tạo thành CO</a:t>
            </a:r>
            <a:r>
              <a:rPr lang="en-US" sz="2800" dirty="0"/>
              <a:t> </a:t>
            </a:r>
            <a:r>
              <a:rPr lang="vi-VN" sz="2800" baseline="-25000" dirty="0"/>
              <a:t>2</a:t>
            </a:r>
            <a:r>
              <a:rPr lang="en-US" sz="2800" baseline="-25000" dirty="0"/>
              <a:t> </a:t>
            </a:r>
            <a:r>
              <a:rPr lang="vi-VN" sz="2800" dirty="0"/>
              <a:t>(k) ở 25</a:t>
            </a:r>
            <a:r>
              <a:rPr lang="vi-VN" sz="2800" baseline="30000" dirty="0"/>
              <a:t>0</a:t>
            </a:r>
            <a:r>
              <a:rPr lang="vi-VN" sz="2800" dirty="0"/>
              <a:t>C.</a:t>
            </a:r>
          </a:p>
          <a:p>
            <a:pPr>
              <a:buFont typeface="Wingdings" panose="05000000000000000000" pitchFamily="2" charset="2"/>
              <a:buChar char="Ø"/>
              <a:defRPr/>
            </a:pPr>
            <a:r>
              <a:rPr lang="vi-VN" sz="2800" dirty="0"/>
              <a:t>Phản ứng đốt cháy C(gr) ở 25</a:t>
            </a:r>
            <a:r>
              <a:rPr lang="vi-VN" sz="2800" baseline="30000" dirty="0"/>
              <a:t>0</a:t>
            </a:r>
            <a:r>
              <a:rPr lang="vi-VN" sz="2800" dirty="0"/>
              <a:t>C.</a:t>
            </a:r>
            <a:endParaRPr lang="en-US" sz="2800" dirty="0"/>
          </a:p>
        </p:txBody>
      </p:sp>
      <p:sp>
        <p:nvSpPr>
          <p:cNvPr id="4" name="TextBox 3">
            <a:extLst>
              <a:ext uri="{FF2B5EF4-FFF2-40B4-BE49-F238E27FC236}">
                <a16:creationId xmlns:a16="http://schemas.microsoft.com/office/drawing/2014/main" id="{9ED188DE-01E0-4175-8A5B-BF2C110167CB}"/>
              </a:ext>
            </a:extLst>
          </p:cNvPr>
          <p:cNvSpPr txBox="1">
            <a:spLocks noRot="1" noChangeAspect="1" noMove="1" noResize="1" noEditPoints="1" noAdjustHandles="1" noChangeArrowheads="1" noChangeShapeType="1" noTextEdit="1"/>
          </p:cNvSpPr>
          <p:nvPr/>
        </p:nvSpPr>
        <p:spPr>
          <a:xfrm>
            <a:off x="524522" y="1934451"/>
            <a:ext cx="7696200" cy="1562479"/>
          </a:xfrm>
          <a:prstGeom prst="rect">
            <a:avLst/>
          </a:prstGeom>
          <a:blipFill>
            <a:blip r:embed="rId2"/>
            <a:stretch>
              <a:fillRect l="-1584" b="-8949"/>
            </a:stretch>
          </a:blipFill>
        </p:spPr>
        <p:txBody>
          <a:bodyPr/>
          <a:lstStyle/>
          <a:p>
            <a:pPr>
              <a:defRPr/>
            </a:pPr>
            <a:r>
              <a:rPr lang="en-US">
                <a:noFill/>
              </a:rPr>
              <a:t> </a:t>
            </a:r>
          </a:p>
        </p:txBody>
      </p:sp>
      <p:sp>
        <p:nvSpPr>
          <p:cNvPr id="5" name="TextBox 4">
            <a:extLst>
              <a:ext uri="{FF2B5EF4-FFF2-40B4-BE49-F238E27FC236}">
                <a16:creationId xmlns:a16="http://schemas.microsoft.com/office/drawing/2014/main" id="{B8AAFC1D-3E2D-46C8-87CE-927BDE69731F}"/>
              </a:ext>
            </a:extLst>
          </p:cNvPr>
          <p:cNvSpPr txBox="1">
            <a:spLocks noRot="1" noChangeAspect="1" noMove="1" noResize="1" noEditPoints="1" noAdjustHandles="1" noChangeArrowheads="1" noChangeShapeType="1" noTextEdit="1"/>
          </p:cNvSpPr>
          <p:nvPr/>
        </p:nvSpPr>
        <p:spPr>
          <a:xfrm>
            <a:off x="457200" y="3526381"/>
            <a:ext cx="7696200" cy="1131592"/>
          </a:xfrm>
          <a:prstGeom prst="rect">
            <a:avLst/>
          </a:prstGeom>
          <a:blipFill>
            <a:blip r:embed="rId3"/>
            <a:stretch>
              <a:fillRect l="-1584" b="-13978"/>
            </a:stretch>
          </a:blipFill>
          <a:ln>
            <a:noFill/>
          </a:ln>
        </p:spPr>
        <p:txBody>
          <a:bodyPr/>
          <a:lstStyle/>
          <a:p>
            <a:pPr>
              <a:defRPr/>
            </a:pPr>
            <a:r>
              <a:rPr lang="en-US">
                <a:noFill/>
              </a:rPr>
              <a:t> </a:t>
            </a:r>
          </a:p>
        </p:txBody>
      </p:sp>
      <p:sp>
        <p:nvSpPr>
          <p:cNvPr id="6" name="TextBox 5">
            <a:extLst>
              <a:ext uri="{FF2B5EF4-FFF2-40B4-BE49-F238E27FC236}">
                <a16:creationId xmlns:a16="http://schemas.microsoft.com/office/drawing/2014/main" id="{12E3B7D1-7037-4032-94D4-3A55D819CFC2}"/>
              </a:ext>
            </a:extLst>
          </p:cNvPr>
          <p:cNvSpPr txBox="1">
            <a:spLocks noRot="1" noChangeAspect="1" noMove="1" noResize="1" noEditPoints="1" noAdjustHandles="1" noChangeArrowheads="1" noChangeShapeType="1" noTextEdit="1"/>
          </p:cNvSpPr>
          <p:nvPr/>
        </p:nvSpPr>
        <p:spPr>
          <a:xfrm>
            <a:off x="457200" y="4690383"/>
            <a:ext cx="7543800" cy="2141933"/>
          </a:xfrm>
          <a:prstGeom prst="rect">
            <a:avLst/>
          </a:prstGeom>
          <a:blipFill>
            <a:blip r:embed="rId4"/>
            <a:stretch>
              <a:fillRect l="-1616"/>
            </a:stretch>
          </a:blipFill>
        </p:spPr>
        <p:txBody>
          <a:bodyPr/>
          <a:lstStyle/>
          <a:p>
            <a:pPr>
              <a:defRPr/>
            </a:pPr>
            <a:r>
              <a:rPr lang="en-US">
                <a:noFill/>
              </a:rPr>
              <a:t> </a:t>
            </a:r>
          </a:p>
        </p:txBody>
      </p:sp>
      <p:sp>
        <p:nvSpPr>
          <p:cNvPr id="2" name="TextBox 1">
            <a:extLst>
              <a:ext uri="{FF2B5EF4-FFF2-40B4-BE49-F238E27FC236}">
                <a16:creationId xmlns:a16="http://schemas.microsoft.com/office/drawing/2014/main" id="{10A98FA5-7276-415A-904E-1D2C8F457EB1}"/>
              </a:ext>
            </a:extLst>
          </p:cNvPr>
          <p:cNvSpPr txBox="1">
            <a:spLocks noRot="1" noChangeAspect="1" noMove="1" noResize="1" noEditPoints="1" noAdjustHandles="1" noChangeArrowheads="1" noChangeShapeType="1" noTextEdit="1"/>
          </p:cNvSpPr>
          <p:nvPr/>
        </p:nvSpPr>
        <p:spPr>
          <a:xfrm>
            <a:off x="1981200" y="229999"/>
            <a:ext cx="381000" cy="898964"/>
          </a:xfrm>
          <a:prstGeom prst="rect">
            <a:avLst/>
          </a:prstGeom>
          <a:blipFill>
            <a:blip r:embed="rId5"/>
            <a:stretch>
              <a:fillRect/>
            </a:stretch>
          </a:blipFill>
        </p:spPr>
        <p:txBody>
          <a:bodyPr/>
          <a:lstStyle/>
          <a:p>
            <a:pPr>
              <a:defRPr/>
            </a:pPr>
            <a:r>
              <a:rPr lang="en-US">
                <a:noFill/>
              </a:rPr>
              <a:t> </a:t>
            </a:r>
          </a:p>
        </p:txBody>
      </p:sp>
      <p:sp>
        <p:nvSpPr>
          <p:cNvPr id="83975" name="TextBox 6">
            <a:extLst>
              <a:ext uri="{FF2B5EF4-FFF2-40B4-BE49-F238E27FC236}">
                <a16:creationId xmlns:a16="http://schemas.microsoft.com/office/drawing/2014/main" id="{FFB28BF0-20EC-4F50-8B7F-42D6D36334EA}"/>
              </a:ext>
            </a:extLst>
          </p:cNvPr>
          <p:cNvSpPr txBox="1">
            <a:spLocks noChangeArrowheads="1"/>
          </p:cNvSpPr>
          <p:nvPr/>
        </p:nvSpPr>
        <p:spPr bwMode="auto">
          <a:xfrm>
            <a:off x="7467600" y="2286000"/>
            <a:ext cx="304800" cy="584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a:latin typeface="Times New Roman" panose="02020603050405020304" pitchFamily="18" charset="0"/>
            </a:endParaRPr>
          </a:p>
        </p:txBody>
      </p:sp>
      <p:sp>
        <p:nvSpPr>
          <p:cNvPr id="8" name="TextBox 7">
            <a:extLst>
              <a:ext uri="{FF2B5EF4-FFF2-40B4-BE49-F238E27FC236}">
                <a16:creationId xmlns:a16="http://schemas.microsoft.com/office/drawing/2014/main" id="{37048630-3D7F-4DD8-A519-850BA08E5C12}"/>
              </a:ext>
            </a:extLst>
          </p:cNvPr>
          <p:cNvSpPr txBox="1">
            <a:spLocks noChangeArrowheads="1"/>
          </p:cNvSpPr>
          <p:nvPr/>
        </p:nvSpPr>
        <p:spPr bwMode="auto">
          <a:xfrm>
            <a:off x="6172200" y="1425575"/>
            <a:ext cx="914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800">
                <a:solidFill>
                  <a:srgbClr val="FF0000"/>
                </a:solidFill>
                <a:latin typeface="Times New Roman" panose="02020603050405020304" pitchFamily="18" charset="0"/>
              </a:rPr>
              <a:t>SAI</a:t>
            </a:r>
          </a:p>
        </p:txBody>
      </p:sp>
      <p:sp>
        <p:nvSpPr>
          <p:cNvPr id="10" name="TextBox 9">
            <a:extLst>
              <a:ext uri="{FF2B5EF4-FFF2-40B4-BE49-F238E27FC236}">
                <a16:creationId xmlns:a16="http://schemas.microsoft.com/office/drawing/2014/main" id="{00D9632B-0F22-4314-97D9-6C71D8282BDF}"/>
              </a:ext>
            </a:extLst>
          </p:cNvPr>
          <p:cNvSpPr txBox="1">
            <a:spLocks noChangeArrowheads="1"/>
          </p:cNvSpPr>
          <p:nvPr/>
        </p:nvSpPr>
        <p:spPr bwMode="auto">
          <a:xfrm>
            <a:off x="3787775" y="679450"/>
            <a:ext cx="304800" cy="230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900">
              <a:latin typeface="Times New Roman" panose="02020603050405020304" pitchFamily="18" charset="0"/>
            </a:endParaRPr>
          </a:p>
        </p:txBody>
      </p:sp>
      <p:sp>
        <p:nvSpPr>
          <p:cNvPr id="11" name="TextBox 10">
            <a:extLst>
              <a:ext uri="{FF2B5EF4-FFF2-40B4-BE49-F238E27FC236}">
                <a16:creationId xmlns:a16="http://schemas.microsoft.com/office/drawing/2014/main" id="{C55FB0D6-AC2F-4039-92E9-1CF2AC19DF00}"/>
              </a:ext>
            </a:extLst>
          </p:cNvPr>
          <p:cNvSpPr txBox="1">
            <a:spLocks noChangeArrowheads="1"/>
          </p:cNvSpPr>
          <p:nvPr/>
        </p:nvSpPr>
        <p:spPr bwMode="auto">
          <a:xfrm>
            <a:off x="4800600" y="1189038"/>
            <a:ext cx="231775"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8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10" grpId="0" animBg="1"/>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F51677EB-CFCC-4067-B6BA-5856BCB1146F}"/>
              </a:ext>
            </a:extLst>
          </p:cNvPr>
          <p:cNvSpPr>
            <a:spLocks noGrp="1"/>
          </p:cNvSpPr>
          <p:nvPr>
            <p:ph type="title"/>
          </p:nvPr>
        </p:nvSpPr>
        <p:spPr>
          <a:xfrm>
            <a:off x="228600" y="128588"/>
            <a:ext cx="8458200" cy="1143000"/>
          </a:xfrm>
        </p:spPr>
        <p:txBody>
          <a:bodyPr/>
          <a:lstStyle/>
          <a:p>
            <a:r>
              <a:rPr lang="vi-VN" altLang="en-US" sz="3200" b="1">
                <a:solidFill>
                  <a:srgbClr val="FF0000"/>
                </a:solidFill>
                <a:latin typeface="Arial" panose="020B0604020202020204" pitchFamily="34" charset="0"/>
                <a:cs typeface="Arial" panose="020B0604020202020204" pitchFamily="34" charset="0"/>
              </a:rPr>
              <a:t>ĐO HÀM LƯỢNG CALO CỦA THỰC PHẨM </a:t>
            </a:r>
            <a:endParaRPr lang="en-US" altLang="en-US" sz="3200" b="1">
              <a:solidFill>
                <a:srgbClr val="FF0000"/>
              </a:solidFill>
              <a:latin typeface="Arial" panose="020B0604020202020204" pitchFamily="34" charset="0"/>
              <a:cs typeface="Arial" panose="020B0604020202020204" pitchFamily="34" charset="0"/>
            </a:endParaRPr>
          </a:p>
        </p:txBody>
      </p:sp>
      <p:sp>
        <p:nvSpPr>
          <p:cNvPr id="84995" name="Content Placeholder 8">
            <a:extLst>
              <a:ext uri="{FF2B5EF4-FFF2-40B4-BE49-F238E27FC236}">
                <a16:creationId xmlns:a16="http://schemas.microsoft.com/office/drawing/2014/main" id="{F0806362-92D0-40CA-80E1-5CBB7970B1C1}"/>
              </a:ext>
            </a:extLst>
          </p:cNvPr>
          <p:cNvSpPr>
            <a:spLocks noGrp="1"/>
          </p:cNvSpPr>
          <p:nvPr>
            <p:ph idx="1"/>
          </p:nvPr>
        </p:nvSpPr>
        <p:spPr>
          <a:xfrm>
            <a:off x="609600" y="1166813"/>
            <a:ext cx="7924800" cy="1347787"/>
          </a:xfrm>
        </p:spPr>
        <p:txBody>
          <a:bodyPr/>
          <a:lstStyle/>
          <a:p>
            <a:pPr marL="0" indent="0">
              <a:buFont typeface="Arial" panose="020B0604020202020204" pitchFamily="34" charset="0"/>
              <a:buNone/>
            </a:pPr>
            <a:r>
              <a:rPr lang="vi-VN" altLang="en-US">
                <a:cs typeface="Arial" panose="020B0604020202020204" pitchFamily="34" charset="0"/>
              </a:rPr>
              <a:t>Đốt thực phẩm: bột gạo, bột mì, thịt nạc, trứng, sữa, bơ, bia...trong nhiệt lượng kế.</a:t>
            </a:r>
            <a:endParaRPr lang="en-US" altLang="en-US">
              <a:latin typeface="Arial" panose="020B0604020202020204" pitchFamily="34" charset="0"/>
              <a:cs typeface="Arial" panose="020B0604020202020204" pitchFamily="34" charset="0"/>
            </a:endParaRPr>
          </a:p>
        </p:txBody>
      </p:sp>
      <p:pic>
        <p:nvPicPr>
          <p:cNvPr id="84996" name="Picture 14">
            <a:extLst>
              <a:ext uri="{FF2B5EF4-FFF2-40B4-BE49-F238E27FC236}">
                <a16:creationId xmlns:a16="http://schemas.microsoft.com/office/drawing/2014/main" id="{391F971D-A585-4F91-A5E9-B2773D94E5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2266950"/>
            <a:ext cx="9144000" cy="448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a:extLst>
              <a:ext uri="{FF2B5EF4-FFF2-40B4-BE49-F238E27FC236}">
                <a16:creationId xmlns:a16="http://schemas.microsoft.com/office/drawing/2014/main" id="{AF5E55EC-5B48-42BD-97C7-4766EBF698DA}"/>
              </a:ext>
            </a:extLst>
          </p:cNvPr>
          <p:cNvSpPr txBox="1"/>
          <p:nvPr/>
        </p:nvSpPr>
        <p:spPr>
          <a:xfrm>
            <a:off x="3276600" y="2738438"/>
            <a:ext cx="1682750" cy="823912"/>
          </a:xfrm>
          <a:prstGeom prst="rect">
            <a:avLst/>
          </a:prstGeom>
          <a:solidFill>
            <a:schemeClr val="bg1"/>
          </a:solidFill>
        </p:spPr>
        <p:txBody>
          <a:bodyPr/>
          <a:lstStyle/>
          <a:p>
            <a:pPr>
              <a:defRPr/>
            </a:pPr>
            <a:r>
              <a:rPr lang="vi-VN" sz="2800" dirty="0">
                <a:solidFill>
                  <a:srgbClr val="0000FF"/>
                </a:solidFill>
                <a:latin typeface="+mn-lt"/>
              </a:rPr>
              <a:t>Dây điện đốt mẫu</a:t>
            </a:r>
            <a:endParaRPr lang="en-US" sz="2800" dirty="0">
              <a:solidFill>
                <a:srgbClr val="0000FF"/>
              </a:solidFill>
              <a:latin typeface="+mn-lt"/>
            </a:endParaRPr>
          </a:p>
        </p:txBody>
      </p:sp>
      <p:sp>
        <p:nvSpPr>
          <p:cNvPr id="84998" name="TextBox 16">
            <a:extLst>
              <a:ext uri="{FF2B5EF4-FFF2-40B4-BE49-F238E27FC236}">
                <a16:creationId xmlns:a16="http://schemas.microsoft.com/office/drawing/2014/main" id="{F94BE31D-35BE-4CF2-9156-5BFF0B420CA1}"/>
              </a:ext>
            </a:extLst>
          </p:cNvPr>
          <p:cNvSpPr txBox="1">
            <a:spLocks noChangeArrowheads="1"/>
          </p:cNvSpPr>
          <p:nvPr/>
        </p:nvSpPr>
        <p:spPr bwMode="auto">
          <a:xfrm>
            <a:off x="865188" y="3057525"/>
            <a:ext cx="2411412"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vi-VN" altLang="en-US" sz="2800">
                <a:solidFill>
                  <a:srgbClr val="CC00FF"/>
                </a:solidFill>
                <a:latin typeface="Arial" panose="020B0604020202020204" pitchFamily="34" charset="0"/>
                <a:cs typeface="Arial" panose="020B0604020202020204" pitchFamily="34" charset="0"/>
              </a:rPr>
              <a:t>Motor khuấy</a:t>
            </a:r>
            <a:endParaRPr lang="en-US" altLang="en-US" sz="2800">
              <a:solidFill>
                <a:srgbClr val="CC00FF"/>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9DBA1F9F-F3C0-43A4-B21F-B19C50013F8A}"/>
              </a:ext>
            </a:extLst>
          </p:cNvPr>
          <p:cNvSpPr txBox="1"/>
          <p:nvPr/>
        </p:nvSpPr>
        <p:spPr>
          <a:xfrm>
            <a:off x="5970588" y="3355975"/>
            <a:ext cx="2057400" cy="522288"/>
          </a:xfrm>
          <a:prstGeom prst="rect">
            <a:avLst/>
          </a:prstGeom>
          <a:solidFill>
            <a:schemeClr val="bg1"/>
          </a:solidFill>
        </p:spPr>
        <p:txBody>
          <a:bodyPr>
            <a:spAutoFit/>
          </a:bodyPr>
          <a:lstStyle/>
          <a:p>
            <a:pPr>
              <a:defRPr/>
            </a:pPr>
            <a:r>
              <a:rPr lang="vi-VN" sz="2800" dirty="0">
                <a:latin typeface="+mn-lt"/>
              </a:rPr>
              <a:t>Nhiệt kế</a:t>
            </a:r>
            <a:endParaRPr lang="en-US" sz="2800" dirty="0">
              <a:latin typeface="+mn-lt"/>
            </a:endParaRPr>
          </a:p>
        </p:txBody>
      </p:sp>
      <p:sp>
        <p:nvSpPr>
          <p:cNvPr id="19" name="TextBox 18">
            <a:extLst>
              <a:ext uri="{FF2B5EF4-FFF2-40B4-BE49-F238E27FC236}">
                <a16:creationId xmlns:a16="http://schemas.microsoft.com/office/drawing/2014/main" id="{D99FEB55-FC0F-4022-B0A6-07A298F1CD41}"/>
              </a:ext>
            </a:extLst>
          </p:cNvPr>
          <p:cNvSpPr txBox="1"/>
          <p:nvPr/>
        </p:nvSpPr>
        <p:spPr>
          <a:xfrm>
            <a:off x="5654675" y="5840413"/>
            <a:ext cx="3059113" cy="523875"/>
          </a:xfrm>
          <a:prstGeom prst="rect">
            <a:avLst/>
          </a:prstGeom>
          <a:solidFill>
            <a:schemeClr val="bg1"/>
          </a:solidFill>
        </p:spPr>
        <p:txBody>
          <a:bodyPr>
            <a:spAutoFit/>
          </a:bodyPr>
          <a:lstStyle/>
          <a:p>
            <a:pPr>
              <a:defRPr/>
            </a:pPr>
            <a:r>
              <a:rPr lang="vi-VN" sz="2800" dirty="0">
                <a:solidFill>
                  <a:srgbClr val="006600"/>
                </a:solidFill>
                <a:latin typeface="+mn-lt"/>
              </a:rPr>
              <a:t>Chén đựng mẫu</a:t>
            </a:r>
            <a:endParaRPr lang="en-US" sz="2800" dirty="0">
              <a:solidFill>
                <a:srgbClr val="006600"/>
              </a:solidFill>
              <a:latin typeface="+mn-lt"/>
            </a:endParaRPr>
          </a:p>
        </p:txBody>
      </p:sp>
      <p:sp>
        <p:nvSpPr>
          <p:cNvPr id="20" name="TextBox 19">
            <a:extLst>
              <a:ext uri="{FF2B5EF4-FFF2-40B4-BE49-F238E27FC236}">
                <a16:creationId xmlns:a16="http://schemas.microsoft.com/office/drawing/2014/main" id="{36E2C868-DE35-42E5-A423-64CB10787FAB}"/>
              </a:ext>
            </a:extLst>
          </p:cNvPr>
          <p:cNvSpPr txBox="1"/>
          <p:nvPr/>
        </p:nvSpPr>
        <p:spPr>
          <a:xfrm>
            <a:off x="5665788" y="4210050"/>
            <a:ext cx="2667000" cy="522288"/>
          </a:xfrm>
          <a:prstGeom prst="rect">
            <a:avLst/>
          </a:prstGeom>
          <a:solidFill>
            <a:schemeClr val="bg1"/>
          </a:solidFill>
        </p:spPr>
        <p:txBody>
          <a:bodyPr>
            <a:spAutoFit/>
          </a:bodyPr>
          <a:lstStyle/>
          <a:p>
            <a:pPr>
              <a:defRPr/>
            </a:pPr>
            <a:r>
              <a:rPr lang="vi-VN" sz="2800" dirty="0">
                <a:solidFill>
                  <a:srgbClr val="C00000"/>
                </a:solidFill>
                <a:latin typeface="+mn-lt"/>
              </a:rPr>
              <a:t>Vỏ cách nhiệt</a:t>
            </a:r>
            <a:endParaRPr lang="en-US" sz="2800" dirty="0">
              <a:solidFill>
                <a:srgbClr val="C00000"/>
              </a:solidFill>
              <a:latin typeface="+mn-lt"/>
            </a:endParaRPr>
          </a:p>
        </p:txBody>
      </p:sp>
      <p:sp>
        <p:nvSpPr>
          <p:cNvPr id="21" name="TextBox 20">
            <a:extLst>
              <a:ext uri="{FF2B5EF4-FFF2-40B4-BE49-F238E27FC236}">
                <a16:creationId xmlns:a16="http://schemas.microsoft.com/office/drawing/2014/main" id="{D4FA8B3E-A7CF-42BF-8658-E48677EFE905}"/>
              </a:ext>
            </a:extLst>
          </p:cNvPr>
          <p:cNvSpPr txBox="1"/>
          <p:nvPr/>
        </p:nvSpPr>
        <p:spPr>
          <a:xfrm>
            <a:off x="5732463" y="5038725"/>
            <a:ext cx="1866900" cy="522288"/>
          </a:xfrm>
          <a:prstGeom prst="rect">
            <a:avLst/>
          </a:prstGeom>
          <a:solidFill>
            <a:schemeClr val="bg1"/>
          </a:solidFill>
        </p:spPr>
        <p:txBody>
          <a:bodyPr>
            <a:spAutoFit/>
          </a:bodyPr>
          <a:lstStyle/>
          <a:p>
            <a:pPr>
              <a:defRPr/>
            </a:pPr>
            <a:r>
              <a:rPr lang="vi-VN" sz="2800" dirty="0">
                <a:solidFill>
                  <a:schemeClr val="accent4">
                    <a:lumMod val="50000"/>
                  </a:schemeClr>
                </a:solidFill>
                <a:latin typeface="+mn-lt"/>
              </a:rPr>
              <a:t>Bom kín</a:t>
            </a:r>
            <a:endParaRPr lang="en-US" sz="2800" dirty="0">
              <a:solidFill>
                <a:schemeClr val="accent4">
                  <a:lumMod val="50000"/>
                </a:schemeClr>
              </a:solidFill>
              <a:latin typeface="+mn-lt"/>
            </a:endParaRPr>
          </a:p>
        </p:txBody>
      </p:sp>
      <p:sp>
        <p:nvSpPr>
          <p:cNvPr id="85003" name="TextBox 21">
            <a:extLst>
              <a:ext uri="{FF2B5EF4-FFF2-40B4-BE49-F238E27FC236}">
                <a16:creationId xmlns:a16="http://schemas.microsoft.com/office/drawing/2014/main" id="{6C17863E-96BF-4627-9762-393D28DC6134}"/>
              </a:ext>
            </a:extLst>
          </p:cNvPr>
          <p:cNvSpPr txBox="1">
            <a:spLocks noChangeArrowheads="1"/>
          </p:cNvSpPr>
          <p:nvPr/>
        </p:nvSpPr>
        <p:spPr bwMode="auto">
          <a:xfrm>
            <a:off x="5611813" y="6226175"/>
            <a:ext cx="1371600" cy="522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vi-VN" altLang="en-US" sz="2800">
                <a:solidFill>
                  <a:srgbClr val="9933FF"/>
                </a:solidFill>
                <a:latin typeface="Arial" panose="020B0604020202020204" pitchFamily="34" charset="0"/>
                <a:cs typeface="Arial" panose="020B0604020202020204" pitchFamily="34" charset="0"/>
              </a:rPr>
              <a:t>Nước</a:t>
            </a:r>
            <a:endParaRPr lang="en-US" altLang="en-US" sz="2800">
              <a:solidFill>
                <a:srgbClr val="9933FF"/>
              </a:solidFill>
              <a:latin typeface="Arial" panose="020B0604020202020204" pitchFamily="34" charset="0"/>
              <a:cs typeface="Arial" panose="020B0604020202020204" pitchFamily="34" charset="0"/>
            </a:endParaRPr>
          </a:p>
        </p:txBody>
      </p:sp>
      <p:sp>
        <p:nvSpPr>
          <p:cNvPr id="85004" name="TextBox 1">
            <a:extLst>
              <a:ext uri="{FF2B5EF4-FFF2-40B4-BE49-F238E27FC236}">
                <a16:creationId xmlns:a16="http://schemas.microsoft.com/office/drawing/2014/main" id="{EC53DC3C-4ACE-44C9-ABC7-D5CB3726A737}"/>
              </a:ext>
            </a:extLst>
          </p:cNvPr>
          <p:cNvSpPr txBox="1">
            <a:spLocks noChangeArrowheads="1"/>
          </p:cNvSpPr>
          <p:nvPr/>
        </p:nvSpPr>
        <p:spPr bwMode="auto">
          <a:xfrm>
            <a:off x="6016625" y="5422900"/>
            <a:ext cx="1219200"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800">
                <a:solidFill>
                  <a:srgbClr val="FF0000"/>
                </a:solidFill>
                <a:latin typeface="Arial" panose="020B0604020202020204" pitchFamily="34" charset="0"/>
                <a:cs typeface="Arial" panose="020B0604020202020204" pitchFamily="34" charset="0"/>
              </a:rPr>
              <a:t>O</a:t>
            </a:r>
            <a:r>
              <a:rPr lang="en-US" altLang="en-US" sz="2800" baseline="-25000">
                <a:solidFill>
                  <a:srgbClr val="FF0000"/>
                </a:solidFill>
                <a:latin typeface="Arial" panose="020B0604020202020204" pitchFamily="34" charset="0"/>
                <a:cs typeface="Arial" panose="020B0604020202020204" pitchFamily="34" charset="0"/>
              </a:rPr>
              <a:t>2</a:t>
            </a:r>
            <a:r>
              <a:rPr lang="en-US" altLang="en-US" sz="2800">
                <a:solidFill>
                  <a:srgbClr val="FF0000"/>
                </a:solidFill>
                <a:latin typeface="Arial" panose="020B0604020202020204" pitchFamily="34" charset="0"/>
                <a:cs typeface="Arial" panose="020B0604020202020204" pitchFamily="34" charset="0"/>
              </a:rPr>
              <a:t>(K)</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C23C8CC0-9ABE-43AD-AD58-64059302DC07}"/>
              </a:ext>
            </a:extLst>
          </p:cNvPr>
          <p:cNvSpPr>
            <a:spLocks noGrp="1"/>
          </p:cNvSpPr>
          <p:nvPr>
            <p:ph type="title"/>
          </p:nvPr>
        </p:nvSpPr>
        <p:spPr>
          <a:xfrm>
            <a:off x="-304800" y="300038"/>
            <a:ext cx="9296400" cy="868362"/>
          </a:xfrm>
        </p:spPr>
        <p:txBody>
          <a:bodyPr/>
          <a:lstStyle/>
          <a:p>
            <a:pPr>
              <a:defRPr/>
            </a:pPr>
            <a:r>
              <a:rPr lang="vi-VN" altLang="en-US" sz="3600" b="1" dirty="0">
                <a:solidFill>
                  <a:srgbClr val="0000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NHIỆT CHUYỂN PHA</a:t>
            </a:r>
            <a:r>
              <a:rPr lang="en-US" altLang="en-US" sz="3600" b="1" dirty="0">
                <a:solidFill>
                  <a:srgbClr val="0000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altLang="en-US" sz="2800" dirty="0">
                <a:solidFill>
                  <a:srgbClr val="0000FF"/>
                </a:solidFill>
                <a:latin typeface="Arial" panose="020B0604020202020204" pitchFamily="34" charset="0"/>
                <a:cs typeface="Arial" panose="020B0604020202020204" pitchFamily="34" charset="0"/>
              </a:rPr>
              <a:t>[kcal/mol] </a:t>
            </a:r>
            <a:r>
              <a:rPr lang="vi-VN" altLang="en-US" sz="2800" dirty="0">
                <a:solidFill>
                  <a:srgbClr val="0000FF"/>
                </a:solidFill>
                <a:latin typeface="Arial" panose="020B0604020202020204" pitchFamily="34" charset="0"/>
                <a:cs typeface="Arial" panose="020B0604020202020204" pitchFamily="34" charset="0"/>
              </a:rPr>
              <a:t>hay</a:t>
            </a:r>
            <a:r>
              <a:rPr lang="en-US" altLang="en-US" sz="2800" dirty="0">
                <a:solidFill>
                  <a:srgbClr val="0000FF"/>
                </a:solidFill>
                <a:latin typeface="Arial" panose="020B0604020202020204" pitchFamily="34" charset="0"/>
                <a:cs typeface="Arial" panose="020B0604020202020204" pitchFamily="34" charset="0"/>
              </a:rPr>
              <a:t> [kJ/mol]</a:t>
            </a:r>
            <a:br>
              <a:rPr lang="vi-VN" altLang="en-US" sz="2800" dirty="0">
                <a:solidFill>
                  <a:srgbClr val="0000FF"/>
                </a:solidFill>
                <a:latin typeface="Arial" panose="020B0604020202020204" pitchFamily="34" charset="0"/>
                <a:cs typeface="Arial" panose="020B0604020202020204" pitchFamily="34" charset="0"/>
              </a:rPr>
            </a:br>
            <a:endParaRPr lang="en-US" altLang="en-US" sz="2800" b="1" dirty="0">
              <a:solidFill>
                <a:srgbClr val="0000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91139" name="Content Placeholder 2">
            <a:extLst>
              <a:ext uri="{FF2B5EF4-FFF2-40B4-BE49-F238E27FC236}">
                <a16:creationId xmlns:a16="http://schemas.microsoft.com/office/drawing/2014/main" id="{13D3BC38-E3AF-4646-8D38-E7B4A7A23142}"/>
              </a:ext>
            </a:extLst>
          </p:cNvPr>
          <p:cNvSpPr>
            <a:spLocks noGrp="1"/>
          </p:cNvSpPr>
          <p:nvPr>
            <p:ph idx="1"/>
          </p:nvPr>
        </p:nvSpPr>
        <p:spPr>
          <a:xfrm>
            <a:off x="152400" y="928688"/>
            <a:ext cx="8991600" cy="685800"/>
          </a:xfrm>
        </p:spPr>
        <p:txBody>
          <a:bodyPr/>
          <a:lstStyle/>
          <a:p>
            <a:pPr marL="0" indent="0">
              <a:buFont typeface="Arial" panose="020B0604020202020204" pitchFamily="34" charset="0"/>
              <a:buNone/>
            </a:pPr>
            <a:r>
              <a:rPr lang="vi-VN" altLang="en-US">
                <a:solidFill>
                  <a:srgbClr val="C00000"/>
                </a:solidFill>
                <a:cs typeface="Arial" panose="020B0604020202020204" pitchFamily="34" charset="0"/>
              </a:rPr>
              <a:t>Trong cùng điều kiện: H(khí) &gt; H(lỏng) &gt; H(rắn)</a:t>
            </a:r>
            <a:endParaRPr lang="en-US" altLang="en-US">
              <a:solidFill>
                <a:srgbClr val="C00000"/>
              </a:solidFill>
              <a:latin typeface="Arial" panose="020B0604020202020204" pitchFamily="34" charset="0"/>
              <a:cs typeface="Arial" panose="020B0604020202020204" pitchFamily="34" charset="0"/>
            </a:endParaRPr>
          </a:p>
        </p:txBody>
      </p:sp>
      <p:sp>
        <p:nvSpPr>
          <p:cNvPr id="86020" name="TextBox 3">
            <a:extLst>
              <a:ext uri="{FF2B5EF4-FFF2-40B4-BE49-F238E27FC236}">
                <a16:creationId xmlns:a16="http://schemas.microsoft.com/office/drawing/2014/main" id="{912B911F-93EA-49B4-BA5D-EF659EFCC0BB}"/>
              </a:ext>
            </a:extLst>
          </p:cNvPr>
          <p:cNvSpPr txBox="1">
            <a:spLocks noChangeArrowheads="1"/>
          </p:cNvSpPr>
          <p:nvPr/>
        </p:nvSpPr>
        <p:spPr bwMode="auto">
          <a:xfrm>
            <a:off x="457200" y="1905000"/>
            <a:ext cx="7391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a:latin typeface="Times New Roman" panose="02020603050405020304" pitchFamily="18" charset="0"/>
            </a:endParaRPr>
          </a:p>
        </p:txBody>
      </p:sp>
      <p:sp>
        <p:nvSpPr>
          <p:cNvPr id="86021" name="TextBox 1">
            <a:extLst>
              <a:ext uri="{FF2B5EF4-FFF2-40B4-BE49-F238E27FC236}">
                <a16:creationId xmlns:a16="http://schemas.microsoft.com/office/drawing/2014/main" id="{44537914-3AF9-42AA-B4C3-C2AC160B6222}"/>
              </a:ext>
            </a:extLst>
          </p:cNvPr>
          <p:cNvSpPr txBox="1">
            <a:spLocks noChangeArrowheads="1"/>
          </p:cNvSpPr>
          <p:nvPr/>
        </p:nvSpPr>
        <p:spPr bwMode="auto">
          <a:xfrm>
            <a:off x="914400" y="2133600"/>
            <a:ext cx="6858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a:latin typeface="Times New Roman" panose="02020603050405020304" pitchFamily="18" charset="0"/>
              </a:rPr>
              <a:t> </a:t>
            </a:r>
          </a:p>
        </p:txBody>
      </p:sp>
      <p:sp>
        <p:nvSpPr>
          <p:cNvPr id="3" name="TextBox 2">
            <a:extLst>
              <a:ext uri="{FF2B5EF4-FFF2-40B4-BE49-F238E27FC236}">
                <a16:creationId xmlns:a16="http://schemas.microsoft.com/office/drawing/2014/main" id="{1D9D174B-B6EE-4544-BFB5-B108BEA9E91A}"/>
              </a:ext>
            </a:extLst>
          </p:cNvPr>
          <p:cNvSpPr txBox="1">
            <a:spLocks noChangeArrowheads="1"/>
          </p:cNvSpPr>
          <p:nvPr/>
        </p:nvSpPr>
        <p:spPr bwMode="auto">
          <a:xfrm>
            <a:off x="990600" y="1406525"/>
            <a:ext cx="8001000" cy="453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50000"/>
              </a:lnSpc>
              <a:spcBef>
                <a:spcPct val="0"/>
              </a:spcBef>
              <a:buFontTx/>
              <a:buNone/>
            </a:pPr>
            <a:r>
              <a:rPr lang="en-US" altLang="en-US" sz="2800" b="0">
                <a:solidFill>
                  <a:srgbClr val="006600"/>
                </a:solidFill>
                <a:latin typeface="Arial" panose="020B0604020202020204" pitchFamily="34" charset="0"/>
                <a:cs typeface="Arial" panose="020B0604020202020204" pitchFamily="34" charset="0"/>
              </a:rPr>
              <a:t>Chuyển pha        </a:t>
            </a:r>
            <a:r>
              <a:rPr lang="en-US" altLang="en-US" sz="2800" b="0">
                <a:solidFill>
                  <a:srgbClr val="006600"/>
                </a:solidFill>
                <a:latin typeface="Arial" panose="020B0604020202020204" pitchFamily="34" charset="0"/>
                <a:cs typeface="Arial" panose="020B0604020202020204" pitchFamily="34" charset="0"/>
                <a:sym typeface="Symbol" panose="05050102010706020507" pitchFamily="18" charset="2"/>
              </a:rPr>
              <a:t>                     H</a:t>
            </a:r>
            <a:r>
              <a:rPr lang="en-US" altLang="en-US" sz="2800" b="0" baseline="-25000">
                <a:solidFill>
                  <a:srgbClr val="006600"/>
                </a:solidFill>
                <a:latin typeface="Arial" panose="020B0604020202020204" pitchFamily="34" charset="0"/>
                <a:cs typeface="Arial" panose="020B0604020202020204" pitchFamily="34" charset="0"/>
                <a:sym typeface="Symbol" panose="05050102010706020507" pitchFamily="18" charset="2"/>
              </a:rPr>
              <a:t>cp</a:t>
            </a:r>
            <a:r>
              <a:rPr lang="en-US" altLang="en-US" sz="2800" b="0">
                <a:solidFill>
                  <a:srgbClr val="006600"/>
                </a:solidFill>
                <a:latin typeface="Arial" panose="020B0604020202020204" pitchFamily="34" charset="0"/>
                <a:cs typeface="Arial" panose="020B0604020202020204" pitchFamily="34" charset="0"/>
                <a:sym typeface="Symbol" panose="05050102010706020507" pitchFamily="18" charset="2"/>
              </a:rPr>
              <a:t> </a:t>
            </a:r>
          </a:p>
          <a:p>
            <a:pPr>
              <a:lnSpc>
                <a:spcPct val="150000"/>
              </a:lnSpc>
              <a:spcBef>
                <a:spcPct val="0"/>
              </a:spcBef>
              <a:buFontTx/>
              <a:buNone/>
            </a:pPr>
            <a:r>
              <a:rPr lang="en-US" altLang="en-US" sz="2800" b="0">
                <a:solidFill>
                  <a:srgbClr val="CC00FF"/>
                </a:solidFill>
                <a:latin typeface="Arial" panose="020B0604020202020204" pitchFamily="34" charset="0"/>
                <a:cs typeface="Arial" panose="020B0604020202020204" pitchFamily="34" charset="0"/>
                <a:sym typeface="Symbol" panose="05050102010706020507" pitchFamily="18" charset="2"/>
              </a:rPr>
              <a:t>Nóng chảy          rắn       lỏng      H</a:t>
            </a:r>
            <a:r>
              <a:rPr lang="en-US" altLang="en-US" sz="2800" b="0" baseline="-25000">
                <a:solidFill>
                  <a:srgbClr val="CC00FF"/>
                </a:solidFill>
                <a:latin typeface="Arial" panose="020B0604020202020204" pitchFamily="34" charset="0"/>
                <a:cs typeface="Arial" panose="020B0604020202020204" pitchFamily="34" charset="0"/>
                <a:sym typeface="Symbol" panose="05050102010706020507" pitchFamily="18" charset="2"/>
              </a:rPr>
              <a:t>nc</a:t>
            </a:r>
            <a:r>
              <a:rPr lang="en-US" altLang="en-US" sz="2800" b="0">
                <a:solidFill>
                  <a:srgbClr val="CC00FF"/>
                </a:solidFill>
                <a:latin typeface="Arial" panose="020B0604020202020204" pitchFamily="34" charset="0"/>
                <a:cs typeface="Arial" panose="020B0604020202020204" pitchFamily="34" charset="0"/>
                <a:sym typeface="Symbol" panose="05050102010706020507" pitchFamily="18" charset="2"/>
              </a:rPr>
              <a:t> &gt; 0 </a:t>
            </a:r>
          </a:p>
          <a:p>
            <a:pPr>
              <a:lnSpc>
                <a:spcPct val="150000"/>
              </a:lnSpc>
              <a:spcBef>
                <a:spcPct val="0"/>
              </a:spcBef>
              <a:buFontTx/>
              <a:buNone/>
            </a:pPr>
            <a:r>
              <a:rPr lang="en-US" altLang="en-US" sz="2800" b="0">
                <a:solidFill>
                  <a:srgbClr val="0000FF"/>
                </a:solidFill>
                <a:latin typeface="Arial" panose="020B0604020202020204" pitchFamily="34" charset="0"/>
                <a:cs typeface="Arial" panose="020B0604020202020204" pitchFamily="34" charset="0"/>
                <a:sym typeface="Symbol" panose="05050102010706020507" pitchFamily="18" charset="2"/>
              </a:rPr>
              <a:t>Đông đặc            lỏng     rắn        H</a:t>
            </a:r>
            <a:r>
              <a:rPr lang="en-US" altLang="en-US" sz="2800" b="0" baseline="-25000">
                <a:solidFill>
                  <a:srgbClr val="0000FF"/>
                </a:solidFill>
                <a:latin typeface="Arial" panose="020B0604020202020204" pitchFamily="34" charset="0"/>
                <a:cs typeface="Arial" panose="020B0604020202020204" pitchFamily="34" charset="0"/>
                <a:sym typeface="Symbol" panose="05050102010706020507" pitchFamily="18" charset="2"/>
              </a:rPr>
              <a:t>đđ</a:t>
            </a:r>
            <a:r>
              <a:rPr lang="en-US" altLang="en-US" sz="2800" b="0">
                <a:solidFill>
                  <a:srgbClr val="0000FF"/>
                </a:solidFill>
                <a:latin typeface="Arial" panose="020B0604020202020204" pitchFamily="34" charset="0"/>
                <a:cs typeface="Arial" panose="020B0604020202020204" pitchFamily="34" charset="0"/>
                <a:sym typeface="Symbol" panose="05050102010706020507" pitchFamily="18" charset="2"/>
              </a:rPr>
              <a:t> &lt; 0                                          </a:t>
            </a:r>
          </a:p>
          <a:p>
            <a:pPr>
              <a:lnSpc>
                <a:spcPct val="150000"/>
              </a:lnSpc>
              <a:spcBef>
                <a:spcPct val="0"/>
              </a:spcBef>
              <a:buFontTx/>
              <a:buNone/>
            </a:pPr>
            <a:r>
              <a:rPr lang="en-US" altLang="en-US" sz="2800" b="0">
                <a:solidFill>
                  <a:srgbClr val="C00000"/>
                </a:solidFill>
                <a:latin typeface="Arial" panose="020B0604020202020204" pitchFamily="34" charset="0"/>
                <a:cs typeface="Arial" panose="020B0604020202020204" pitchFamily="34" charset="0"/>
                <a:sym typeface="Symbol" panose="05050102010706020507" pitchFamily="18" charset="2"/>
              </a:rPr>
              <a:t>Bay hơi               lỏng     khí         H</a:t>
            </a:r>
            <a:r>
              <a:rPr lang="en-US" altLang="en-US" sz="2800" b="0" baseline="-25000">
                <a:solidFill>
                  <a:srgbClr val="C00000"/>
                </a:solidFill>
                <a:latin typeface="Arial" panose="020B0604020202020204" pitchFamily="34" charset="0"/>
                <a:cs typeface="Arial" panose="020B0604020202020204" pitchFamily="34" charset="0"/>
                <a:sym typeface="Symbol" panose="05050102010706020507" pitchFamily="18" charset="2"/>
              </a:rPr>
              <a:t>bh</a:t>
            </a:r>
            <a:r>
              <a:rPr lang="en-US" altLang="en-US" sz="2800" b="0">
                <a:solidFill>
                  <a:srgbClr val="C00000"/>
                </a:solidFill>
                <a:latin typeface="Arial" panose="020B0604020202020204" pitchFamily="34" charset="0"/>
                <a:cs typeface="Arial" panose="020B0604020202020204" pitchFamily="34" charset="0"/>
                <a:sym typeface="Symbol" panose="05050102010706020507" pitchFamily="18" charset="2"/>
              </a:rPr>
              <a:t> &gt; 0 </a:t>
            </a:r>
          </a:p>
          <a:p>
            <a:pPr>
              <a:lnSpc>
                <a:spcPct val="150000"/>
              </a:lnSpc>
              <a:spcBef>
                <a:spcPct val="0"/>
              </a:spcBef>
              <a:buFontTx/>
              <a:buNone/>
            </a:pPr>
            <a:r>
              <a:rPr lang="en-US" altLang="en-US" sz="2800" b="0">
                <a:latin typeface="Arial" panose="020B0604020202020204" pitchFamily="34" charset="0"/>
                <a:cs typeface="Arial" panose="020B0604020202020204" pitchFamily="34" charset="0"/>
                <a:sym typeface="Symbol" panose="05050102010706020507" pitchFamily="18" charset="2"/>
              </a:rPr>
              <a:t>Ng</a:t>
            </a:r>
            <a:r>
              <a:rPr lang="vi-VN" altLang="en-US" sz="2800" b="0">
                <a:latin typeface="Arial" panose="020B0604020202020204" pitchFamily="34" charset="0"/>
                <a:cs typeface="Arial" panose="020B0604020202020204" pitchFamily="34" charset="0"/>
                <a:sym typeface="Symbol" panose="05050102010706020507" pitchFamily="18" charset="2"/>
              </a:rPr>
              <a:t>ư</a:t>
            </a:r>
            <a:r>
              <a:rPr lang="en-US" altLang="en-US" sz="2800" b="0">
                <a:latin typeface="Arial" panose="020B0604020202020204" pitchFamily="34" charset="0"/>
                <a:cs typeface="Arial" panose="020B0604020202020204" pitchFamily="34" charset="0"/>
                <a:sym typeface="Symbol" panose="05050102010706020507" pitchFamily="18" charset="2"/>
              </a:rPr>
              <a:t>ng tụ            khí       lỏng        H</a:t>
            </a:r>
            <a:r>
              <a:rPr lang="en-US" altLang="en-US" sz="2800" b="0" baseline="-25000">
                <a:latin typeface="Arial" panose="020B0604020202020204" pitchFamily="34" charset="0"/>
                <a:cs typeface="Arial" panose="020B0604020202020204" pitchFamily="34" charset="0"/>
                <a:sym typeface="Symbol" panose="05050102010706020507" pitchFamily="18" charset="2"/>
              </a:rPr>
              <a:t>nt</a:t>
            </a:r>
            <a:r>
              <a:rPr lang="en-US" altLang="en-US" sz="2800" b="0">
                <a:latin typeface="Arial" panose="020B0604020202020204" pitchFamily="34" charset="0"/>
                <a:cs typeface="Arial" panose="020B0604020202020204" pitchFamily="34" charset="0"/>
                <a:sym typeface="Symbol" panose="05050102010706020507" pitchFamily="18" charset="2"/>
              </a:rPr>
              <a:t> &lt; 0 </a:t>
            </a:r>
          </a:p>
          <a:p>
            <a:pPr>
              <a:lnSpc>
                <a:spcPct val="150000"/>
              </a:lnSpc>
              <a:spcBef>
                <a:spcPct val="0"/>
              </a:spcBef>
              <a:buFontTx/>
              <a:buNone/>
            </a:pPr>
            <a:r>
              <a:rPr lang="en-US" altLang="en-US" sz="2800" b="0">
                <a:solidFill>
                  <a:srgbClr val="FF0000"/>
                </a:solidFill>
                <a:latin typeface="Arial" panose="020B0604020202020204" pitchFamily="34" charset="0"/>
                <a:cs typeface="Arial" panose="020B0604020202020204" pitchFamily="34" charset="0"/>
                <a:sym typeface="Symbol" panose="05050102010706020507" pitchFamily="18" charset="2"/>
              </a:rPr>
              <a:t>Thăng hoa          rắn      khí           H</a:t>
            </a:r>
            <a:r>
              <a:rPr lang="en-US" altLang="en-US" sz="2800" b="0" baseline="-25000">
                <a:solidFill>
                  <a:srgbClr val="FF0000"/>
                </a:solidFill>
                <a:latin typeface="Arial" panose="020B0604020202020204" pitchFamily="34" charset="0"/>
                <a:cs typeface="Arial" panose="020B0604020202020204" pitchFamily="34" charset="0"/>
                <a:sym typeface="Symbol" panose="05050102010706020507" pitchFamily="18" charset="2"/>
              </a:rPr>
              <a:t>th</a:t>
            </a:r>
            <a:r>
              <a:rPr lang="en-US" altLang="en-US" sz="2800" b="0">
                <a:solidFill>
                  <a:srgbClr val="FF0000"/>
                </a:solidFill>
                <a:latin typeface="Arial" panose="020B0604020202020204" pitchFamily="34" charset="0"/>
                <a:cs typeface="Arial" panose="020B0604020202020204" pitchFamily="34" charset="0"/>
                <a:sym typeface="Symbol" panose="05050102010706020507" pitchFamily="18" charset="2"/>
              </a:rPr>
              <a:t> &gt; 0 </a:t>
            </a:r>
          </a:p>
          <a:p>
            <a:pPr>
              <a:lnSpc>
                <a:spcPct val="150000"/>
              </a:lnSpc>
              <a:spcBef>
                <a:spcPct val="0"/>
              </a:spcBef>
              <a:buFontTx/>
              <a:buNone/>
            </a:pPr>
            <a:r>
              <a:rPr lang="en-US" altLang="en-US" sz="2800" b="0">
                <a:solidFill>
                  <a:srgbClr val="6600FF"/>
                </a:solidFill>
                <a:latin typeface="Arial" panose="020B0604020202020204" pitchFamily="34" charset="0"/>
                <a:cs typeface="Arial" panose="020B0604020202020204" pitchFamily="34" charset="0"/>
              </a:rPr>
              <a:t>Ng</a:t>
            </a:r>
            <a:r>
              <a:rPr lang="vi-VN" altLang="en-US" sz="2800" b="0">
                <a:solidFill>
                  <a:srgbClr val="6600FF"/>
                </a:solidFill>
                <a:latin typeface="Arial" panose="020B0604020202020204" pitchFamily="34" charset="0"/>
                <a:cs typeface="Arial" panose="020B0604020202020204" pitchFamily="34" charset="0"/>
              </a:rPr>
              <a:t>ư</a:t>
            </a:r>
            <a:r>
              <a:rPr lang="en-US" altLang="en-US" sz="2800" b="0">
                <a:solidFill>
                  <a:srgbClr val="6600FF"/>
                </a:solidFill>
                <a:latin typeface="Arial" panose="020B0604020202020204" pitchFamily="34" charset="0"/>
                <a:cs typeface="Arial" panose="020B0604020202020204" pitchFamily="34" charset="0"/>
              </a:rPr>
              <a:t>ng đặc         khí   </a:t>
            </a:r>
            <a:r>
              <a:rPr lang="en-US" altLang="en-US" sz="2800" b="0">
                <a:solidFill>
                  <a:srgbClr val="6600FF"/>
                </a:solidFill>
                <a:latin typeface="Arial" panose="020B0604020202020204" pitchFamily="34" charset="0"/>
                <a:cs typeface="Arial" panose="020B0604020202020204" pitchFamily="34" charset="0"/>
                <a:sym typeface="Symbol" panose="05050102010706020507" pitchFamily="18" charset="2"/>
              </a:rPr>
              <a:t>    rắn          H</a:t>
            </a:r>
            <a:r>
              <a:rPr lang="en-US" altLang="en-US" sz="2800" b="0" baseline="-25000">
                <a:solidFill>
                  <a:srgbClr val="6600FF"/>
                </a:solidFill>
                <a:latin typeface="Arial" panose="020B0604020202020204" pitchFamily="34" charset="0"/>
                <a:cs typeface="Arial" panose="020B0604020202020204" pitchFamily="34" charset="0"/>
                <a:sym typeface="Symbol" panose="05050102010706020507" pitchFamily="18" charset="2"/>
              </a:rPr>
              <a:t>nđ</a:t>
            </a:r>
            <a:r>
              <a:rPr lang="en-US" altLang="en-US" sz="2800" b="0">
                <a:solidFill>
                  <a:srgbClr val="6600FF"/>
                </a:solidFill>
                <a:latin typeface="Arial" panose="020B0604020202020204" pitchFamily="34" charset="0"/>
                <a:cs typeface="Arial" panose="020B0604020202020204" pitchFamily="34" charset="0"/>
                <a:sym typeface="Symbol" panose="05050102010706020507" pitchFamily="18" charset="2"/>
              </a:rPr>
              <a:t> &lt; 0 </a:t>
            </a:r>
            <a:endParaRPr lang="en-US" altLang="en-US" sz="2800" b="0">
              <a:solidFill>
                <a:srgbClr val="6600FF"/>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1E5AE00-B0B1-4573-93A9-1C47EDF9CC50}"/>
              </a:ext>
            </a:extLst>
          </p:cNvPr>
          <p:cNvSpPr txBox="1"/>
          <p:nvPr/>
        </p:nvSpPr>
        <p:spPr>
          <a:xfrm>
            <a:off x="423863" y="5811838"/>
            <a:ext cx="8991600" cy="1570037"/>
          </a:xfrm>
          <a:prstGeom prst="rect">
            <a:avLst/>
          </a:prstGeom>
          <a:noFill/>
        </p:spPr>
        <p:txBody>
          <a:bodyPr>
            <a:spAutoFit/>
          </a:bodyPr>
          <a:lstStyle/>
          <a:p>
            <a:pPr>
              <a:defRPr/>
            </a:pPr>
            <a:r>
              <a:rPr lang="en-US" dirty="0">
                <a:solidFill>
                  <a:srgbClr val="CC00FF"/>
                </a:solidFill>
                <a:latin typeface="Arial" panose="020B0604020202020204" pitchFamily="34" charset="0"/>
                <a:cs typeface="Arial" panose="020B0604020202020204" pitchFamily="34" charset="0"/>
                <a:sym typeface="Symbol" panose="05050102010706020507" pitchFamily="18" charset="2"/>
              </a:rPr>
              <a:t></a:t>
            </a:r>
            <a:r>
              <a:rPr lang="en-US" dirty="0" err="1">
                <a:solidFill>
                  <a:srgbClr val="CC00FF"/>
                </a:solidFill>
                <a:latin typeface="Arial" panose="020B0604020202020204" pitchFamily="34" charset="0"/>
                <a:cs typeface="Arial" panose="020B0604020202020204" pitchFamily="34" charset="0"/>
                <a:sym typeface="Symbol" panose="05050102010706020507" pitchFamily="18" charset="2"/>
              </a:rPr>
              <a:t>H</a:t>
            </a:r>
            <a:r>
              <a:rPr lang="en-US" baseline="-25000" dirty="0" err="1">
                <a:solidFill>
                  <a:srgbClr val="CC00FF"/>
                </a:solidFill>
                <a:latin typeface="Arial" panose="020B0604020202020204" pitchFamily="34" charset="0"/>
                <a:cs typeface="Arial" panose="020B0604020202020204" pitchFamily="34" charset="0"/>
                <a:sym typeface="Symbol" panose="05050102010706020507" pitchFamily="18" charset="2"/>
              </a:rPr>
              <a:t>nc</a:t>
            </a:r>
            <a:r>
              <a:rPr lang="en-US" dirty="0">
                <a:solidFill>
                  <a:srgbClr val="CC00FF"/>
                </a:solidFill>
                <a:latin typeface="Arial" panose="020B0604020202020204" pitchFamily="34" charset="0"/>
                <a:cs typeface="Arial" panose="020B0604020202020204" pitchFamily="34" charset="0"/>
                <a:sym typeface="Symbol" panose="05050102010706020507" pitchFamily="18" charset="2"/>
              </a:rPr>
              <a:t> </a:t>
            </a:r>
            <a:r>
              <a:rPr lang="en-US" dirty="0">
                <a:solidFill>
                  <a:schemeClr val="tx2">
                    <a:lumMod val="50000"/>
                  </a:schemeClr>
                </a:solidFill>
                <a:latin typeface="Arial" panose="020B0604020202020204" pitchFamily="34" charset="0"/>
                <a:cs typeface="Arial" panose="020B0604020202020204" pitchFamily="34" charset="0"/>
                <a:sym typeface="Symbol" panose="05050102010706020507" pitchFamily="18" charset="2"/>
              </a:rPr>
              <a:t>= - </a:t>
            </a:r>
            <a:r>
              <a:rPr lang="en-US" dirty="0">
                <a:solidFill>
                  <a:srgbClr val="0000FF"/>
                </a:solidFill>
                <a:latin typeface="Arial" panose="020B0604020202020204" pitchFamily="34" charset="0"/>
                <a:cs typeface="Arial" panose="020B0604020202020204" pitchFamily="34" charset="0"/>
                <a:sym typeface="Symbol" panose="05050102010706020507" pitchFamily="18" charset="2"/>
              </a:rPr>
              <a:t></a:t>
            </a:r>
            <a:r>
              <a:rPr lang="en-US" dirty="0" err="1">
                <a:solidFill>
                  <a:srgbClr val="0000FF"/>
                </a:solidFill>
                <a:latin typeface="Arial" panose="020B0604020202020204" pitchFamily="34" charset="0"/>
                <a:cs typeface="Arial" panose="020B0604020202020204" pitchFamily="34" charset="0"/>
                <a:sym typeface="Symbol" panose="05050102010706020507" pitchFamily="18" charset="2"/>
              </a:rPr>
              <a:t>H</a:t>
            </a:r>
            <a:r>
              <a:rPr lang="en-US" baseline="-25000" dirty="0" err="1">
                <a:solidFill>
                  <a:srgbClr val="0000FF"/>
                </a:solidFill>
                <a:latin typeface="Arial" panose="020B0604020202020204" pitchFamily="34" charset="0"/>
                <a:cs typeface="Arial" panose="020B0604020202020204" pitchFamily="34" charset="0"/>
                <a:sym typeface="Symbol" panose="05050102010706020507" pitchFamily="18" charset="2"/>
              </a:rPr>
              <a:t>đđ</a:t>
            </a:r>
            <a:r>
              <a:rPr lang="en-US" baseline="-25000" dirty="0">
                <a:solidFill>
                  <a:srgbClr val="0000FF"/>
                </a:solidFill>
                <a:latin typeface="Arial" panose="020B0604020202020204" pitchFamily="34" charset="0"/>
                <a:cs typeface="Arial" panose="020B0604020202020204" pitchFamily="34" charset="0"/>
                <a:sym typeface="Symbol" panose="05050102010706020507" pitchFamily="18" charset="2"/>
              </a:rPr>
              <a:t> </a:t>
            </a:r>
            <a:r>
              <a:rPr lang="en-US" dirty="0">
                <a:solidFill>
                  <a:schemeClr val="tx2">
                    <a:lumMod val="50000"/>
                  </a:schemeClr>
                </a:solidFill>
                <a:latin typeface="Arial" panose="020B0604020202020204" pitchFamily="34" charset="0"/>
                <a:cs typeface="Arial" panose="020B0604020202020204" pitchFamily="34" charset="0"/>
                <a:sym typeface="Symbol" panose="05050102010706020507" pitchFamily="18" charset="2"/>
              </a:rPr>
              <a:t>; </a:t>
            </a:r>
            <a:r>
              <a:rPr lang="en-US" dirty="0">
                <a:solidFill>
                  <a:srgbClr val="C00000"/>
                </a:solidFill>
                <a:latin typeface="Arial" panose="020B0604020202020204" pitchFamily="34" charset="0"/>
                <a:cs typeface="Arial" panose="020B0604020202020204" pitchFamily="34" charset="0"/>
                <a:sym typeface="Symbol" panose="05050102010706020507" pitchFamily="18" charset="2"/>
              </a:rPr>
              <a:t></a:t>
            </a:r>
            <a:r>
              <a:rPr lang="en-US" dirty="0" err="1">
                <a:solidFill>
                  <a:srgbClr val="C00000"/>
                </a:solidFill>
                <a:latin typeface="Arial" panose="020B0604020202020204" pitchFamily="34" charset="0"/>
                <a:cs typeface="Arial" panose="020B0604020202020204" pitchFamily="34" charset="0"/>
                <a:sym typeface="Symbol" panose="05050102010706020507" pitchFamily="18" charset="2"/>
              </a:rPr>
              <a:t>H</a:t>
            </a:r>
            <a:r>
              <a:rPr lang="en-US" baseline="-25000" dirty="0" err="1">
                <a:solidFill>
                  <a:srgbClr val="C00000"/>
                </a:solidFill>
                <a:latin typeface="Arial" panose="020B0604020202020204" pitchFamily="34" charset="0"/>
                <a:cs typeface="Arial" panose="020B0604020202020204" pitchFamily="34" charset="0"/>
                <a:sym typeface="Symbol" panose="05050102010706020507" pitchFamily="18" charset="2"/>
              </a:rPr>
              <a:t>bh</a:t>
            </a:r>
            <a:r>
              <a:rPr lang="en-US" dirty="0">
                <a:solidFill>
                  <a:srgbClr val="C00000"/>
                </a:solidFill>
                <a:latin typeface="Arial" panose="020B0604020202020204" pitchFamily="34" charset="0"/>
                <a:cs typeface="Arial" panose="020B0604020202020204" pitchFamily="34" charset="0"/>
                <a:sym typeface="Symbol" panose="05050102010706020507" pitchFamily="18" charset="2"/>
              </a:rPr>
              <a:t> </a:t>
            </a:r>
            <a:r>
              <a:rPr lang="en-US" dirty="0">
                <a:solidFill>
                  <a:schemeClr val="tx2">
                    <a:lumMod val="50000"/>
                  </a:schemeClr>
                </a:solidFill>
                <a:latin typeface="Arial" panose="020B0604020202020204" pitchFamily="34" charset="0"/>
                <a:cs typeface="Arial" panose="020B0604020202020204" pitchFamily="34" charset="0"/>
                <a:sym typeface="Symbol" panose="05050102010706020507" pitchFamily="18" charset="2"/>
              </a:rPr>
              <a:t>= - </a:t>
            </a:r>
            <a:r>
              <a:rPr lang="en-US" dirty="0" err="1">
                <a:solidFill>
                  <a:schemeClr val="tx2">
                    <a:lumMod val="50000"/>
                  </a:schemeClr>
                </a:solidFill>
                <a:latin typeface="Arial" panose="020B0604020202020204" pitchFamily="34" charset="0"/>
                <a:cs typeface="Arial" panose="020B0604020202020204" pitchFamily="34" charset="0"/>
                <a:sym typeface="Symbol" panose="05050102010706020507" pitchFamily="18" charset="2"/>
              </a:rPr>
              <a:t>H</a:t>
            </a:r>
            <a:r>
              <a:rPr lang="en-US" baseline="-25000" dirty="0" err="1">
                <a:solidFill>
                  <a:schemeClr val="tx2">
                    <a:lumMod val="50000"/>
                  </a:schemeClr>
                </a:solidFill>
                <a:latin typeface="Arial" panose="020B0604020202020204" pitchFamily="34" charset="0"/>
                <a:cs typeface="Arial" panose="020B0604020202020204" pitchFamily="34" charset="0"/>
                <a:sym typeface="Symbol" panose="05050102010706020507" pitchFamily="18" charset="2"/>
              </a:rPr>
              <a:t>nt</a:t>
            </a:r>
            <a:r>
              <a:rPr lang="en-US" dirty="0">
                <a:solidFill>
                  <a:schemeClr val="tx2">
                    <a:lumMod val="50000"/>
                  </a:schemeClr>
                </a:solidFill>
                <a:latin typeface="Arial" panose="020B0604020202020204" pitchFamily="34" charset="0"/>
                <a:cs typeface="Arial" panose="020B0604020202020204" pitchFamily="34" charset="0"/>
                <a:sym typeface="Symbol" panose="05050102010706020507" pitchFamily="18" charset="2"/>
              </a:rPr>
              <a:t> ; </a:t>
            </a:r>
            <a:r>
              <a:rPr lang="en-US" dirty="0">
                <a:solidFill>
                  <a:srgbClr val="FF0000"/>
                </a:solidFill>
                <a:latin typeface="Arial" panose="020B0604020202020204" pitchFamily="34" charset="0"/>
                <a:cs typeface="Arial" panose="020B0604020202020204" pitchFamily="34" charset="0"/>
                <a:sym typeface="Symbol" panose="05050102010706020507" pitchFamily="18" charset="2"/>
              </a:rPr>
              <a:t></a:t>
            </a:r>
            <a:r>
              <a:rPr lang="en-US" dirty="0" err="1">
                <a:solidFill>
                  <a:srgbClr val="FF0000"/>
                </a:solidFill>
                <a:latin typeface="Arial" panose="020B0604020202020204" pitchFamily="34" charset="0"/>
                <a:cs typeface="Arial" panose="020B0604020202020204" pitchFamily="34" charset="0"/>
                <a:sym typeface="Symbol" panose="05050102010706020507" pitchFamily="18" charset="2"/>
              </a:rPr>
              <a:t>H</a:t>
            </a:r>
            <a:r>
              <a:rPr lang="en-US" baseline="-25000" dirty="0" err="1">
                <a:solidFill>
                  <a:srgbClr val="FF0000"/>
                </a:solidFill>
                <a:latin typeface="Arial" panose="020B0604020202020204" pitchFamily="34" charset="0"/>
                <a:cs typeface="Arial" panose="020B0604020202020204" pitchFamily="34" charset="0"/>
                <a:sym typeface="Symbol" panose="05050102010706020507" pitchFamily="18" charset="2"/>
              </a:rPr>
              <a:t>th</a:t>
            </a:r>
            <a:r>
              <a:rPr lang="en-US" dirty="0">
                <a:solidFill>
                  <a:srgbClr val="FF0000"/>
                </a:solidFill>
                <a:latin typeface="Arial" panose="020B0604020202020204" pitchFamily="34" charset="0"/>
                <a:cs typeface="Arial" panose="020B0604020202020204" pitchFamily="34" charset="0"/>
                <a:sym typeface="Symbol" panose="05050102010706020507" pitchFamily="18" charset="2"/>
              </a:rPr>
              <a:t> </a:t>
            </a:r>
            <a:r>
              <a:rPr lang="en-US" dirty="0">
                <a:solidFill>
                  <a:schemeClr val="tx2">
                    <a:lumMod val="50000"/>
                  </a:schemeClr>
                </a:solidFill>
                <a:latin typeface="Arial" panose="020B0604020202020204" pitchFamily="34" charset="0"/>
                <a:cs typeface="Arial" panose="020B0604020202020204" pitchFamily="34" charset="0"/>
                <a:sym typeface="Symbol" panose="05050102010706020507" pitchFamily="18" charset="2"/>
              </a:rPr>
              <a:t>= - </a:t>
            </a:r>
            <a:r>
              <a:rPr lang="en-US" dirty="0">
                <a:solidFill>
                  <a:srgbClr val="9933FF"/>
                </a:solidFill>
                <a:latin typeface="Arial" panose="020B0604020202020204" pitchFamily="34" charset="0"/>
                <a:cs typeface="Arial" panose="020B0604020202020204" pitchFamily="34" charset="0"/>
                <a:sym typeface="Symbol" panose="05050102010706020507" pitchFamily="18" charset="2"/>
              </a:rPr>
              <a:t></a:t>
            </a:r>
            <a:r>
              <a:rPr lang="en-US" dirty="0" err="1">
                <a:solidFill>
                  <a:srgbClr val="9933FF"/>
                </a:solidFill>
                <a:latin typeface="Arial" panose="020B0604020202020204" pitchFamily="34" charset="0"/>
                <a:cs typeface="Arial" panose="020B0604020202020204" pitchFamily="34" charset="0"/>
                <a:sym typeface="Symbol" panose="05050102010706020507" pitchFamily="18" charset="2"/>
              </a:rPr>
              <a:t>H</a:t>
            </a:r>
            <a:r>
              <a:rPr lang="en-US" baseline="-25000" dirty="0" err="1">
                <a:solidFill>
                  <a:srgbClr val="9933FF"/>
                </a:solidFill>
                <a:latin typeface="Arial" panose="020B0604020202020204" pitchFamily="34" charset="0"/>
                <a:cs typeface="Arial" panose="020B0604020202020204" pitchFamily="34" charset="0"/>
                <a:sym typeface="Symbol" panose="05050102010706020507" pitchFamily="18" charset="2"/>
              </a:rPr>
              <a:t>nđ</a:t>
            </a:r>
            <a:endParaRPr lang="en-US" dirty="0">
              <a:solidFill>
                <a:srgbClr val="9933FF"/>
              </a:solidFill>
            </a:endParaRPr>
          </a:p>
          <a:p>
            <a:pPr>
              <a:defRPr/>
            </a:pPr>
            <a:endParaRPr lang="en-US" dirty="0">
              <a:solidFill>
                <a:schemeClr val="tx2">
                  <a:lumMod val="50000"/>
                </a:schemeClr>
              </a:solidFill>
            </a:endParaRPr>
          </a:p>
          <a:p>
            <a:pP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P spid="3" grpId="0"/>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C37132EE-9610-4103-876A-4B197A432508}"/>
              </a:ext>
            </a:extLst>
          </p:cNvPr>
          <p:cNvSpPr>
            <a:spLocks noGrp="1"/>
          </p:cNvSpPr>
          <p:nvPr>
            <p:ph type="title"/>
          </p:nvPr>
        </p:nvSpPr>
        <p:spPr/>
        <p:txBody>
          <a:bodyPr/>
          <a:lstStyle/>
          <a:p>
            <a:r>
              <a:rPr lang="en-US" altLang="en-US" b="1">
                <a:solidFill>
                  <a:srgbClr val="006600"/>
                </a:solidFill>
                <a:latin typeface="Arial" panose="020B0604020202020204" pitchFamily="34" charset="0"/>
                <a:cs typeface="Arial" panose="020B0604020202020204" pitchFamily="34" charset="0"/>
              </a:rPr>
              <a:t>TẠO TUYẾT NHÂN TẠO</a:t>
            </a:r>
          </a:p>
        </p:txBody>
      </p:sp>
      <p:pic>
        <p:nvPicPr>
          <p:cNvPr id="87043" name="Picture 2" descr="Kết quả hình ảnh cho MAKE SNOW IN WINTER">
            <a:extLst>
              <a:ext uri="{FF2B5EF4-FFF2-40B4-BE49-F238E27FC236}">
                <a16:creationId xmlns:a16="http://schemas.microsoft.com/office/drawing/2014/main" id="{9B75B138-3E40-466D-961E-FF9E30ECB4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417638"/>
            <a:ext cx="7848600" cy="498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54B7023E-A084-4D74-8AF9-868AD695212A}"/>
              </a:ext>
            </a:extLst>
          </p:cNvPr>
          <p:cNvSpPr>
            <a:spLocks noGrp="1"/>
          </p:cNvSpPr>
          <p:nvPr>
            <p:ph type="title"/>
          </p:nvPr>
        </p:nvSpPr>
        <p:spPr>
          <a:xfrm>
            <a:off x="3576638" y="500063"/>
            <a:ext cx="1524000" cy="457200"/>
          </a:xfrm>
        </p:spPr>
        <p:txBody>
          <a:bodyPr/>
          <a:lstStyle/>
          <a:p>
            <a:r>
              <a:rPr lang="en-US" altLang="en-US" sz="2400" b="1">
                <a:solidFill>
                  <a:srgbClr val="0000FF"/>
                </a:solidFill>
                <a:latin typeface="Arial" panose="020B0604020202020204" pitchFamily="34" charset="0"/>
                <a:cs typeface="Arial" panose="020B0604020202020204" pitchFamily="34" charset="0"/>
              </a:rPr>
              <a:t>Hòa tan</a:t>
            </a:r>
            <a:endParaRPr lang="en-US" altLang="en-US" sz="2400">
              <a:solidFill>
                <a:srgbClr val="0000FF"/>
              </a:solidFill>
              <a:latin typeface="Arial" panose="020B0604020202020204" pitchFamily="34" charset="0"/>
              <a:cs typeface="Arial" panose="020B0604020202020204" pitchFamily="34" charset="0"/>
            </a:endParaRPr>
          </a:p>
        </p:txBody>
      </p:sp>
      <p:sp>
        <p:nvSpPr>
          <p:cNvPr id="88067" name="Rectangle 3">
            <a:extLst>
              <a:ext uri="{FF2B5EF4-FFF2-40B4-BE49-F238E27FC236}">
                <a16:creationId xmlns:a16="http://schemas.microsoft.com/office/drawing/2014/main" id="{422F9FC2-BFAD-4ED4-A945-AE104C713B48}"/>
              </a:ext>
            </a:extLst>
          </p:cNvPr>
          <p:cNvSpPr>
            <a:spLocks noGrp="1"/>
          </p:cNvSpPr>
          <p:nvPr>
            <p:ph type="body" sz="half" idx="1"/>
          </p:nvPr>
        </p:nvSpPr>
        <p:spPr>
          <a:xfrm>
            <a:off x="147638" y="838200"/>
            <a:ext cx="8686800" cy="4525963"/>
          </a:xfrm>
        </p:spPr>
        <p:txBody>
          <a:bodyPr/>
          <a:lstStyle/>
          <a:p>
            <a:pPr>
              <a:buFont typeface="Arial" panose="020B0604020202020204" pitchFamily="34" charset="0"/>
              <a:buNone/>
            </a:pPr>
            <a:r>
              <a:rPr lang="en-US" altLang="en-US">
                <a:solidFill>
                  <a:srgbClr val="0000FF"/>
                </a:solidFill>
              </a:rPr>
              <a:t>NaCl (rắn)  +(n+m) H</a:t>
            </a:r>
            <a:r>
              <a:rPr lang="en-US" altLang="en-US" baseline="-25000">
                <a:solidFill>
                  <a:srgbClr val="0000FF"/>
                </a:solidFill>
              </a:rPr>
              <a:t>2</a:t>
            </a:r>
            <a:r>
              <a:rPr lang="en-US" altLang="en-US">
                <a:solidFill>
                  <a:srgbClr val="0000FF"/>
                </a:solidFill>
              </a:rPr>
              <a:t>O  </a:t>
            </a:r>
            <a:r>
              <a:rPr lang="en-US" altLang="en-US">
                <a:solidFill>
                  <a:srgbClr val="0000FF"/>
                </a:solidFill>
                <a:latin typeface="FigurineCB AriesSP" panose="020B0500000000000000" pitchFamily="34" charset="0"/>
              </a:rPr>
              <a:t>→ Na</a:t>
            </a:r>
            <a:r>
              <a:rPr lang="en-US" altLang="en-US" baseline="30000">
                <a:solidFill>
                  <a:srgbClr val="0000FF"/>
                </a:solidFill>
                <a:latin typeface="FigurineCB AriesSP" panose="020B0500000000000000" pitchFamily="34" charset="0"/>
              </a:rPr>
              <a:t>+</a:t>
            </a:r>
            <a:r>
              <a:rPr lang="en-US" altLang="en-US">
                <a:solidFill>
                  <a:srgbClr val="0000FF"/>
                </a:solidFill>
                <a:latin typeface="FigurineCB AriesSP" panose="020B0500000000000000" pitchFamily="34" charset="0"/>
              </a:rPr>
              <a:t>.nH</a:t>
            </a:r>
            <a:r>
              <a:rPr lang="en-US" altLang="en-US" baseline="-25000">
                <a:solidFill>
                  <a:srgbClr val="0000FF"/>
                </a:solidFill>
                <a:latin typeface="FigurineCB AriesSP" panose="020B0500000000000000" pitchFamily="34" charset="0"/>
              </a:rPr>
              <a:t>2</a:t>
            </a:r>
            <a:r>
              <a:rPr lang="en-US" altLang="en-US">
                <a:solidFill>
                  <a:srgbClr val="0000FF"/>
                </a:solidFill>
                <a:latin typeface="FigurineCB AriesSP" panose="020B0500000000000000" pitchFamily="34" charset="0"/>
              </a:rPr>
              <a:t>O</a:t>
            </a:r>
            <a:r>
              <a:rPr lang="en-US" altLang="en-US" baseline="-25000">
                <a:solidFill>
                  <a:srgbClr val="0000FF"/>
                </a:solidFill>
                <a:latin typeface="FigurineCB AriesSP" panose="020B0500000000000000" pitchFamily="34" charset="0"/>
              </a:rPr>
              <a:t> </a:t>
            </a:r>
            <a:r>
              <a:rPr lang="en-US" altLang="en-US">
                <a:solidFill>
                  <a:srgbClr val="0000FF"/>
                </a:solidFill>
                <a:latin typeface="FigurineCB AriesSP" panose="020B0500000000000000" pitchFamily="34" charset="0"/>
              </a:rPr>
              <a:t>+ Cl</a:t>
            </a:r>
            <a:r>
              <a:rPr lang="en-US" altLang="en-US" baseline="30000">
                <a:solidFill>
                  <a:srgbClr val="0000FF"/>
                </a:solidFill>
                <a:latin typeface="FigurineCB AriesSP" panose="020B0500000000000000" pitchFamily="34" charset="0"/>
              </a:rPr>
              <a:t>-</a:t>
            </a:r>
            <a:r>
              <a:rPr lang="en-US" altLang="en-US">
                <a:solidFill>
                  <a:srgbClr val="0000FF"/>
                </a:solidFill>
                <a:latin typeface="FigurineCB AriesSP" panose="020B0500000000000000" pitchFamily="34" charset="0"/>
              </a:rPr>
              <a:t>.mH</a:t>
            </a:r>
            <a:r>
              <a:rPr lang="en-US" altLang="en-US" baseline="-25000">
                <a:solidFill>
                  <a:srgbClr val="0000FF"/>
                </a:solidFill>
                <a:latin typeface="FigurineCB AriesSP" panose="020B0500000000000000" pitchFamily="34" charset="0"/>
              </a:rPr>
              <a:t>2</a:t>
            </a:r>
            <a:r>
              <a:rPr lang="en-US" altLang="en-US">
                <a:solidFill>
                  <a:srgbClr val="0000FF"/>
                </a:solidFill>
                <a:latin typeface="FigurineCB AriesSP" panose="020B0500000000000000" pitchFamily="34" charset="0"/>
              </a:rPr>
              <a:t>O</a:t>
            </a:r>
          </a:p>
          <a:p>
            <a:pPr>
              <a:buFont typeface="Arial" panose="020B0604020202020204" pitchFamily="34" charset="0"/>
              <a:buNone/>
            </a:pPr>
            <a:r>
              <a:rPr lang="en-US" altLang="en-US" sz="2800" b="1">
                <a:latin typeface="FigurineCB AriesSP" panose="020B0500000000000000" pitchFamily="34" charset="0"/>
                <a:sym typeface="Symbol" panose="05050102010706020507" pitchFamily="18" charset="2"/>
              </a:rPr>
              <a:t>             </a:t>
            </a:r>
            <a:r>
              <a:rPr lang="en-US" altLang="en-US" sz="3600" b="1">
                <a:latin typeface="FigurineCB AriesSP" panose="020B0500000000000000" pitchFamily="34" charset="0"/>
                <a:sym typeface="Symbol" panose="05050102010706020507" pitchFamily="18" charset="2"/>
              </a:rPr>
              <a:t>H</a:t>
            </a:r>
            <a:r>
              <a:rPr lang="en-US" altLang="en-US" sz="3600" b="1" baseline="-25000">
                <a:latin typeface="FigurineCB AriesSP" panose="020B0500000000000000" pitchFamily="34" charset="0"/>
                <a:sym typeface="Symbol" panose="05050102010706020507" pitchFamily="18" charset="2"/>
              </a:rPr>
              <a:t>hòa tan</a:t>
            </a:r>
            <a:r>
              <a:rPr lang="en-US" altLang="en-US" sz="3600" b="1">
                <a:latin typeface="FigurineCB AriesSP" panose="020B0500000000000000" pitchFamily="34" charset="0"/>
                <a:sym typeface="Symbol" panose="05050102010706020507" pitchFamily="18" charset="2"/>
              </a:rPr>
              <a:t> = H</a:t>
            </a:r>
            <a:r>
              <a:rPr lang="en-US" altLang="en-US" sz="3600" b="1" baseline="-25000">
                <a:latin typeface="FigurineCB AriesSP" panose="020B0500000000000000" pitchFamily="34" charset="0"/>
                <a:sym typeface="Symbol" panose="05050102010706020507" pitchFamily="18" charset="2"/>
              </a:rPr>
              <a:t>cp</a:t>
            </a:r>
            <a:r>
              <a:rPr lang="en-US" altLang="en-US" sz="3600" b="1">
                <a:latin typeface="FigurineCB AriesSP" panose="020B0500000000000000" pitchFamily="34" charset="0"/>
                <a:sym typeface="Symbol" panose="05050102010706020507" pitchFamily="18" charset="2"/>
              </a:rPr>
              <a:t>(+)  +  H</a:t>
            </a:r>
            <a:r>
              <a:rPr lang="en-US" altLang="en-US" sz="3600" b="1" baseline="-25000">
                <a:latin typeface="FigurineCB AriesSP" panose="020B0500000000000000" pitchFamily="34" charset="0"/>
                <a:sym typeface="Symbol" panose="05050102010706020507" pitchFamily="18" charset="2"/>
              </a:rPr>
              <a:t>sol</a:t>
            </a:r>
            <a:r>
              <a:rPr lang="en-US" altLang="en-US" sz="3600" b="1">
                <a:latin typeface="FigurineCB AriesSP" panose="020B0500000000000000" pitchFamily="34" charset="0"/>
                <a:sym typeface="Symbol" panose="05050102010706020507" pitchFamily="18" charset="2"/>
              </a:rPr>
              <a:t>(-) </a:t>
            </a:r>
            <a:endParaRPr lang="en-US" altLang="en-US" sz="3600" b="1" baseline="-25000">
              <a:latin typeface="FigurineCB AriesSP" panose="020B0500000000000000" pitchFamily="34" charset="0"/>
              <a:sym typeface="Symbol" panose="05050102010706020507" pitchFamily="18" charset="2"/>
            </a:endParaRPr>
          </a:p>
          <a:p>
            <a:pPr>
              <a:buFont typeface="Arial" panose="020B0604020202020204" pitchFamily="34" charset="0"/>
              <a:buNone/>
            </a:pPr>
            <a:endParaRPr lang="en-US" altLang="en-US" sz="2800" b="1">
              <a:latin typeface="FigurineCB AriesSP" panose="020B0500000000000000" pitchFamily="34" charset="0"/>
              <a:sym typeface="Symbol" panose="05050102010706020507" pitchFamily="18" charset="2"/>
            </a:endParaRPr>
          </a:p>
          <a:p>
            <a:pPr>
              <a:buFont typeface="Arial" panose="020B0604020202020204" pitchFamily="34" charset="0"/>
              <a:buNone/>
            </a:pPr>
            <a:r>
              <a:rPr lang="en-US" altLang="en-US" sz="2800" b="1">
                <a:solidFill>
                  <a:srgbClr val="FF3300"/>
                </a:solidFill>
                <a:latin typeface="FigurineCB AriesSP" panose="020B0500000000000000" pitchFamily="34" charset="0"/>
                <a:sym typeface="Symbol" panose="05050102010706020507" pitchFamily="18" charset="2"/>
              </a:rPr>
              <a:t>                </a:t>
            </a:r>
            <a:endParaRPr lang="en-US" altLang="en-US" sz="2800" b="1">
              <a:latin typeface="FigurineCB AriesSP" panose="020B0500000000000000" pitchFamily="34" charset="0"/>
              <a:sym typeface="Symbol" panose="05050102010706020507" pitchFamily="18" charset="2"/>
            </a:endParaRPr>
          </a:p>
        </p:txBody>
      </p:sp>
      <p:graphicFrame>
        <p:nvGraphicFramePr>
          <p:cNvPr id="88068" name="Object 2">
            <a:extLst>
              <a:ext uri="{FF2B5EF4-FFF2-40B4-BE49-F238E27FC236}">
                <a16:creationId xmlns:a16="http://schemas.microsoft.com/office/drawing/2014/main" id="{2BE9E2DD-8042-4654-BDE3-FC7D822878AD}"/>
              </a:ext>
            </a:extLst>
          </p:cNvPr>
          <p:cNvGraphicFramePr>
            <a:graphicFrameLocks noChangeAspect="1"/>
          </p:cNvGraphicFramePr>
          <p:nvPr>
            <p:extLst>
              <p:ext uri="{D42A27DB-BD31-4B8C-83A1-F6EECF244321}">
                <p14:modId xmlns:p14="http://schemas.microsoft.com/office/powerpoint/2010/main" val="21432280"/>
              </p:ext>
            </p:extLst>
          </p:nvPr>
        </p:nvGraphicFramePr>
        <p:xfrm>
          <a:off x="145804" y="2994396"/>
          <a:ext cx="8686800" cy="3779837"/>
        </p:xfrm>
        <a:graphic>
          <a:graphicData uri="http://schemas.openxmlformats.org/presentationml/2006/ole">
            <mc:AlternateContent xmlns:mc="http://schemas.openxmlformats.org/markup-compatibility/2006">
              <mc:Choice xmlns:v="urn:schemas-microsoft-com:vml" Requires="v">
                <p:oleObj spid="_x0000_s88089" name="Slide" r:id="rId3" imgW="3870960" imgH="2903220" progId="PowerPoint.Slide.8">
                  <p:embed/>
                </p:oleObj>
              </mc:Choice>
              <mc:Fallback>
                <p:oleObj name="Slide" r:id="rId3" imgW="3870960" imgH="2903220" progId="PowerPoint.Slid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804" y="2994396"/>
                        <a:ext cx="8686800" cy="377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3">
            <a:extLst>
              <a:ext uri="{FF2B5EF4-FFF2-40B4-BE49-F238E27FC236}">
                <a16:creationId xmlns:a16="http://schemas.microsoft.com/office/drawing/2014/main" id="{2FBBF45C-9E3F-4D39-B92D-9744A273C2F1}"/>
              </a:ext>
            </a:extLst>
          </p:cNvPr>
          <p:cNvSpPr txBox="1">
            <a:spLocks noChangeArrowheads="1"/>
          </p:cNvSpPr>
          <p:nvPr/>
        </p:nvSpPr>
        <p:spPr bwMode="auto">
          <a:xfrm>
            <a:off x="4343400" y="2540000"/>
            <a:ext cx="434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a:solidFill>
                  <a:srgbClr val="FF0000"/>
                </a:solidFill>
                <a:latin typeface="Times New Roman" panose="02020603050405020304" pitchFamily="18" charset="0"/>
              </a:rPr>
              <a:t>PHỤ THUỘC L</a:t>
            </a:r>
            <a:r>
              <a:rPr lang="vi-VN" altLang="en-US" sz="2400">
                <a:solidFill>
                  <a:srgbClr val="FF0000"/>
                </a:solidFill>
                <a:latin typeface="Times New Roman" panose="02020603050405020304" pitchFamily="18" charset="0"/>
              </a:rPr>
              <a:t>Ư</a:t>
            </a:r>
            <a:r>
              <a:rPr lang="en-US" altLang="en-US" sz="2400">
                <a:solidFill>
                  <a:srgbClr val="FF0000"/>
                </a:solidFill>
                <a:latin typeface="Times New Roman" panose="02020603050405020304" pitchFamily="18" charset="0"/>
              </a:rPr>
              <a:t>ỢNG NƯỚC</a:t>
            </a:r>
          </a:p>
        </p:txBody>
      </p:sp>
      <p:cxnSp>
        <p:nvCxnSpPr>
          <p:cNvPr id="6" name="Straight Arrow Connector 5">
            <a:extLst>
              <a:ext uri="{FF2B5EF4-FFF2-40B4-BE49-F238E27FC236}">
                <a16:creationId xmlns:a16="http://schemas.microsoft.com/office/drawing/2014/main" id="{2F85B44B-513A-49BA-93AA-401863792863}"/>
              </a:ext>
            </a:extLst>
          </p:cNvPr>
          <p:cNvCxnSpPr>
            <a:cxnSpLocks/>
          </p:cNvCxnSpPr>
          <p:nvPr/>
        </p:nvCxnSpPr>
        <p:spPr>
          <a:xfrm>
            <a:off x="6221413" y="1962150"/>
            <a:ext cx="342900" cy="635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A62ADF5-B4E8-40CC-B436-5BB43DF28CE3}"/>
              </a:ext>
            </a:extLst>
          </p:cNvPr>
          <p:cNvCxnSpPr>
            <a:cxnSpLocks/>
          </p:cNvCxnSpPr>
          <p:nvPr/>
        </p:nvCxnSpPr>
        <p:spPr>
          <a:xfrm>
            <a:off x="1900238" y="1989138"/>
            <a:ext cx="2438400" cy="8096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8072" name="TextBox 9">
            <a:extLst>
              <a:ext uri="{FF2B5EF4-FFF2-40B4-BE49-F238E27FC236}">
                <a16:creationId xmlns:a16="http://schemas.microsoft.com/office/drawing/2014/main" id="{C82BF440-DD55-46A8-9A61-0AE0F8F8D675}"/>
              </a:ext>
            </a:extLst>
          </p:cNvPr>
          <p:cNvSpPr txBox="1">
            <a:spLocks noChangeArrowheads="1"/>
          </p:cNvSpPr>
          <p:nvPr/>
        </p:nvSpPr>
        <p:spPr bwMode="auto">
          <a:xfrm>
            <a:off x="8001000" y="3378200"/>
            <a:ext cx="8334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a:latin typeface="Times New Roman" panose="02020603050405020304" pitchFamily="18" charset="0"/>
            </a:endParaRPr>
          </a:p>
        </p:txBody>
      </p:sp>
      <p:sp>
        <p:nvSpPr>
          <p:cNvPr id="88073" name="TextBox 11">
            <a:extLst>
              <a:ext uri="{FF2B5EF4-FFF2-40B4-BE49-F238E27FC236}">
                <a16:creationId xmlns:a16="http://schemas.microsoft.com/office/drawing/2014/main" id="{D5E9541C-6153-44A1-A668-4C95395D25FA}"/>
              </a:ext>
            </a:extLst>
          </p:cNvPr>
          <p:cNvSpPr txBox="1">
            <a:spLocks noChangeArrowheads="1"/>
          </p:cNvSpPr>
          <p:nvPr/>
        </p:nvSpPr>
        <p:spPr bwMode="auto">
          <a:xfrm>
            <a:off x="5465763" y="4584700"/>
            <a:ext cx="2971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vi-VN" altLang="en-US" sz="2400">
                <a:latin typeface="Arial" panose="020B0604020202020204" pitchFamily="34" charset="0"/>
                <a:cs typeface="Arial" panose="020B0604020202020204" pitchFamily="34" charset="0"/>
              </a:rPr>
              <a:t>TƯƠNG TÁC HÚT</a:t>
            </a:r>
            <a:endParaRPr lang="en-US" altLang="en-US" sz="2400">
              <a:latin typeface="Arial" panose="020B0604020202020204" pitchFamily="34" charset="0"/>
              <a:cs typeface="Arial" panose="020B0604020202020204" pitchFamily="34" charset="0"/>
            </a:endParaRPr>
          </a:p>
        </p:txBody>
      </p:sp>
      <p:graphicFrame>
        <p:nvGraphicFramePr>
          <p:cNvPr id="10" name="Object 4">
            <a:extLst>
              <a:ext uri="{FF2B5EF4-FFF2-40B4-BE49-F238E27FC236}">
                <a16:creationId xmlns:a16="http://schemas.microsoft.com/office/drawing/2014/main" id="{0240846A-15FA-40A4-918D-3A74E57E39AB}"/>
              </a:ext>
            </a:extLst>
          </p:cNvPr>
          <p:cNvGraphicFramePr>
            <a:graphicFrameLocks noGrp="1" noChangeAspect="1"/>
          </p:cNvGraphicFramePr>
          <p:nvPr>
            <p:ph sz="half" idx="2"/>
            <p:extLst>
              <p:ext uri="{D42A27DB-BD31-4B8C-83A1-F6EECF244321}">
                <p14:modId xmlns:p14="http://schemas.microsoft.com/office/powerpoint/2010/main" val="165748976"/>
              </p:ext>
            </p:extLst>
          </p:nvPr>
        </p:nvGraphicFramePr>
        <p:xfrm>
          <a:off x="2908540" y="2969419"/>
          <a:ext cx="2892425" cy="1066800"/>
        </p:xfrm>
        <a:graphic>
          <a:graphicData uri="http://schemas.openxmlformats.org/presentationml/2006/ole">
            <mc:AlternateContent xmlns:mc="http://schemas.openxmlformats.org/markup-compatibility/2006">
              <mc:Choice xmlns:v="urn:schemas-microsoft-com:vml" Requires="v">
                <p:oleObj spid="_x0000_s88090" name="Equation" r:id="rId5" imgW="1231900" imgH="457200" progId="Equation.3">
                  <p:embed/>
                </p:oleObj>
              </mc:Choice>
              <mc:Fallback>
                <p:oleObj name="Equation" r:id="rId5" imgW="1231900" imgH="457200" progId="Equation.3">
                  <p:embed/>
                  <p:pic>
                    <p:nvPicPr>
                      <p:cNvPr id="90116" name="Object 4">
                        <a:extLst>
                          <a:ext uri="{FF2B5EF4-FFF2-40B4-BE49-F238E27FC236}">
                            <a16:creationId xmlns:a16="http://schemas.microsoft.com/office/drawing/2014/main" id="{686AF56C-F9B7-455E-9142-43B2B4F1C6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8540" y="2969419"/>
                        <a:ext cx="2892425"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5">
            <a:extLst>
              <a:ext uri="{FF2B5EF4-FFF2-40B4-BE49-F238E27FC236}">
                <a16:creationId xmlns:a16="http://schemas.microsoft.com/office/drawing/2014/main" id="{509D026D-EF7F-4DD4-95F4-F831A6E22238}"/>
              </a:ext>
            </a:extLst>
          </p:cNvPr>
          <p:cNvSpPr txBox="1">
            <a:spLocks noChangeArrowheads="1"/>
          </p:cNvSpPr>
          <p:nvPr/>
        </p:nvSpPr>
        <p:spPr bwMode="auto">
          <a:xfrm>
            <a:off x="304800" y="1066800"/>
            <a:ext cx="82296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50000"/>
              </a:spcBef>
              <a:buFont typeface="Arial" panose="020B0604020202020204" pitchFamily="34" charset="0"/>
              <a:buNone/>
            </a:pPr>
            <a:r>
              <a:rPr lang="en-US" altLang="en-US" sz="2800">
                <a:solidFill>
                  <a:srgbClr val="006600"/>
                </a:solidFill>
                <a:latin typeface="Arial" panose="020B0604020202020204" pitchFamily="34" charset="0"/>
                <a:cs typeface="Arial" panose="020B0604020202020204" pitchFamily="34" charset="0"/>
              </a:rPr>
              <a:t>Hiệu ứng nhiệt của quá trình hoà tan là hiệu ứng nhiệt của quá trình hoà tan </a:t>
            </a:r>
            <a:r>
              <a:rPr lang="en-US" altLang="en-US" sz="2800" u="sng">
                <a:solidFill>
                  <a:srgbClr val="006600"/>
                </a:solidFill>
                <a:latin typeface="Arial" panose="020B0604020202020204" pitchFamily="34" charset="0"/>
                <a:cs typeface="Arial" panose="020B0604020202020204" pitchFamily="34" charset="0"/>
              </a:rPr>
              <a:t>1mol chất tan</a:t>
            </a:r>
            <a:r>
              <a:rPr lang="en-US" altLang="en-US" sz="2800">
                <a:solidFill>
                  <a:srgbClr val="006600"/>
                </a:solidFill>
                <a:latin typeface="Arial" panose="020B0604020202020204" pitchFamily="34" charset="0"/>
                <a:cs typeface="Arial" panose="020B0604020202020204" pitchFamily="34" charset="0"/>
              </a:rPr>
              <a:t>  chịu ảnh hưởng lớn đến lượng và bản chất của dung môi. Đơn vị:</a:t>
            </a:r>
            <a:r>
              <a:rPr lang="vi-VN" altLang="en-US" sz="2800" b="0">
                <a:solidFill>
                  <a:srgbClr val="FF0000"/>
                </a:solidFill>
                <a:latin typeface="Arial" panose="020B0604020202020204" pitchFamily="34" charset="0"/>
                <a:cs typeface="Arial" panose="020B0604020202020204" pitchFamily="34" charset="0"/>
                <a:sym typeface="Symbol" panose="05050102010706020507" pitchFamily="18" charset="2"/>
              </a:rPr>
              <a:t> </a:t>
            </a:r>
            <a:r>
              <a:rPr lang="en-US" altLang="en-US" sz="2800">
                <a:solidFill>
                  <a:srgbClr val="006600"/>
                </a:solidFill>
                <a:latin typeface="Arial" panose="020B0604020202020204" pitchFamily="34" charset="0"/>
                <a:cs typeface="Arial" panose="020B0604020202020204" pitchFamily="34" charset="0"/>
              </a:rPr>
              <a:t>[kcal/mol] </a:t>
            </a:r>
            <a:r>
              <a:rPr lang="vi-VN" altLang="en-US" sz="2800">
                <a:solidFill>
                  <a:srgbClr val="006600"/>
                </a:solidFill>
                <a:latin typeface="Arial" panose="020B0604020202020204" pitchFamily="34" charset="0"/>
                <a:cs typeface="Arial" panose="020B0604020202020204" pitchFamily="34" charset="0"/>
              </a:rPr>
              <a:t>hay</a:t>
            </a:r>
            <a:r>
              <a:rPr lang="en-US" altLang="en-US" sz="2800">
                <a:solidFill>
                  <a:srgbClr val="006600"/>
                </a:solidFill>
                <a:latin typeface="Arial" panose="020B0604020202020204" pitchFamily="34" charset="0"/>
                <a:cs typeface="Arial" panose="020B0604020202020204" pitchFamily="34" charset="0"/>
              </a:rPr>
              <a:t> [kJ/mol]</a:t>
            </a:r>
            <a:endParaRPr lang="vi-VN" altLang="en-US" sz="2800">
              <a:solidFill>
                <a:srgbClr val="006600"/>
              </a:solidFill>
              <a:latin typeface="Arial" panose="020B0604020202020204" pitchFamily="34" charset="0"/>
              <a:cs typeface="Arial" panose="020B0604020202020204" pitchFamily="34" charset="0"/>
            </a:endParaRPr>
          </a:p>
          <a:p>
            <a:pPr eaLnBrk="1" hangingPunct="1">
              <a:lnSpc>
                <a:spcPct val="150000"/>
              </a:lnSpc>
              <a:spcBef>
                <a:spcPct val="50000"/>
              </a:spcBef>
              <a:buFontTx/>
              <a:buNone/>
            </a:pPr>
            <a:r>
              <a:rPr lang="en-US" altLang="en-US" sz="2800">
                <a:solidFill>
                  <a:srgbClr val="CC00FF"/>
                </a:solidFill>
                <a:latin typeface="Arial" panose="020B0604020202020204" pitchFamily="34" charset="0"/>
                <a:cs typeface="Arial" panose="020B0604020202020204" pitchFamily="34" charset="0"/>
              </a:rPr>
              <a:t>Khi lượng dung môi đủ lớn thì </a:t>
            </a:r>
            <a:r>
              <a:rPr lang="en-US" altLang="en-US" sz="2800">
                <a:solidFill>
                  <a:srgbClr val="CC00FF"/>
                </a:solidFill>
                <a:latin typeface="Arial" panose="020B0604020202020204" pitchFamily="34" charset="0"/>
                <a:cs typeface="Arial" panose="020B0604020202020204" pitchFamily="34" charset="0"/>
                <a:sym typeface="Symbol" panose="05050102010706020507" pitchFamily="18" charset="2"/>
              </a:rPr>
              <a:t>H</a:t>
            </a:r>
            <a:r>
              <a:rPr lang="en-US" altLang="en-US" sz="2800" baseline="-25000">
                <a:solidFill>
                  <a:srgbClr val="CC00FF"/>
                </a:solidFill>
                <a:latin typeface="Arial" panose="020B0604020202020204" pitchFamily="34" charset="0"/>
                <a:cs typeface="Arial" panose="020B0604020202020204" pitchFamily="34" charset="0"/>
                <a:sym typeface="Symbol" panose="05050102010706020507" pitchFamily="18" charset="2"/>
              </a:rPr>
              <a:t>ht</a:t>
            </a:r>
            <a:r>
              <a:rPr lang="en-US" altLang="en-US" sz="2800">
                <a:solidFill>
                  <a:srgbClr val="CC00FF"/>
                </a:solidFill>
                <a:latin typeface="Arial" panose="020B0604020202020204" pitchFamily="34" charset="0"/>
                <a:cs typeface="Arial" panose="020B0604020202020204" pitchFamily="34" charset="0"/>
                <a:sym typeface="Symbol" panose="05050102010706020507" pitchFamily="18" charset="2"/>
              </a:rPr>
              <a:t> không phụ thuộc vào dung môi.</a:t>
            </a:r>
          </a:p>
          <a:p>
            <a:pPr eaLnBrk="1" hangingPunct="1">
              <a:spcBef>
                <a:spcPct val="50000"/>
              </a:spcBef>
              <a:buFontTx/>
              <a:buNone/>
            </a:pPr>
            <a:endParaRPr lang="en-US" altLang="en-US" sz="2800">
              <a:solidFill>
                <a:schemeClr val="bg1"/>
              </a:solidFill>
              <a:latin typeface="Times New Roman" panose="02020603050405020304" pitchFamily="18" charset="0"/>
            </a:endParaRPr>
          </a:p>
        </p:txBody>
      </p:sp>
      <p:sp>
        <p:nvSpPr>
          <p:cNvPr id="89091" name="Content Placeholder 1">
            <a:extLst>
              <a:ext uri="{FF2B5EF4-FFF2-40B4-BE49-F238E27FC236}">
                <a16:creationId xmlns:a16="http://schemas.microsoft.com/office/drawing/2014/main" id="{669BD6AD-9830-432B-BC6B-11B77BF518D2}"/>
              </a:ext>
            </a:extLst>
          </p:cNvPr>
          <p:cNvSpPr>
            <a:spLocks noGrp="1"/>
          </p:cNvSpPr>
          <p:nvPr>
            <p:ph idx="1"/>
          </p:nvPr>
        </p:nvSpPr>
        <p:spPr>
          <a:xfrm>
            <a:off x="152400" y="304800"/>
            <a:ext cx="8991600" cy="609600"/>
          </a:xfrm>
        </p:spPr>
        <p:txBody>
          <a:bodyPr/>
          <a:lstStyle/>
          <a:p>
            <a:pPr marL="0" indent="0">
              <a:buFont typeface="Arial" panose="020B0604020202020204" pitchFamily="34" charset="0"/>
              <a:buNone/>
            </a:pPr>
            <a:r>
              <a:rPr lang="en-US" altLang="en-US" b="1">
                <a:solidFill>
                  <a:srgbClr val="0000FF"/>
                </a:solidFill>
                <a:latin typeface="Arial" panose="020B0604020202020204" pitchFamily="34" charset="0"/>
                <a:cs typeface="Arial" panose="020B0604020202020204" pitchFamily="34" charset="0"/>
              </a:rPr>
              <a:t>HIỆU ỨNG NHIỆT CỦA QUÁ TRÌNH HÒA TAN</a:t>
            </a:r>
          </a:p>
        </p:txBody>
      </p:sp>
      <p:sp>
        <p:nvSpPr>
          <p:cNvPr id="91140" name="TextBox 1">
            <a:extLst>
              <a:ext uri="{FF2B5EF4-FFF2-40B4-BE49-F238E27FC236}">
                <a16:creationId xmlns:a16="http://schemas.microsoft.com/office/drawing/2014/main" id="{EC2670EF-0179-4030-B7B6-293493BE0BDC}"/>
              </a:ext>
            </a:extLst>
          </p:cNvPr>
          <p:cNvSpPr txBox="1">
            <a:spLocks noRot="1" noChangeAspect="1" noMove="1" noResize="1" noEditPoints="1" noAdjustHandles="1" noChangeArrowheads="1" noChangeShapeType="1" noTextEdit="1"/>
          </p:cNvSpPr>
          <p:nvPr/>
        </p:nvSpPr>
        <p:spPr bwMode="auto">
          <a:xfrm>
            <a:off x="304800" y="5105400"/>
            <a:ext cx="7848600" cy="1595950"/>
          </a:xfrm>
          <a:prstGeom prst="rect">
            <a:avLst/>
          </a:prstGeom>
          <a:blipFill>
            <a:blip r:embed="rId3"/>
            <a:stretch>
              <a:fillRect t="-4598"/>
            </a:stretch>
          </a:blipFill>
          <a:ln>
            <a:noFill/>
          </a:ln>
        </p:spPr>
        <p:txBody>
          <a:bodyPr/>
          <a:lstStyle/>
          <a:p>
            <a:pPr>
              <a:defRPr/>
            </a:pPr>
            <a:r>
              <a:rPr lang="en-US">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1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5187627E-9416-469D-9594-FE751AC28B41}"/>
              </a:ext>
            </a:extLst>
          </p:cNvPr>
          <p:cNvSpPr>
            <a:spLocks noGrp="1"/>
          </p:cNvSpPr>
          <p:nvPr>
            <p:ph type="title"/>
          </p:nvPr>
        </p:nvSpPr>
        <p:spPr>
          <a:xfrm>
            <a:off x="457200" y="304800"/>
            <a:ext cx="8229600" cy="1143000"/>
          </a:xfrm>
        </p:spPr>
        <p:txBody>
          <a:bodyPr/>
          <a:lstStyle/>
          <a:p>
            <a:r>
              <a:rPr lang="en-US" altLang="en-US" sz="3600" b="1">
                <a:solidFill>
                  <a:srgbClr val="006600"/>
                </a:solidFill>
                <a:latin typeface="Arial" panose="020B0604020202020204" pitchFamily="34" charset="0"/>
                <a:cs typeface="Arial" panose="020B0604020202020204" pitchFamily="34" charset="0"/>
              </a:rPr>
              <a:t>TÚI NÓNG VÀ TÚI LẠNH TỨC THỜI</a:t>
            </a:r>
          </a:p>
        </p:txBody>
      </p:sp>
      <p:sp>
        <p:nvSpPr>
          <p:cNvPr id="3" name="Content Placeholder 2">
            <a:extLst>
              <a:ext uri="{FF2B5EF4-FFF2-40B4-BE49-F238E27FC236}">
                <a16:creationId xmlns:a16="http://schemas.microsoft.com/office/drawing/2014/main" id="{1D5C1861-E746-4051-8062-06F0C64AAF64}"/>
              </a:ext>
            </a:extLst>
          </p:cNvPr>
          <p:cNvSpPr>
            <a:spLocks noGrp="1"/>
          </p:cNvSpPr>
          <p:nvPr>
            <p:ph idx="1"/>
          </p:nvPr>
        </p:nvSpPr>
        <p:spPr>
          <a:xfrm>
            <a:off x="838200" y="1295400"/>
            <a:ext cx="8915400" cy="4525963"/>
          </a:xfrm>
        </p:spPr>
        <p:txBody>
          <a:bodyPr/>
          <a:lstStyle/>
          <a:p>
            <a:pPr marL="0" indent="0">
              <a:lnSpc>
                <a:spcPct val="150000"/>
              </a:lnSpc>
              <a:buFont typeface="Arial" panose="020B0604020202020204" pitchFamily="34" charset="0"/>
              <a:buNone/>
              <a:defRPr/>
            </a:pPr>
            <a:r>
              <a:rPr lang="en-US" dirty="0" err="1">
                <a:solidFill>
                  <a:srgbClr val="0000FF"/>
                </a:solidFill>
                <a:latin typeface="Arial" panose="020B0604020202020204" pitchFamily="34" charset="0"/>
                <a:cs typeface="Arial" panose="020B0604020202020204" pitchFamily="34" charset="0"/>
              </a:rPr>
              <a:t>Túi</a:t>
            </a:r>
            <a:r>
              <a:rPr lang="en-US" dirty="0">
                <a:solidFill>
                  <a:srgbClr val="0000FF"/>
                </a:solidFill>
                <a:latin typeface="Arial" panose="020B0604020202020204" pitchFamily="34" charset="0"/>
                <a:cs typeface="Arial" panose="020B0604020202020204" pitchFamily="34" charset="0"/>
              </a:rPr>
              <a:t> </a:t>
            </a:r>
            <a:r>
              <a:rPr lang="en-US" dirty="0" err="1">
                <a:solidFill>
                  <a:srgbClr val="0000FF"/>
                </a:solidFill>
                <a:latin typeface="Arial" panose="020B0604020202020204" pitchFamily="34" charset="0"/>
                <a:cs typeface="Arial" panose="020B0604020202020204" pitchFamily="34" charset="0"/>
              </a:rPr>
              <a:t>nóng</a:t>
            </a:r>
            <a:r>
              <a:rPr lang="vi-VN" dirty="0">
                <a:solidFill>
                  <a:srgbClr val="0000FF"/>
                </a:solidFill>
                <a:cs typeface="Arial" panose="020B0604020202020204" pitchFamily="34" charset="0"/>
              </a:rPr>
              <a:t>:</a:t>
            </a:r>
            <a:r>
              <a:rPr lang="en-US" dirty="0">
                <a:solidFill>
                  <a:srgbClr val="0000FF"/>
                </a:solidFill>
                <a:latin typeface="Arial" panose="020B0604020202020204" pitchFamily="34" charset="0"/>
                <a:cs typeface="Arial" panose="020B0604020202020204" pitchFamily="34" charset="0"/>
              </a:rPr>
              <a:t> </a:t>
            </a:r>
            <a:r>
              <a:rPr lang="vi-VN" dirty="0">
                <a:solidFill>
                  <a:srgbClr val="0000FF"/>
                </a:solidFill>
                <a:cs typeface="Arial" panose="020B0604020202020204" pitchFamily="34" charset="0"/>
              </a:rPr>
              <a:t>(</a:t>
            </a:r>
            <a:r>
              <a:rPr lang="en-US" dirty="0">
                <a:solidFill>
                  <a:srgbClr val="0000FF"/>
                </a:solidFill>
                <a:latin typeface="Arial" panose="020B0604020202020204" pitchFamily="34" charset="0"/>
                <a:cs typeface="Arial" panose="020B0604020202020204" pitchFamily="34" charset="0"/>
              </a:rPr>
              <a:t>CaCl</a:t>
            </a:r>
            <a:r>
              <a:rPr lang="en-US" baseline="-25000" dirty="0">
                <a:solidFill>
                  <a:srgbClr val="0000FF"/>
                </a:solidFill>
                <a:latin typeface="Arial" panose="020B0604020202020204" pitchFamily="34" charset="0"/>
                <a:cs typeface="Arial" panose="020B0604020202020204" pitchFamily="34" charset="0"/>
              </a:rPr>
              <a:t>2</a:t>
            </a:r>
            <a:r>
              <a:rPr lang="en-US" dirty="0">
                <a:solidFill>
                  <a:srgbClr val="0000FF"/>
                </a:solidFill>
                <a:latin typeface="Arial" panose="020B0604020202020204" pitchFamily="34" charset="0"/>
                <a:cs typeface="Arial" panose="020B0604020202020204" pitchFamily="34" charset="0"/>
              </a:rPr>
              <a:t> </a:t>
            </a:r>
            <a:r>
              <a:rPr lang="vi-VN" dirty="0">
                <a:solidFill>
                  <a:srgbClr val="0000FF"/>
                </a:solidFill>
                <a:cs typeface="Arial" panose="020B0604020202020204" pitchFamily="34" charset="0"/>
              </a:rPr>
              <a:t>có </a:t>
            </a:r>
            <a:r>
              <a:rPr lang="en-US" dirty="0">
                <a:solidFill>
                  <a:srgbClr val="0000FF"/>
                </a:solidFill>
                <a:latin typeface="Arial" panose="020B0604020202020204" pitchFamily="34" charset="0"/>
                <a:cs typeface="Arial" panose="020B0604020202020204" pitchFamily="34" charset="0"/>
                <a:sym typeface="Symbol" panose="05050102010706020507" pitchFamily="18" charset="2"/>
              </a:rPr>
              <a:t></a:t>
            </a:r>
            <a:r>
              <a:rPr lang="en-US" dirty="0" err="1">
                <a:solidFill>
                  <a:srgbClr val="0000FF"/>
                </a:solidFill>
                <a:latin typeface="Arial" panose="020B0604020202020204" pitchFamily="34" charset="0"/>
                <a:cs typeface="Arial" panose="020B0604020202020204" pitchFamily="34" charset="0"/>
                <a:sym typeface="Symbol" panose="05050102010706020507" pitchFamily="18" charset="2"/>
              </a:rPr>
              <a:t>H</a:t>
            </a:r>
            <a:r>
              <a:rPr lang="en-US" baseline="-25000" dirty="0" err="1">
                <a:solidFill>
                  <a:srgbClr val="0000FF"/>
                </a:solidFill>
                <a:latin typeface="Arial" panose="020B0604020202020204" pitchFamily="34" charset="0"/>
                <a:cs typeface="Arial" panose="020B0604020202020204" pitchFamily="34" charset="0"/>
                <a:sym typeface="Symbol" panose="05050102010706020507" pitchFamily="18" charset="2"/>
              </a:rPr>
              <a:t>ht</a:t>
            </a:r>
            <a:r>
              <a:rPr lang="en-US" dirty="0">
                <a:solidFill>
                  <a:srgbClr val="0000FF"/>
                </a:solidFill>
                <a:latin typeface="Arial" panose="020B0604020202020204" pitchFamily="34" charset="0"/>
                <a:cs typeface="Arial" panose="020B0604020202020204" pitchFamily="34" charset="0"/>
                <a:sym typeface="Symbol" panose="05050102010706020507" pitchFamily="18" charset="2"/>
              </a:rPr>
              <a:t> &lt; 0</a:t>
            </a:r>
            <a:r>
              <a:rPr lang="vi-VN" dirty="0">
                <a:solidFill>
                  <a:srgbClr val="0000FF"/>
                </a:solidFill>
                <a:cs typeface="Arial" panose="020B0604020202020204" pitchFamily="34" charset="0"/>
                <a:sym typeface="Symbol" panose="05050102010706020507" pitchFamily="18" charset="2"/>
              </a:rPr>
              <a:t>)</a:t>
            </a:r>
            <a:endParaRPr lang="en-US" dirty="0">
              <a:solidFill>
                <a:srgbClr val="0000FF"/>
              </a:solidFill>
              <a:latin typeface="Arial" panose="020B0604020202020204" pitchFamily="34" charset="0"/>
              <a:cs typeface="Arial" panose="020B0604020202020204" pitchFamily="34" charset="0"/>
              <a:sym typeface="Symbol" panose="05050102010706020507" pitchFamily="18" charset="2"/>
            </a:endParaRPr>
          </a:p>
          <a:p>
            <a:pPr marL="0" indent="0">
              <a:lnSpc>
                <a:spcPct val="150000"/>
              </a:lnSpc>
              <a:buFont typeface="Arial" panose="020B0604020202020204" pitchFamily="34" charset="0"/>
              <a:buNone/>
              <a:defRPr/>
            </a:pPr>
            <a:r>
              <a:rPr lang="vi-VN" dirty="0">
                <a:solidFill>
                  <a:srgbClr val="0000FF"/>
                </a:solidFill>
                <a:cs typeface="Arial" panose="020B0604020202020204" pitchFamily="34" charset="0"/>
                <a:sym typeface="Symbol" panose="05050102010706020507" pitchFamily="18" charset="2"/>
              </a:rPr>
              <a:t> </a:t>
            </a:r>
            <a:r>
              <a:rPr lang="en-US" dirty="0">
                <a:solidFill>
                  <a:srgbClr val="0000FF"/>
                </a:solidFill>
                <a:latin typeface="Arial" panose="020B0604020202020204" pitchFamily="34" charset="0"/>
                <a:cs typeface="Arial" panose="020B0604020202020204" pitchFamily="34" charset="0"/>
                <a:sym typeface="Symbol" panose="05050102010706020507" pitchFamily="18" charset="2"/>
              </a:rPr>
              <a:t>40g CaCl</a:t>
            </a:r>
            <a:r>
              <a:rPr lang="en-US" baseline="-25000" dirty="0">
                <a:solidFill>
                  <a:srgbClr val="0000FF"/>
                </a:solidFill>
                <a:latin typeface="Arial" panose="020B0604020202020204" pitchFamily="34" charset="0"/>
                <a:cs typeface="Arial" panose="020B0604020202020204" pitchFamily="34" charset="0"/>
                <a:sym typeface="Symbol" panose="05050102010706020507" pitchFamily="18" charset="2"/>
              </a:rPr>
              <a:t>2 </a:t>
            </a:r>
            <a:r>
              <a:rPr lang="vi-VN" dirty="0">
                <a:solidFill>
                  <a:srgbClr val="0000FF"/>
                </a:solidFill>
                <a:cs typeface="Arial" panose="020B0604020202020204" pitchFamily="34" charset="0"/>
                <a:sym typeface="Symbol" panose="05050102010706020507" pitchFamily="18" charset="2"/>
              </a:rPr>
              <a:t>+</a:t>
            </a:r>
            <a:r>
              <a:rPr lang="en-US" dirty="0">
                <a:solidFill>
                  <a:srgbClr val="0000FF"/>
                </a:solidFill>
                <a:latin typeface="Arial" panose="020B0604020202020204" pitchFamily="34" charset="0"/>
                <a:cs typeface="Arial" panose="020B0604020202020204" pitchFamily="34" charset="0"/>
                <a:sym typeface="Symbol" panose="05050102010706020507" pitchFamily="18" charset="2"/>
              </a:rPr>
              <a:t> 100ml </a:t>
            </a:r>
            <a:r>
              <a:rPr lang="en-US" dirty="0" err="1">
                <a:solidFill>
                  <a:srgbClr val="0000FF"/>
                </a:solidFill>
                <a:latin typeface="Arial" panose="020B0604020202020204" pitchFamily="34" charset="0"/>
                <a:cs typeface="Arial" panose="020B0604020202020204" pitchFamily="34" charset="0"/>
                <a:sym typeface="Symbol" panose="05050102010706020507" pitchFamily="18" charset="2"/>
              </a:rPr>
              <a:t>nước</a:t>
            </a:r>
            <a:r>
              <a:rPr lang="en-US" dirty="0">
                <a:solidFill>
                  <a:srgbClr val="0000FF"/>
                </a:solidFill>
                <a:latin typeface="Arial" panose="020B0604020202020204" pitchFamily="34" charset="0"/>
                <a:cs typeface="Arial" panose="020B0604020202020204" pitchFamily="34" charset="0"/>
                <a:sym typeface="Symbol" panose="05050102010706020507" pitchFamily="18" charset="2"/>
              </a:rPr>
              <a:t> : 20</a:t>
            </a:r>
            <a:r>
              <a:rPr lang="en-US" baseline="30000" dirty="0">
                <a:solidFill>
                  <a:srgbClr val="0000FF"/>
                </a:solidFill>
                <a:latin typeface="Arial" panose="020B0604020202020204" pitchFamily="34" charset="0"/>
                <a:cs typeface="Arial" panose="020B0604020202020204" pitchFamily="34" charset="0"/>
                <a:sym typeface="Symbol" panose="05050102010706020507" pitchFamily="18" charset="2"/>
              </a:rPr>
              <a:t>0</a:t>
            </a:r>
            <a:r>
              <a:rPr lang="en-US" dirty="0">
                <a:solidFill>
                  <a:srgbClr val="0000FF"/>
                </a:solidFill>
                <a:latin typeface="Arial" panose="020B0604020202020204" pitchFamily="34" charset="0"/>
                <a:cs typeface="Arial" panose="020B0604020202020204" pitchFamily="34" charset="0"/>
                <a:sym typeface="Symbol" panose="05050102010706020507" pitchFamily="18" charset="2"/>
              </a:rPr>
              <a:t>C  90</a:t>
            </a:r>
            <a:r>
              <a:rPr lang="en-US" baseline="30000" dirty="0">
                <a:solidFill>
                  <a:srgbClr val="0000FF"/>
                </a:solidFill>
                <a:latin typeface="Arial" panose="020B0604020202020204" pitchFamily="34" charset="0"/>
                <a:cs typeface="Arial" panose="020B0604020202020204" pitchFamily="34" charset="0"/>
                <a:sym typeface="Symbol" panose="05050102010706020507" pitchFamily="18" charset="2"/>
              </a:rPr>
              <a:t>0</a:t>
            </a:r>
            <a:r>
              <a:rPr lang="en-US" dirty="0">
                <a:solidFill>
                  <a:srgbClr val="0000FF"/>
                </a:solidFill>
                <a:latin typeface="Arial" panose="020B0604020202020204" pitchFamily="34" charset="0"/>
                <a:cs typeface="Arial" panose="020B0604020202020204" pitchFamily="34" charset="0"/>
                <a:sym typeface="Symbol" panose="05050102010706020507" pitchFamily="18" charset="2"/>
              </a:rPr>
              <a:t>C</a:t>
            </a:r>
          </a:p>
          <a:p>
            <a:pPr marL="0" indent="0">
              <a:buFont typeface="Arial" panose="020B0604020202020204" pitchFamily="34" charset="0"/>
              <a:buNone/>
              <a:defRPr/>
            </a:pPr>
            <a:r>
              <a:rPr lang="en-US" dirty="0">
                <a:solidFill>
                  <a:srgbClr val="0000FF"/>
                </a:solidFill>
                <a:sym typeface="Symbol" panose="05050102010706020507" pitchFamily="18" charset="2"/>
              </a:rPr>
              <a:t>  </a:t>
            </a:r>
            <a:endParaRPr lang="vi-VN" dirty="0">
              <a:solidFill>
                <a:srgbClr val="0000FF"/>
              </a:solidFill>
              <a:sym typeface="Symbol" panose="05050102010706020507" pitchFamily="18" charset="2"/>
            </a:endParaRPr>
          </a:p>
          <a:p>
            <a:pPr marL="0" indent="0">
              <a:lnSpc>
                <a:spcPct val="150000"/>
              </a:lnSpc>
              <a:buFont typeface="Arial" panose="020B0604020202020204" pitchFamily="34" charset="0"/>
              <a:buNone/>
              <a:defRPr/>
            </a:pPr>
            <a:r>
              <a:rPr lang="en-US" dirty="0">
                <a:solidFill>
                  <a:schemeClr val="accent2">
                    <a:lumMod val="75000"/>
                  </a:schemeClr>
                </a:solidFill>
                <a:latin typeface="Arial" panose="020B0604020202020204" pitchFamily="34" charset="0"/>
                <a:cs typeface="Arial" panose="020B0604020202020204" pitchFamily="34" charset="0"/>
                <a:sym typeface="Symbol" panose="05050102010706020507" pitchFamily="18" charset="2"/>
              </a:rPr>
              <a:t>T</a:t>
            </a:r>
            <a:r>
              <a:rPr lang="vi-VN" dirty="0">
                <a:solidFill>
                  <a:schemeClr val="accent2">
                    <a:lumMod val="75000"/>
                  </a:schemeClr>
                </a:solidFill>
                <a:cs typeface="Arial" panose="020B0604020202020204" pitchFamily="34" charset="0"/>
                <a:sym typeface="Symbol" panose="05050102010706020507" pitchFamily="18" charset="2"/>
              </a:rPr>
              <a:t>úi lạnh: (NH</a:t>
            </a:r>
            <a:r>
              <a:rPr lang="vi-VN" baseline="-25000" dirty="0">
                <a:solidFill>
                  <a:schemeClr val="accent2">
                    <a:lumMod val="75000"/>
                  </a:schemeClr>
                </a:solidFill>
                <a:cs typeface="Arial" panose="020B0604020202020204" pitchFamily="34" charset="0"/>
                <a:sym typeface="Symbol" panose="05050102010706020507" pitchFamily="18" charset="2"/>
              </a:rPr>
              <a:t>4</a:t>
            </a:r>
            <a:r>
              <a:rPr lang="vi-VN" dirty="0">
                <a:solidFill>
                  <a:schemeClr val="accent2">
                    <a:lumMod val="75000"/>
                  </a:schemeClr>
                </a:solidFill>
                <a:cs typeface="Arial" panose="020B0604020202020204" pitchFamily="34" charset="0"/>
                <a:sym typeface="Symbol" panose="05050102010706020507" pitchFamily="18" charset="2"/>
              </a:rPr>
              <a:t>NO</a:t>
            </a:r>
            <a:r>
              <a:rPr lang="vi-VN" baseline="-25000" dirty="0">
                <a:solidFill>
                  <a:schemeClr val="accent2">
                    <a:lumMod val="75000"/>
                  </a:schemeClr>
                </a:solidFill>
                <a:cs typeface="Arial" panose="020B0604020202020204" pitchFamily="34" charset="0"/>
                <a:sym typeface="Symbol" panose="05050102010706020507" pitchFamily="18" charset="2"/>
              </a:rPr>
              <a:t>3</a:t>
            </a:r>
            <a:r>
              <a:rPr lang="vi-VN" dirty="0">
                <a:solidFill>
                  <a:schemeClr val="accent2">
                    <a:lumMod val="75000"/>
                  </a:schemeClr>
                </a:solidFill>
                <a:cs typeface="Arial" panose="020B0604020202020204" pitchFamily="34" charset="0"/>
                <a:sym typeface="Symbol" panose="05050102010706020507" pitchFamily="18" charset="2"/>
              </a:rPr>
              <a:t> có </a:t>
            </a:r>
            <a:r>
              <a:rPr lang="en-US" dirty="0">
                <a:solidFill>
                  <a:schemeClr val="accent2">
                    <a:lumMod val="75000"/>
                  </a:schemeClr>
                </a:solidFill>
                <a:latin typeface="Arial" panose="020B0604020202020204" pitchFamily="34" charset="0"/>
                <a:cs typeface="Arial" panose="020B0604020202020204" pitchFamily="34" charset="0"/>
                <a:sym typeface="Symbol" panose="05050102010706020507" pitchFamily="18" charset="2"/>
              </a:rPr>
              <a:t></a:t>
            </a:r>
            <a:r>
              <a:rPr lang="en-US" dirty="0" err="1">
                <a:solidFill>
                  <a:schemeClr val="accent2">
                    <a:lumMod val="75000"/>
                  </a:schemeClr>
                </a:solidFill>
                <a:latin typeface="Arial" panose="020B0604020202020204" pitchFamily="34" charset="0"/>
                <a:cs typeface="Arial" panose="020B0604020202020204" pitchFamily="34" charset="0"/>
                <a:sym typeface="Symbol" panose="05050102010706020507" pitchFamily="18" charset="2"/>
              </a:rPr>
              <a:t>H</a:t>
            </a:r>
            <a:r>
              <a:rPr lang="en-US" baseline="-25000" dirty="0" err="1">
                <a:solidFill>
                  <a:schemeClr val="accent2">
                    <a:lumMod val="75000"/>
                  </a:schemeClr>
                </a:solidFill>
                <a:latin typeface="Arial" panose="020B0604020202020204" pitchFamily="34" charset="0"/>
                <a:cs typeface="Arial" panose="020B0604020202020204" pitchFamily="34" charset="0"/>
                <a:sym typeface="Symbol" panose="05050102010706020507" pitchFamily="18" charset="2"/>
              </a:rPr>
              <a:t>ht</a:t>
            </a:r>
            <a:r>
              <a:rPr lang="en-US" dirty="0">
                <a:solidFill>
                  <a:schemeClr val="accent2">
                    <a:lumMod val="75000"/>
                  </a:schemeClr>
                </a:solidFill>
                <a:latin typeface="Arial" panose="020B0604020202020204" pitchFamily="34" charset="0"/>
                <a:cs typeface="Arial" panose="020B0604020202020204" pitchFamily="34" charset="0"/>
                <a:sym typeface="Symbol" panose="05050102010706020507" pitchFamily="18" charset="2"/>
              </a:rPr>
              <a:t> </a:t>
            </a:r>
            <a:r>
              <a:rPr lang="vi-VN" dirty="0">
                <a:solidFill>
                  <a:schemeClr val="accent2">
                    <a:lumMod val="75000"/>
                  </a:schemeClr>
                </a:solidFill>
                <a:cs typeface="Arial" panose="020B0604020202020204" pitchFamily="34" charset="0"/>
                <a:sym typeface="Symbol" panose="05050102010706020507" pitchFamily="18" charset="2"/>
              </a:rPr>
              <a:t>&gt; 0) </a:t>
            </a:r>
          </a:p>
          <a:p>
            <a:pPr marL="0" indent="0">
              <a:lnSpc>
                <a:spcPct val="150000"/>
              </a:lnSpc>
              <a:buFont typeface="Arial" panose="020B0604020202020204" pitchFamily="34" charset="0"/>
              <a:buNone/>
              <a:defRPr/>
            </a:pPr>
            <a:r>
              <a:rPr lang="vi-VN" dirty="0">
                <a:solidFill>
                  <a:schemeClr val="accent2">
                    <a:lumMod val="75000"/>
                  </a:schemeClr>
                </a:solidFill>
                <a:cs typeface="Arial" panose="020B0604020202020204" pitchFamily="34" charset="0"/>
                <a:sym typeface="Symbol" panose="05050102010706020507" pitchFamily="18" charset="2"/>
              </a:rPr>
              <a:t> </a:t>
            </a:r>
            <a:r>
              <a:rPr lang="en-US" dirty="0">
                <a:solidFill>
                  <a:schemeClr val="accent2">
                    <a:lumMod val="75000"/>
                  </a:schemeClr>
                </a:solidFill>
                <a:latin typeface="Arial" panose="020B0604020202020204" pitchFamily="34" charset="0"/>
                <a:cs typeface="Arial" panose="020B0604020202020204" pitchFamily="34" charset="0"/>
                <a:sym typeface="Symbol" panose="05050102010706020507" pitchFamily="18" charset="2"/>
              </a:rPr>
              <a:t>40g </a:t>
            </a:r>
            <a:r>
              <a:rPr lang="vi-VN" dirty="0">
                <a:solidFill>
                  <a:schemeClr val="accent2">
                    <a:lumMod val="75000"/>
                  </a:schemeClr>
                </a:solidFill>
                <a:cs typeface="Arial" panose="020B0604020202020204" pitchFamily="34" charset="0"/>
                <a:sym typeface="Symbol" panose="05050102010706020507" pitchFamily="18" charset="2"/>
              </a:rPr>
              <a:t>NH</a:t>
            </a:r>
            <a:r>
              <a:rPr lang="vi-VN" baseline="-25000" dirty="0">
                <a:solidFill>
                  <a:schemeClr val="accent2">
                    <a:lumMod val="75000"/>
                  </a:schemeClr>
                </a:solidFill>
                <a:cs typeface="Arial" panose="020B0604020202020204" pitchFamily="34" charset="0"/>
                <a:sym typeface="Symbol" panose="05050102010706020507" pitchFamily="18" charset="2"/>
              </a:rPr>
              <a:t>4</a:t>
            </a:r>
            <a:r>
              <a:rPr lang="vi-VN" dirty="0">
                <a:solidFill>
                  <a:schemeClr val="accent2">
                    <a:lumMod val="75000"/>
                  </a:schemeClr>
                </a:solidFill>
                <a:cs typeface="Arial" panose="020B0604020202020204" pitchFamily="34" charset="0"/>
                <a:sym typeface="Symbol" panose="05050102010706020507" pitchFamily="18" charset="2"/>
              </a:rPr>
              <a:t>NO</a:t>
            </a:r>
            <a:r>
              <a:rPr lang="vi-VN" baseline="-25000" dirty="0">
                <a:solidFill>
                  <a:schemeClr val="accent2">
                    <a:lumMod val="75000"/>
                  </a:schemeClr>
                </a:solidFill>
                <a:cs typeface="Arial" panose="020B0604020202020204" pitchFamily="34" charset="0"/>
                <a:sym typeface="Symbol" panose="05050102010706020507" pitchFamily="18" charset="2"/>
              </a:rPr>
              <a:t>3 </a:t>
            </a:r>
            <a:r>
              <a:rPr lang="vi-VN" dirty="0">
                <a:solidFill>
                  <a:schemeClr val="accent2">
                    <a:lumMod val="75000"/>
                  </a:schemeClr>
                </a:solidFill>
                <a:cs typeface="Arial" panose="020B0604020202020204" pitchFamily="34" charset="0"/>
                <a:sym typeface="Symbol" panose="05050102010706020507" pitchFamily="18" charset="2"/>
              </a:rPr>
              <a:t>+</a:t>
            </a:r>
            <a:r>
              <a:rPr lang="en-US" dirty="0">
                <a:solidFill>
                  <a:schemeClr val="accent2">
                    <a:lumMod val="75000"/>
                  </a:schemeClr>
                </a:solidFill>
                <a:latin typeface="Arial" panose="020B0604020202020204" pitchFamily="34" charset="0"/>
                <a:cs typeface="Arial" panose="020B0604020202020204" pitchFamily="34" charset="0"/>
                <a:sym typeface="Symbol" panose="05050102010706020507" pitchFamily="18" charset="2"/>
              </a:rPr>
              <a:t> 100ml </a:t>
            </a:r>
            <a:r>
              <a:rPr lang="en-US" dirty="0" err="1">
                <a:solidFill>
                  <a:schemeClr val="accent2">
                    <a:lumMod val="75000"/>
                  </a:schemeClr>
                </a:solidFill>
                <a:latin typeface="Arial" panose="020B0604020202020204" pitchFamily="34" charset="0"/>
                <a:cs typeface="Arial" panose="020B0604020202020204" pitchFamily="34" charset="0"/>
                <a:sym typeface="Symbol" panose="05050102010706020507" pitchFamily="18" charset="2"/>
              </a:rPr>
              <a:t>nước</a:t>
            </a:r>
            <a:r>
              <a:rPr lang="en-US" dirty="0">
                <a:solidFill>
                  <a:schemeClr val="accent2">
                    <a:lumMod val="75000"/>
                  </a:schemeClr>
                </a:solidFill>
                <a:latin typeface="Arial" panose="020B0604020202020204" pitchFamily="34" charset="0"/>
                <a:cs typeface="Arial" panose="020B0604020202020204" pitchFamily="34" charset="0"/>
                <a:sym typeface="Symbol" panose="05050102010706020507" pitchFamily="18" charset="2"/>
              </a:rPr>
              <a:t> : 20</a:t>
            </a:r>
            <a:r>
              <a:rPr lang="en-US" baseline="30000" dirty="0">
                <a:solidFill>
                  <a:schemeClr val="accent2">
                    <a:lumMod val="75000"/>
                  </a:schemeClr>
                </a:solidFill>
                <a:latin typeface="Arial" panose="020B0604020202020204" pitchFamily="34" charset="0"/>
                <a:cs typeface="Arial" panose="020B0604020202020204" pitchFamily="34" charset="0"/>
                <a:sym typeface="Symbol" panose="05050102010706020507" pitchFamily="18" charset="2"/>
              </a:rPr>
              <a:t>0</a:t>
            </a:r>
            <a:r>
              <a:rPr lang="en-US" dirty="0">
                <a:solidFill>
                  <a:schemeClr val="accent2">
                    <a:lumMod val="75000"/>
                  </a:schemeClr>
                </a:solidFill>
                <a:latin typeface="Arial" panose="020B0604020202020204" pitchFamily="34" charset="0"/>
                <a:cs typeface="Arial" panose="020B0604020202020204" pitchFamily="34" charset="0"/>
                <a:sym typeface="Symbol" panose="05050102010706020507" pitchFamily="18" charset="2"/>
              </a:rPr>
              <a:t>C  0</a:t>
            </a:r>
            <a:r>
              <a:rPr lang="en-US" baseline="30000" dirty="0">
                <a:solidFill>
                  <a:schemeClr val="accent2">
                    <a:lumMod val="75000"/>
                  </a:schemeClr>
                </a:solidFill>
                <a:latin typeface="Arial" panose="020B0604020202020204" pitchFamily="34" charset="0"/>
                <a:cs typeface="Arial" panose="020B0604020202020204" pitchFamily="34" charset="0"/>
                <a:sym typeface="Symbol" panose="05050102010706020507" pitchFamily="18" charset="2"/>
              </a:rPr>
              <a:t>0</a:t>
            </a:r>
            <a:r>
              <a:rPr lang="en-US" dirty="0">
                <a:solidFill>
                  <a:schemeClr val="accent2">
                    <a:lumMod val="75000"/>
                  </a:schemeClr>
                </a:solidFill>
                <a:latin typeface="Arial" panose="020B0604020202020204" pitchFamily="34" charset="0"/>
                <a:cs typeface="Arial" panose="020B0604020202020204" pitchFamily="34" charset="0"/>
                <a:sym typeface="Symbol" panose="05050102010706020507" pitchFamily="18" charset="2"/>
              </a:rPr>
              <a:t>C</a:t>
            </a:r>
            <a:r>
              <a:rPr lang="vi-VN" dirty="0">
                <a:solidFill>
                  <a:schemeClr val="accent2">
                    <a:lumMod val="75000"/>
                  </a:schemeClr>
                </a:solidFill>
                <a:cs typeface="Arial" panose="020B0604020202020204" pitchFamily="34" charset="0"/>
                <a:sym typeface="Symbol" panose="05050102010706020507" pitchFamily="18" charset="2"/>
              </a:rPr>
              <a:t> </a:t>
            </a:r>
            <a:endParaRPr lang="en-US" dirty="0">
              <a:solidFill>
                <a:schemeClr val="accent2">
                  <a:lumMod val="75000"/>
                </a:schemeClr>
              </a:solidFill>
              <a:latin typeface="Arial" panose="020B0604020202020204" pitchFamily="34" charset="0"/>
              <a:cs typeface="Arial" panose="020B0604020202020204" pitchFamily="34" charset="0"/>
              <a:sym typeface="Symbol" panose="05050102010706020507" pitchFamily="18" charset="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C853DEEB-2026-4F0B-BB84-B1FD81277E66}"/>
              </a:ext>
            </a:extLst>
          </p:cNvPr>
          <p:cNvSpPr>
            <a:spLocks noGrp="1"/>
          </p:cNvSpPr>
          <p:nvPr>
            <p:ph type="title"/>
          </p:nvPr>
        </p:nvSpPr>
        <p:spPr>
          <a:xfrm>
            <a:off x="457200" y="304800"/>
            <a:ext cx="8229600" cy="990600"/>
          </a:xfrm>
        </p:spPr>
        <p:txBody>
          <a:bodyPr/>
          <a:lstStyle/>
          <a:p>
            <a:pPr eaLnBrk="1" hangingPunct="1"/>
            <a:r>
              <a:rPr lang="en-US" altLang="en-US" b="1">
                <a:solidFill>
                  <a:srgbClr val="FF0000"/>
                </a:solidFill>
                <a:latin typeface="Arial" panose="020B0604020202020204" pitchFamily="34" charset="0"/>
                <a:cs typeface="Arial" panose="020B0604020202020204" pitchFamily="34" charset="0"/>
              </a:rPr>
              <a:t>ĐỊNH LUẬT HESS</a:t>
            </a:r>
          </a:p>
        </p:txBody>
      </p:sp>
      <p:sp>
        <p:nvSpPr>
          <p:cNvPr id="92163" name="Rectangle 3">
            <a:extLst>
              <a:ext uri="{FF2B5EF4-FFF2-40B4-BE49-F238E27FC236}">
                <a16:creationId xmlns:a16="http://schemas.microsoft.com/office/drawing/2014/main" id="{28FA7B74-4E99-4CA8-8C9D-81E33C169089}"/>
              </a:ext>
            </a:extLst>
          </p:cNvPr>
          <p:cNvSpPr>
            <a:spLocks noGrp="1"/>
          </p:cNvSpPr>
          <p:nvPr>
            <p:ph idx="1"/>
          </p:nvPr>
        </p:nvSpPr>
        <p:spPr>
          <a:xfrm>
            <a:off x="76200" y="1143000"/>
            <a:ext cx="8763000" cy="5257800"/>
          </a:xfrm>
        </p:spPr>
        <p:txBody>
          <a:bodyPr/>
          <a:lstStyle/>
          <a:p>
            <a:pPr marL="228600" indent="0" eaLnBrk="1" hangingPunct="1">
              <a:lnSpc>
                <a:spcPct val="150000"/>
              </a:lnSpc>
              <a:buClr>
                <a:schemeClr val="tx1"/>
              </a:buClr>
              <a:buFontTx/>
              <a:buNone/>
            </a:pPr>
            <a:r>
              <a:rPr lang="en-US" altLang="en-US" sz="3000" i="1">
                <a:latin typeface="Arial" panose="020B0604020202020204" pitchFamily="34" charset="0"/>
                <a:cs typeface="Arial" panose="020B0604020202020204" pitchFamily="34" charset="0"/>
              </a:rPr>
              <a:t>Hiệu ứng nhiệt của phản ứng hóa học ở điều kiện </a:t>
            </a:r>
            <a:r>
              <a:rPr lang="en-US" altLang="en-US" sz="3000" i="1">
                <a:solidFill>
                  <a:srgbClr val="FF0000"/>
                </a:solidFill>
                <a:latin typeface="Arial" panose="020B0604020202020204" pitchFamily="34" charset="0"/>
                <a:cs typeface="Arial" panose="020B0604020202020204" pitchFamily="34" charset="0"/>
              </a:rPr>
              <a:t>đẳng áp</a:t>
            </a:r>
            <a:r>
              <a:rPr lang="en-US" altLang="en-US" sz="3000" i="1">
                <a:latin typeface="Arial" panose="020B0604020202020204" pitchFamily="34" charset="0"/>
                <a:cs typeface="Arial" panose="020B0604020202020204" pitchFamily="34" charset="0"/>
              </a:rPr>
              <a:t> hoặc </a:t>
            </a:r>
            <a:r>
              <a:rPr lang="en-US" altLang="en-US" sz="3000" i="1">
                <a:solidFill>
                  <a:srgbClr val="FF0000"/>
                </a:solidFill>
                <a:latin typeface="Arial" panose="020B0604020202020204" pitchFamily="34" charset="0"/>
                <a:cs typeface="Arial" panose="020B0604020202020204" pitchFamily="34" charset="0"/>
              </a:rPr>
              <a:t>đẳng tích</a:t>
            </a:r>
            <a:r>
              <a:rPr lang="en-US" altLang="en-US" sz="3000" i="1">
                <a:latin typeface="Arial" panose="020B0604020202020204" pitchFamily="34" charset="0"/>
                <a:cs typeface="Arial" panose="020B0604020202020204" pitchFamily="34" charset="0"/>
              </a:rPr>
              <a:t> chỉ phụ thuộc vào </a:t>
            </a:r>
            <a:r>
              <a:rPr lang="en-US" altLang="en-US" sz="3000" i="1">
                <a:solidFill>
                  <a:srgbClr val="FF0000"/>
                </a:solidFill>
                <a:latin typeface="Arial" panose="020B0604020202020204" pitchFamily="34" charset="0"/>
                <a:cs typeface="Arial" panose="020B0604020202020204" pitchFamily="34" charset="0"/>
              </a:rPr>
              <a:t>bản chất và trạng thái của các chất đầu và sản phẩm cuối</a:t>
            </a:r>
            <a:r>
              <a:rPr lang="en-US" altLang="en-US" sz="3000" i="1">
                <a:latin typeface="Arial" panose="020B0604020202020204" pitchFamily="34" charset="0"/>
                <a:cs typeface="Arial" panose="020B0604020202020204" pitchFamily="34" charset="0"/>
              </a:rPr>
              <a:t> chứ không phụ thuộc vào đường đi của quá trình, nghĩa là không phụ thuộc vào số lượng và đặc điểm của các chất giai đoạn trung gian.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1214D5E3-0B02-4BCF-876C-7074886CDA36}"/>
              </a:ext>
            </a:extLst>
          </p:cNvPr>
          <p:cNvSpPr>
            <a:spLocks noGrp="1"/>
          </p:cNvSpPr>
          <p:nvPr>
            <p:ph type="title"/>
          </p:nvPr>
        </p:nvSpPr>
        <p:spPr>
          <a:xfrm>
            <a:off x="685800" y="838200"/>
            <a:ext cx="8305800" cy="2590800"/>
          </a:xfrm>
        </p:spPr>
        <p:txBody>
          <a:bodyPr/>
          <a:lstStyle/>
          <a:p>
            <a:pPr eaLnBrk="1" hangingPunct="1"/>
            <a:r>
              <a:rPr lang="en-US" altLang="en-US" sz="3200" b="1">
                <a:solidFill>
                  <a:srgbClr val="FF0000"/>
                </a:solidFill>
              </a:rPr>
              <a:t>A</a:t>
            </a:r>
            <a:r>
              <a:rPr lang="en-US" altLang="en-US" sz="3200"/>
              <a:t>                    </a:t>
            </a:r>
            <a:r>
              <a:rPr lang="en-US" altLang="en-US" sz="3200" b="1">
                <a:solidFill>
                  <a:srgbClr val="FF0000"/>
                </a:solidFill>
              </a:rPr>
              <a:t>B</a:t>
            </a:r>
            <a:r>
              <a:rPr lang="en-US" altLang="en-US" sz="3200"/>
              <a:t> ,    </a:t>
            </a:r>
            <a:r>
              <a:rPr lang="en-US" altLang="en-US" sz="3200">
                <a:latin typeface="Arial" panose="020B0604020202020204" pitchFamily="34" charset="0"/>
                <a:cs typeface="Arial" panose="020B0604020202020204" pitchFamily="34" charset="0"/>
                <a:sym typeface="Symbol" panose="05050102010706020507" pitchFamily="18" charset="2"/>
              </a:rPr>
              <a:t>H</a:t>
            </a:r>
            <a:r>
              <a:rPr lang="en-US" altLang="en-US" sz="3200" baseline="-25000">
                <a:latin typeface="Arial" panose="020B0604020202020204" pitchFamily="34" charset="0"/>
                <a:cs typeface="Arial" panose="020B0604020202020204" pitchFamily="34" charset="0"/>
                <a:sym typeface="Symbol" panose="05050102010706020507" pitchFamily="18" charset="2"/>
              </a:rPr>
              <a:t>1</a:t>
            </a:r>
            <a:r>
              <a:rPr lang="en-US" altLang="en-US" sz="3200">
                <a:latin typeface="Arial" panose="020B0604020202020204" pitchFamily="34" charset="0"/>
                <a:cs typeface="Arial" panose="020B0604020202020204" pitchFamily="34" charset="0"/>
                <a:sym typeface="Symbol" panose="05050102010706020507" pitchFamily="18" charset="2"/>
              </a:rPr>
              <a:t> = H</a:t>
            </a:r>
            <a:r>
              <a:rPr lang="en-US" altLang="en-US" sz="3200" baseline="-25000">
                <a:latin typeface="Arial" panose="020B0604020202020204" pitchFamily="34" charset="0"/>
                <a:cs typeface="Arial" panose="020B0604020202020204" pitchFamily="34" charset="0"/>
                <a:sym typeface="Symbol" panose="05050102010706020507" pitchFamily="18" charset="2"/>
              </a:rPr>
              <a:t>B</a:t>
            </a:r>
            <a:r>
              <a:rPr lang="en-US" altLang="en-US" sz="3200">
                <a:latin typeface="Arial" panose="020B0604020202020204" pitchFamily="34" charset="0"/>
                <a:cs typeface="Arial" panose="020B0604020202020204" pitchFamily="34" charset="0"/>
                <a:sym typeface="Symbol" panose="05050102010706020507" pitchFamily="18" charset="2"/>
              </a:rPr>
              <a:t> -H</a:t>
            </a:r>
            <a:r>
              <a:rPr lang="en-US" altLang="en-US" sz="3200" baseline="-25000">
                <a:latin typeface="Arial" panose="020B0604020202020204" pitchFamily="34" charset="0"/>
                <a:cs typeface="Arial" panose="020B0604020202020204" pitchFamily="34" charset="0"/>
                <a:sym typeface="Symbol" panose="05050102010706020507" pitchFamily="18" charset="2"/>
              </a:rPr>
              <a:t>A</a:t>
            </a:r>
            <a:r>
              <a:rPr lang="en-US" altLang="en-US" sz="3200">
                <a:latin typeface="Arial" panose="020B0604020202020204" pitchFamily="34" charset="0"/>
                <a:cs typeface="Arial" panose="020B0604020202020204" pitchFamily="34" charset="0"/>
              </a:rPr>
              <a:t> </a:t>
            </a:r>
            <a:br>
              <a:rPr lang="en-US" altLang="en-US" sz="3200">
                <a:latin typeface="Arial" panose="020B0604020202020204" pitchFamily="34" charset="0"/>
                <a:cs typeface="Arial" panose="020B0604020202020204" pitchFamily="34" charset="0"/>
              </a:rPr>
            </a:br>
            <a:r>
              <a:rPr lang="en-US" altLang="en-US" sz="3200">
                <a:latin typeface="Arial" panose="020B0604020202020204" pitchFamily="34" charset="0"/>
                <a:cs typeface="Arial" panose="020B0604020202020204" pitchFamily="34" charset="0"/>
              </a:rPr>
              <a:t>                                     </a:t>
            </a:r>
            <a:r>
              <a:rPr lang="en-US" altLang="en-US" sz="3200">
                <a:latin typeface="Arial" panose="020B0604020202020204" pitchFamily="34" charset="0"/>
                <a:cs typeface="Arial" panose="020B0604020202020204" pitchFamily="34" charset="0"/>
                <a:sym typeface="Symbol" panose="05050102010706020507" pitchFamily="18" charset="2"/>
              </a:rPr>
              <a:t>H</a:t>
            </a:r>
            <a:r>
              <a:rPr lang="en-US" altLang="en-US" sz="3200" baseline="-25000">
                <a:latin typeface="Arial" panose="020B0604020202020204" pitchFamily="34" charset="0"/>
                <a:cs typeface="Arial" panose="020B0604020202020204" pitchFamily="34" charset="0"/>
                <a:sym typeface="Symbol" panose="05050102010706020507" pitchFamily="18" charset="2"/>
              </a:rPr>
              <a:t>1</a:t>
            </a:r>
            <a:r>
              <a:rPr lang="en-US" altLang="en-US" sz="3200">
                <a:latin typeface="Arial" panose="020B0604020202020204" pitchFamily="34" charset="0"/>
                <a:cs typeface="Arial" panose="020B0604020202020204" pitchFamily="34" charset="0"/>
              </a:rPr>
              <a:t> = H</a:t>
            </a:r>
            <a:r>
              <a:rPr lang="en-US" altLang="en-US" sz="3200" baseline="-25000">
                <a:latin typeface="Arial" panose="020B0604020202020204" pitchFamily="34" charset="0"/>
                <a:cs typeface="Arial" panose="020B0604020202020204" pitchFamily="34" charset="0"/>
              </a:rPr>
              <a:t>B</a:t>
            </a:r>
            <a:r>
              <a:rPr lang="en-US" altLang="en-US" sz="3200">
                <a:latin typeface="Arial" panose="020B0604020202020204" pitchFamily="34" charset="0"/>
                <a:cs typeface="Arial" panose="020B0604020202020204" pitchFamily="34" charset="0"/>
              </a:rPr>
              <a:t> –H</a:t>
            </a:r>
            <a:r>
              <a:rPr lang="en-US" altLang="en-US" sz="3200" baseline="-25000">
                <a:latin typeface="Arial" panose="020B0604020202020204" pitchFamily="34" charset="0"/>
                <a:cs typeface="Arial" panose="020B0604020202020204" pitchFamily="34" charset="0"/>
              </a:rPr>
              <a:t>c</a:t>
            </a:r>
            <a:r>
              <a:rPr lang="en-US" altLang="en-US" sz="3200">
                <a:latin typeface="Arial" panose="020B0604020202020204" pitchFamily="34" charset="0"/>
                <a:cs typeface="Arial" panose="020B0604020202020204" pitchFamily="34" charset="0"/>
              </a:rPr>
              <a:t>+H</a:t>
            </a:r>
            <a:r>
              <a:rPr lang="en-US" altLang="en-US" sz="3200" baseline="-25000">
                <a:latin typeface="Arial" panose="020B0604020202020204" pitchFamily="34" charset="0"/>
                <a:cs typeface="Arial" panose="020B0604020202020204" pitchFamily="34" charset="0"/>
              </a:rPr>
              <a:t>c</a:t>
            </a:r>
            <a:r>
              <a:rPr lang="en-US" altLang="en-US" sz="3200">
                <a:latin typeface="Arial" panose="020B0604020202020204" pitchFamily="34" charset="0"/>
                <a:cs typeface="Arial" panose="020B0604020202020204" pitchFamily="34" charset="0"/>
              </a:rPr>
              <a:t>-H</a:t>
            </a:r>
            <a:r>
              <a:rPr lang="en-US" altLang="en-US" sz="3200" baseline="-25000">
                <a:latin typeface="Arial" panose="020B0604020202020204" pitchFamily="34" charset="0"/>
                <a:cs typeface="Arial" panose="020B0604020202020204" pitchFamily="34" charset="0"/>
              </a:rPr>
              <a:t>A</a:t>
            </a:r>
            <a:br>
              <a:rPr lang="en-US" altLang="en-US" sz="3200">
                <a:latin typeface="Arial" panose="020B0604020202020204" pitchFamily="34" charset="0"/>
                <a:cs typeface="Arial" panose="020B0604020202020204" pitchFamily="34" charset="0"/>
              </a:rPr>
            </a:br>
            <a:br>
              <a:rPr lang="en-US" altLang="en-US" sz="3200">
                <a:latin typeface="Arial" panose="020B0604020202020204" pitchFamily="34" charset="0"/>
                <a:cs typeface="Arial" panose="020B0604020202020204" pitchFamily="34" charset="0"/>
              </a:rPr>
            </a:br>
            <a:r>
              <a:rPr lang="en-US" altLang="en-US" sz="3200">
                <a:latin typeface="Arial" panose="020B0604020202020204" pitchFamily="34" charset="0"/>
                <a:cs typeface="Arial" panose="020B0604020202020204" pitchFamily="34" charset="0"/>
              </a:rPr>
              <a:t>               </a:t>
            </a:r>
            <a:r>
              <a:rPr lang="en-US" altLang="en-US" sz="3200" b="1">
                <a:solidFill>
                  <a:srgbClr val="FF0000"/>
                </a:solidFill>
                <a:latin typeface="Arial" panose="020B0604020202020204" pitchFamily="34" charset="0"/>
                <a:cs typeface="Arial" panose="020B0604020202020204" pitchFamily="34" charset="0"/>
              </a:rPr>
              <a:t>C</a:t>
            </a:r>
            <a:r>
              <a:rPr lang="en-US" altLang="en-US" sz="3200">
                <a:latin typeface="Arial" panose="020B0604020202020204" pitchFamily="34" charset="0"/>
                <a:cs typeface="Arial" panose="020B0604020202020204" pitchFamily="34" charset="0"/>
              </a:rPr>
              <a:t>                  </a:t>
            </a:r>
            <a:r>
              <a:rPr lang="en-US" altLang="en-US" sz="3200" b="1">
                <a:solidFill>
                  <a:srgbClr val="FF0000"/>
                </a:solidFill>
                <a:latin typeface="Arial" panose="020B0604020202020204" pitchFamily="34" charset="0"/>
                <a:cs typeface="Arial" panose="020B0604020202020204" pitchFamily="34" charset="0"/>
                <a:sym typeface="Symbol" panose="05050102010706020507" pitchFamily="18" charset="2"/>
              </a:rPr>
              <a:t>H</a:t>
            </a:r>
            <a:r>
              <a:rPr lang="en-US" altLang="en-US" sz="3200" b="1" baseline="-25000">
                <a:solidFill>
                  <a:srgbClr val="FF0000"/>
                </a:solidFill>
                <a:latin typeface="Arial" panose="020B0604020202020204" pitchFamily="34" charset="0"/>
                <a:cs typeface="Arial" panose="020B0604020202020204" pitchFamily="34" charset="0"/>
                <a:sym typeface="Symbol" panose="05050102010706020507" pitchFamily="18" charset="2"/>
              </a:rPr>
              <a:t>1</a:t>
            </a:r>
            <a:r>
              <a:rPr lang="en-US" altLang="en-US" sz="3200" b="1">
                <a:solidFill>
                  <a:srgbClr val="FF0000"/>
                </a:solidFill>
                <a:latin typeface="Arial" panose="020B0604020202020204" pitchFamily="34" charset="0"/>
                <a:cs typeface="Arial" panose="020B0604020202020204" pitchFamily="34" charset="0"/>
              </a:rPr>
              <a:t> = </a:t>
            </a:r>
            <a:r>
              <a:rPr lang="en-US" altLang="en-US" sz="3200" b="1">
                <a:solidFill>
                  <a:srgbClr val="FF0000"/>
                </a:solidFill>
                <a:latin typeface="Arial" panose="020B0604020202020204" pitchFamily="34" charset="0"/>
                <a:cs typeface="Arial" panose="020B0604020202020204" pitchFamily="34" charset="0"/>
                <a:sym typeface="Symbol" panose="05050102010706020507" pitchFamily="18" charset="2"/>
              </a:rPr>
              <a:t>H</a:t>
            </a:r>
            <a:r>
              <a:rPr lang="en-US" altLang="en-US" sz="3200" b="1" baseline="-25000">
                <a:solidFill>
                  <a:srgbClr val="FF0000"/>
                </a:solidFill>
                <a:latin typeface="Arial" panose="020B0604020202020204" pitchFamily="34" charset="0"/>
                <a:cs typeface="Arial" panose="020B0604020202020204" pitchFamily="34" charset="0"/>
                <a:sym typeface="Symbol" panose="05050102010706020507" pitchFamily="18" charset="2"/>
              </a:rPr>
              <a:t>3</a:t>
            </a:r>
            <a:r>
              <a:rPr lang="en-US" altLang="en-US" sz="3200" b="1">
                <a:solidFill>
                  <a:srgbClr val="FF0000"/>
                </a:solidFill>
                <a:latin typeface="Arial" panose="020B0604020202020204" pitchFamily="34" charset="0"/>
                <a:cs typeface="Arial" panose="020B0604020202020204" pitchFamily="34" charset="0"/>
                <a:sym typeface="Symbol" panose="05050102010706020507" pitchFamily="18" charset="2"/>
              </a:rPr>
              <a:t> +</a:t>
            </a:r>
            <a:r>
              <a:rPr lang="en-US" altLang="en-US" sz="3200" b="1">
                <a:solidFill>
                  <a:srgbClr val="FF0000"/>
                </a:solidFill>
                <a:latin typeface="Arial" panose="020B0604020202020204" pitchFamily="34" charset="0"/>
                <a:cs typeface="Arial" panose="020B0604020202020204" pitchFamily="34" charset="0"/>
              </a:rPr>
              <a:t> </a:t>
            </a:r>
            <a:r>
              <a:rPr lang="en-US" altLang="en-US" sz="3200" b="1">
                <a:solidFill>
                  <a:srgbClr val="FF0000"/>
                </a:solidFill>
                <a:latin typeface="Arial" panose="020B0604020202020204" pitchFamily="34" charset="0"/>
                <a:cs typeface="Arial" panose="020B0604020202020204" pitchFamily="34" charset="0"/>
                <a:sym typeface="Symbol" panose="05050102010706020507" pitchFamily="18" charset="2"/>
              </a:rPr>
              <a:t>H</a:t>
            </a:r>
            <a:r>
              <a:rPr lang="en-US" altLang="en-US" sz="3200" b="1" baseline="-25000">
                <a:solidFill>
                  <a:srgbClr val="FF0000"/>
                </a:solidFill>
                <a:latin typeface="Arial" panose="020B0604020202020204" pitchFamily="34" charset="0"/>
                <a:cs typeface="Arial" panose="020B0604020202020204" pitchFamily="34" charset="0"/>
                <a:sym typeface="Symbol" panose="05050102010706020507" pitchFamily="18" charset="2"/>
              </a:rPr>
              <a:t>2</a:t>
            </a:r>
            <a:r>
              <a:rPr lang="en-US" altLang="en-US">
                <a:latin typeface="Arial" panose="020B0604020202020204" pitchFamily="34" charset="0"/>
                <a:cs typeface="Arial" panose="020B0604020202020204" pitchFamily="34" charset="0"/>
                <a:sym typeface="Symbol" panose="05050102010706020507" pitchFamily="18" charset="2"/>
              </a:rPr>
              <a:t> </a:t>
            </a:r>
          </a:p>
        </p:txBody>
      </p:sp>
      <p:sp>
        <p:nvSpPr>
          <p:cNvPr id="94211" name="Rectangle 3">
            <a:extLst>
              <a:ext uri="{FF2B5EF4-FFF2-40B4-BE49-F238E27FC236}">
                <a16:creationId xmlns:a16="http://schemas.microsoft.com/office/drawing/2014/main" id="{2A28722F-04A3-4BD3-88D6-E24A9205D882}"/>
              </a:ext>
            </a:extLst>
          </p:cNvPr>
          <p:cNvSpPr>
            <a:spLocks noGrp="1"/>
          </p:cNvSpPr>
          <p:nvPr>
            <p:ph idx="1"/>
          </p:nvPr>
        </p:nvSpPr>
        <p:spPr>
          <a:xfrm>
            <a:off x="76200" y="3657600"/>
            <a:ext cx="8763000" cy="1676400"/>
          </a:xfrm>
        </p:spPr>
        <p:txBody>
          <a:bodyPr/>
          <a:lstStyle/>
          <a:p>
            <a:pPr eaLnBrk="1" hangingPunct="1">
              <a:lnSpc>
                <a:spcPct val="150000"/>
              </a:lnSpc>
              <a:buFontTx/>
              <a:buNone/>
            </a:pPr>
            <a:r>
              <a:rPr lang="en-US" altLang="en-US">
                <a:solidFill>
                  <a:srgbClr val="FFFF00"/>
                </a:solidFill>
                <a:latin typeface="Arial" panose="020B0604020202020204" pitchFamily="34" charset="0"/>
                <a:cs typeface="Arial" panose="020B0604020202020204" pitchFamily="34" charset="0"/>
              </a:rPr>
              <a:t>  </a:t>
            </a:r>
            <a:r>
              <a:rPr lang="en-US" altLang="en-US">
                <a:solidFill>
                  <a:srgbClr val="FF0000"/>
                </a:solidFill>
                <a:latin typeface="Arial" panose="020B0604020202020204" pitchFamily="34" charset="0"/>
                <a:cs typeface="Arial" panose="020B0604020202020204" pitchFamily="34" charset="0"/>
              </a:rPr>
              <a:t>Trong cùng một điều kiện, hiệu ứng nhiệt của</a:t>
            </a:r>
            <a:r>
              <a:rPr lang="vi-VN" altLang="en-US">
                <a:solidFill>
                  <a:srgbClr val="FF0000"/>
                </a:solidFill>
                <a:cs typeface="Arial" panose="020B0604020202020204" pitchFamily="34" charset="0"/>
              </a:rPr>
              <a:t> </a:t>
            </a:r>
            <a:r>
              <a:rPr lang="en-US" altLang="en-US">
                <a:solidFill>
                  <a:srgbClr val="FF0000"/>
                </a:solidFill>
                <a:latin typeface="Arial" panose="020B0604020202020204" pitchFamily="34" charset="0"/>
                <a:cs typeface="Arial" panose="020B0604020202020204" pitchFamily="34" charset="0"/>
              </a:rPr>
              <a:t>một phản ứng bằng tổng hiệu ứng nhiệt của các phản ứng trung gian.</a:t>
            </a:r>
          </a:p>
        </p:txBody>
      </p:sp>
      <p:sp>
        <p:nvSpPr>
          <p:cNvPr id="54277" name="Line 5">
            <a:extLst>
              <a:ext uri="{FF2B5EF4-FFF2-40B4-BE49-F238E27FC236}">
                <a16:creationId xmlns:a16="http://schemas.microsoft.com/office/drawing/2014/main" id="{30B87F03-26B1-4688-A65D-3669FD04AFA6}"/>
              </a:ext>
            </a:extLst>
          </p:cNvPr>
          <p:cNvSpPr>
            <a:spLocks noChangeShapeType="1"/>
          </p:cNvSpPr>
          <p:nvPr/>
        </p:nvSpPr>
        <p:spPr bwMode="auto">
          <a:xfrm>
            <a:off x="2438400" y="1524000"/>
            <a:ext cx="609600" cy="12192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wrap="none"/>
          <a:lstStyle/>
          <a:p>
            <a:pPr eaLnBrk="1" hangingPunct="1">
              <a:defRPr/>
            </a:pPr>
            <a:endParaRPr lang="en-US"/>
          </a:p>
        </p:txBody>
      </p:sp>
      <p:sp>
        <p:nvSpPr>
          <p:cNvPr id="54278" name="Line 7">
            <a:extLst>
              <a:ext uri="{FF2B5EF4-FFF2-40B4-BE49-F238E27FC236}">
                <a16:creationId xmlns:a16="http://schemas.microsoft.com/office/drawing/2014/main" id="{6EAF1E84-D2F3-4361-A625-C21589314BC0}"/>
              </a:ext>
            </a:extLst>
          </p:cNvPr>
          <p:cNvSpPr>
            <a:spLocks noChangeShapeType="1"/>
          </p:cNvSpPr>
          <p:nvPr/>
        </p:nvSpPr>
        <p:spPr bwMode="auto">
          <a:xfrm flipV="1">
            <a:off x="3276600" y="1524000"/>
            <a:ext cx="914400" cy="12192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wrap="none"/>
          <a:lstStyle/>
          <a:p>
            <a:pPr eaLnBrk="1" hangingPunct="1">
              <a:defRPr/>
            </a:pPr>
            <a:endParaRPr lang="en-US"/>
          </a:p>
        </p:txBody>
      </p:sp>
      <p:sp>
        <p:nvSpPr>
          <p:cNvPr id="94214" name="Text Box 9">
            <a:extLst>
              <a:ext uri="{FF2B5EF4-FFF2-40B4-BE49-F238E27FC236}">
                <a16:creationId xmlns:a16="http://schemas.microsoft.com/office/drawing/2014/main" id="{E5E5E426-4C3E-4B0C-A2EC-8764E9CE8778}"/>
              </a:ext>
            </a:extLst>
          </p:cNvPr>
          <p:cNvSpPr txBox="1">
            <a:spLocks noChangeArrowheads="1"/>
          </p:cNvSpPr>
          <p:nvPr/>
        </p:nvSpPr>
        <p:spPr bwMode="auto">
          <a:xfrm>
            <a:off x="2667000" y="6858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b="0">
                <a:solidFill>
                  <a:schemeClr val="tx2"/>
                </a:solidFill>
                <a:latin typeface="Arial" panose="020B0604020202020204" pitchFamily="34" charset="0"/>
                <a:cs typeface="Arial" panose="020B0604020202020204" pitchFamily="34" charset="0"/>
                <a:sym typeface="Symbol" panose="05050102010706020507" pitchFamily="18" charset="2"/>
              </a:rPr>
              <a:t>H1</a:t>
            </a:r>
          </a:p>
        </p:txBody>
      </p:sp>
      <p:sp>
        <p:nvSpPr>
          <p:cNvPr id="94215" name="Text Box 10">
            <a:extLst>
              <a:ext uri="{FF2B5EF4-FFF2-40B4-BE49-F238E27FC236}">
                <a16:creationId xmlns:a16="http://schemas.microsoft.com/office/drawing/2014/main" id="{8B7C7FA2-2FD6-4DD3-87E3-DF408D52CCC2}"/>
              </a:ext>
            </a:extLst>
          </p:cNvPr>
          <p:cNvSpPr txBox="1">
            <a:spLocks noChangeArrowheads="1"/>
          </p:cNvSpPr>
          <p:nvPr/>
        </p:nvSpPr>
        <p:spPr bwMode="auto">
          <a:xfrm>
            <a:off x="1371600" y="2057400"/>
            <a:ext cx="8858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b="0">
                <a:solidFill>
                  <a:schemeClr val="tx2"/>
                </a:solidFill>
                <a:latin typeface="Arial" panose="020B0604020202020204" pitchFamily="34" charset="0"/>
                <a:cs typeface="Arial" panose="020B0604020202020204" pitchFamily="34" charset="0"/>
                <a:sym typeface="Symbol" panose="05050102010706020507" pitchFamily="18" charset="2"/>
              </a:rPr>
              <a:t>H</a:t>
            </a:r>
            <a:r>
              <a:rPr lang="en-US" altLang="en-US" b="0" baseline="-25000">
                <a:solidFill>
                  <a:schemeClr val="tx2"/>
                </a:solidFill>
                <a:latin typeface="Arial" panose="020B0604020202020204" pitchFamily="34" charset="0"/>
                <a:cs typeface="Arial" panose="020B0604020202020204" pitchFamily="34" charset="0"/>
                <a:sym typeface="Symbol" panose="05050102010706020507" pitchFamily="18" charset="2"/>
              </a:rPr>
              <a:t>2</a:t>
            </a:r>
            <a:endParaRPr lang="en-US" altLang="en-US" b="0">
              <a:solidFill>
                <a:schemeClr val="tx2"/>
              </a:solidFill>
              <a:latin typeface="Arial" panose="020B0604020202020204" pitchFamily="34" charset="0"/>
              <a:cs typeface="Arial" panose="020B0604020202020204" pitchFamily="34" charset="0"/>
              <a:sym typeface="Symbol" panose="05050102010706020507" pitchFamily="18" charset="2"/>
            </a:endParaRPr>
          </a:p>
        </p:txBody>
      </p:sp>
      <p:sp>
        <p:nvSpPr>
          <p:cNvPr id="94216" name="Text Box 11">
            <a:extLst>
              <a:ext uri="{FF2B5EF4-FFF2-40B4-BE49-F238E27FC236}">
                <a16:creationId xmlns:a16="http://schemas.microsoft.com/office/drawing/2014/main" id="{1AEA7D6C-29BD-4D4A-9F93-845D00D82FC9}"/>
              </a:ext>
            </a:extLst>
          </p:cNvPr>
          <p:cNvSpPr txBox="1">
            <a:spLocks noChangeArrowheads="1"/>
          </p:cNvSpPr>
          <p:nvPr/>
        </p:nvSpPr>
        <p:spPr bwMode="auto">
          <a:xfrm>
            <a:off x="3733800" y="2133600"/>
            <a:ext cx="8858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b="0">
                <a:solidFill>
                  <a:schemeClr val="tx2"/>
                </a:solidFill>
                <a:latin typeface="Arial" panose="020B0604020202020204" pitchFamily="34" charset="0"/>
                <a:cs typeface="Arial" panose="020B0604020202020204" pitchFamily="34" charset="0"/>
                <a:sym typeface="Symbol" panose="05050102010706020507" pitchFamily="18" charset="2"/>
              </a:rPr>
              <a:t>H</a:t>
            </a:r>
            <a:r>
              <a:rPr lang="en-US" altLang="en-US" b="0" baseline="-25000">
                <a:solidFill>
                  <a:schemeClr val="tx2"/>
                </a:solidFill>
                <a:latin typeface="Arial" panose="020B0604020202020204" pitchFamily="34" charset="0"/>
                <a:cs typeface="Arial" panose="020B0604020202020204" pitchFamily="34" charset="0"/>
                <a:sym typeface="Symbol" panose="05050102010706020507" pitchFamily="18" charset="2"/>
              </a:rPr>
              <a:t>3</a:t>
            </a:r>
          </a:p>
        </p:txBody>
      </p:sp>
      <p:sp>
        <p:nvSpPr>
          <p:cNvPr id="94217" name="Text Box 12">
            <a:extLst>
              <a:ext uri="{FF2B5EF4-FFF2-40B4-BE49-F238E27FC236}">
                <a16:creationId xmlns:a16="http://schemas.microsoft.com/office/drawing/2014/main" id="{8BD0DFA1-459A-4147-A9B8-2848A5CAA4B9}"/>
              </a:ext>
            </a:extLst>
          </p:cNvPr>
          <p:cNvSpPr txBox="1">
            <a:spLocks noChangeArrowheads="1"/>
          </p:cNvSpPr>
          <p:nvPr/>
        </p:nvSpPr>
        <p:spPr bwMode="auto">
          <a:xfrm>
            <a:off x="685800" y="4572000"/>
            <a:ext cx="7696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a:latin typeface="Times New Roman" panose="02020603050405020304" pitchFamily="18" charset="0"/>
              </a:rPr>
              <a:t>         </a:t>
            </a:r>
            <a:endParaRPr lang="en-US" altLang="en-US">
              <a:latin typeface="Times New Roman" panose="02020603050405020304" pitchFamily="18" charset="0"/>
              <a:cs typeface="Arial" panose="020B0604020202020204" pitchFamily="34" charset="0"/>
            </a:endParaRPr>
          </a:p>
        </p:txBody>
      </p:sp>
      <p:cxnSp>
        <p:nvCxnSpPr>
          <p:cNvPr id="12" name="Straight Arrow Connector 11">
            <a:extLst>
              <a:ext uri="{FF2B5EF4-FFF2-40B4-BE49-F238E27FC236}">
                <a16:creationId xmlns:a16="http://schemas.microsoft.com/office/drawing/2014/main" id="{1BD692E5-0C66-47ED-80B1-93A74A6A4A1C}"/>
              </a:ext>
            </a:extLst>
          </p:cNvPr>
          <p:cNvCxnSpPr/>
          <p:nvPr/>
        </p:nvCxnSpPr>
        <p:spPr>
          <a:xfrm>
            <a:off x="2667000" y="1371600"/>
            <a:ext cx="1371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6">
            <a:extLst>
              <a:ext uri="{FF2B5EF4-FFF2-40B4-BE49-F238E27FC236}">
                <a16:creationId xmlns:a16="http://schemas.microsoft.com/office/drawing/2014/main" id="{99C59123-27C6-4A83-B7FC-F5FE98780FA0}"/>
              </a:ext>
            </a:extLst>
          </p:cNvPr>
          <p:cNvSpPr txBox="1">
            <a:spLocks noChangeArrowheads="1"/>
          </p:cNvSpPr>
          <p:nvPr/>
        </p:nvSpPr>
        <p:spPr bwMode="auto">
          <a:xfrm>
            <a:off x="-166688" y="4105275"/>
            <a:ext cx="8305801"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800">
                <a:solidFill>
                  <a:srgbClr val="FFFF00"/>
                </a:solidFill>
                <a:latin typeface="Arial" panose="020B0604020202020204" pitchFamily="34" charset="0"/>
              </a:rPr>
              <a:t>   </a:t>
            </a:r>
            <a:r>
              <a:rPr lang="en-US" altLang="en-US">
                <a:solidFill>
                  <a:srgbClr val="FF0000"/>
                </a:solidFill>
                <a:latin typeface="Arial" panose="020B0604020202020204" pitchFamily="34" charset="0"/>
              </a:rPr>
              <a:t>HỆ DỊ THỂ:</a:t>
            </a:r>
            <a:r>
              <a:rPr lang="en-US" altLang="en-US" b="0">
                <a:solidFill>
                  <a:srgbClr val="FF0000"/>
                </a:solidFill>
                <a:latin typeface="Arial" panose="020B0604020202020204" pitchFamily="34" charset="0"/>
              </a:rPr>
              <a:t> </a:t>
            </a:r>
            <a:r>
              <a:rPr lang="en-US" altLang="en-US" sz="2800" b="0">
                <a:solidFill>
                  <a:srgbClr val="FF0000"/>
                </a:solidFill>
                <a:latin typeface="Arial" panose="020B0604020202020204" pitchFamily="34" charset="0"/>
              </a:rPr>
              <a:t>có bề mặt phân chia</a:t>
            </a:r>
            <a:r>
              <a:rPr lang="en-US" altLang="en-US" sz="2800" b="0">
                <a:latin typeface="Arial" panose="020B0604020202020204" pitchFamily="34" charset="0"/>
              </a:rPr>
              <a:t>.</a:t>
            </a:r>
            <a:r>
              <a:rPr lang="en-US" altLang="en-US" sz="2800" b="0">
                <a:solidFill>
                  <a:srgbClr val="FFFF00"/>
                </a:solidFill>
                <a:latin typeface="Arial" panose="020B0604020202020204" pitchFamily="34" charset="0"/>
              </a:rPr>
              <a:t>	</a:t>
            </a:r>
          </a:p>
        </p:txBody>
      </p:sp>
      <p:sp>
        <p:nvSpPr>
          <p:cNvPr id="17411" name="Text Box 7">
            <a:extLst>
              <a:ext uri="{FF2B5EF4-FFF2-40B4-BE49-F238E27FC236}">
                <a16:creationId xmlns:a16="http://schemas.microsoft.com/office/drawing/2014/main" id="{86DE9C0A-BECA-472C-8441-00F679ABC16F}"/>
              </a:ext>
            </a:extLst>
          </p:cNvPr>
          <p:cNvSpPr txBox="1">
            <a:spLocks noChangeArrowheads="1"/>
          </p:cNvSpPr>
          <p:nvPr/>
        </p:nvSpPr>
        <p:spPr bwMode="auto">
          <a:xfrm>
            <a:off x="187325" y="250825"/>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en-US">
                <a:solidFill>
                  <a:srgbClr val="0000FF"/>
                </a:solidFill>
                <a:latin typeface="Arial" panose="020B0604020202020204" pitchFamily="34" charset="0"/>
              </a:rPr>
              <a:t>HỆ ĐOẠN NHIỆT: </a:t>
            </a:r>
            <a:r>
              <a:rPr lang="en-US" altLang="en-US" sz="2800" b="0">
                <a:solidFill>
                  <a:srgbClr val="0000FF"/>
                </a:solidFill>
                <a:latin typeface="Arial" panose="020B0604020202020204" pitchFamily="34" charset="0"/>
              </a:rPr>
              <a:t>không trao đổi chất và nhiệt,</a:t>
            </a:r>
          </a:p>
          <a:p>
            <a:pPr eaLnBrk="1" hangingPunct="1">
              <a:lnSpc>
                <a:spcPct val="150000"/>
              </a:lnSpc>
              <a:spcBef>
                <a:spcPct val="0"/>
              </a:spcBef>
              <a:buFontTx/>
              <a:buNone/>
            </a:pPr>
            <a:r>
              <a:rPr lang="en-US" altLang="en-US" sz="2800" b="0">
                <a:solidFill>
                  <a:srgbClr val="0000FF"/>
                </a:solidFill>
                <a:latin typeface="Arial" panose="020B0604020202020204" pitchFamily="34" charset="0"/>
              </a:rPr>
              <a:t>song có thể trao đổi công.        </a:t>
            </a:r>
            <a:endParaRPr lang="vi-VN" altLang="en-US" sz="2800" b="0">
              <a:solidFill>
                <a:srgbClr val="0000FF"/>
              </a:solidFill>
              <a:latin typeface="Arial" panose="020B0604020202020204" pitchFamily="34" charset="0"/>
            </a:endParaRPr>
          </a:p>
          <a:p>
            <a:pPr eaLnBrk="1" hangingPunct="1">
              <a:lnSpc>
                <a:spcPct val="150000"/>
              </a:lnSpc>
              <a:spcBef>
                <a:spcPct val="0"/>
              </a:spcBef>
              <a:buFontTx/>
              <a:buNone/>
            </a:pPr>
            <a:endParaRPr lang="en-US" altLang="en-US" b="0">
              <a:solidFill>
                <a:srgbClr val="FFFF00"/>
              </a:solidFill>
              <a:latin typeface="Arial" panose="020B0604020202020204" pitchFamily="34" charset="0"/>
            </a:endParaRPr>
          </a:p>
        </p:txBody>
      </p:sp>
      <p:sp>
        <p:nvSpPr>
          <p:cNvPr id="16388" name="Text Box 10">
            <a:extLst>
              <a:ext uri="{FF2B5EF4-FFF2-40B4-BE49-F238E27FC236}">
                <a16:creationId xmlns:a16="http://schemas.microsoft.com/office/drawing/2014/main" id="{2764F070-0CDD-4FF9-96C7-35B31F25A7F9}"/>
              </a:ext>
            </a:extLst>
          </p:cNvPr>
          <p:cNvSpPr txBox="1">
            <a:spLocks noChangeArrowheads="1"/>
          </p:cNvSpPr>
          <p:nvPr/>
        </p:nvSpPr>
        <p:spPr bwMode="auto">
          <a:xfrm>
            <a:off x="2514600" y="1676400"/>
            <a:ext cx="129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en-US" altLang="en-US" sz="2800">
              <a:solidFill>
                <a:srgbClr val="FFFF00"/>
              </a:solidFill>
              <a:latin typeface="Times New Roman" panose="02020603050405020304" pitchFamily="18" charset="0"/>
            </a:endParaRPr>
          </a:p>
        </p:txBody>
      </p:sp>
      <p:sp>
        <p:nvSpPr>
          <p:cNvPr id="16389" name="Text Box 12">
            <a:extLst>
              <a:ext uri="{FF2B5EF4-FFF2-40B4-BE49-F238E27FC236}">
                <a16:creationId xmlns:a16="http://schemas.microsoft.com/office/drawing/2014/main" id="{6A41018C-DCA9-4D7B-8211-06BFA7601733}"/>
              </a:ext>
            </a:extLst>
          </p:cNvPr>
          <p:cNvSpPr txBox="1">
            <a:spLocks noChangeArrowheads="1"/>
          </p:cNvSpPr>
          <p:nvPr/>
        </p:nvSpPr>
        <p:spPr bwMode="auto">
          <a:xfrm>
            <a:off x="2057400" y="2514600"/>
            <a:ext cx="1981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en-US" altLang="en-US">
              <a:latin typeface="Times New Roman" panose="02020603050405020304" pitchFamily="18" charset="0"/>
            </a:endParaRPr>
          </a:p>
        </p:txBody>
      </p:sp>
      <p:sp>
        <p:nvSpPr>
          <p:cNvPr id="17414" name="Text Box 16">
            <a:extLst>
              <a:ext uri="{FF2B5EF4-FFF2-40B4-BE49-F238E27FC236}">
                <a16:creationId xmlns:a16="http://schemas.microsoft.com/office/drawing/2014/main" id="{E34F7983-52C8-4226-BCB4-33C39F686A23}"/>
              </a:ext>
            </a:extLst>
          </p:cNvPr>
          <p:cNvSpPr txBox="1">
            <a:spLocks noChangeArrowheads="1"/>
          </p:cNvSpPr>
          <p:nvPr/>
        </p:nvSpPr>
        <p:spPr bwMode="auto">
          <a:xfrm>
            <a:off x="200025" y="2835275"/>
            <a:ext cx="480377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a:solidFill>
                  <a:srgbClr val="006600"/>
                </a:solidFill>
                <a:latin typeface="Arial" panose="020B0604020202020204" pitchFamily="34" charset="0"/>
              </a:rPr>
              <a:t>HỆ ĐỒNG THỂ:</a:t>
            </a:r>
            <a:r>
              <a:rPr lang="en-US" altLang="en-US" b="0">
                <a:solidFill>
                  <a:srgbClr val="006600"/>
                </a:solidFill>
                <a:latin typeface="Arial" panose="020B0604020202020204" pitchFamily="34" charset="0"/>
              </a:rPr>
              <a:t> </a:t>
            </a:r>
            <a:r>
              <a:rPr lang="en-US" altLang="en-US" sz="2800" b="0">
                <a:solidFill>
                  <a:srgbClr val="006600"/>
                </a:solidFill>
                <a:latin typeface="Arial" panose="020B0604020202020204" pitchFamily="34" charset="0"/>
              </a:rPr>
              <a:t>không có bề mặt phân chia. </a:t>
            </a:r>
          </a:p>
          <a:p>
            <a:pPr eaLnBrk="1" hangingPunct="1">
              <a:spcBef>
                <a:spcPct val="50000"/>
              </a:spcBef>
              <a:buFontTx/>
              <a:buNone/>
            </a:pPr>
            <a:endParaRPr lang="en-US" altLang="en-US">
              <a:latin typeface="Arial" panose="020B0604020202020204" pitchFamily="34" charset="0"/>
            </a:endParaRPr>
          </a:p>
        </p:txBody>
      </p:sp>
      <p:sp>
        <p:nvSpPr>
          <p:cNvPr id="17415" name="Text Box 17">
            <a:extLst>
              <a:ext uri="{FF2B5EF4-FFF2-40B4-BE49-F238E27FC236}">
                <a16:creationId xmlns:a16="http://schemas.microsoft.com/office/drawing/2014/main" id="{0F615A74-6F39-4AED-A60A-9C905A726A16}"/>
              </a:ext>
            </a:extLst>
          </p:cNvPr>
          <p:cNvSpPr txBox="1">
            <a:spLocks noChangeArrowheads="1"/>
          </p:cNvSpPr>
          <p:nvPr/>
        </p:nvSpPr>
        <p:spPr bwMode="auto">
          <a:xfrm>
            <a:off x="-152400" y="4826000"/>
            <a:ext cx="9753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972300" indent="-69723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a:solidFill>
                  <a:srgbClr val="FF0000"/>
                </a:solidFill>
                <a:latin typeface="Arial" panose="020B0604020202020204" pitchFamily="34" charset="0"/>
              </a:rPr>
              <a:t>  </a:t>
            </a:r>
            <a:r>
              <a:rPr lang="en-US" altLang="en-US">
                <a:solidFill>
                  <a:srgbClr val="CC00FF"/>
                </a:solidFill>
                <a:latin typeface="Arial" panose="020B0604020202020204" pitchFamily="34" charset="0"/>
              </a:rPr>
              <a:t>HỆ ĐỒNG NHẤT:</a:t>
            </a:r>
            <a:r>
              <a:rPr lang="en-US" altLang="en-US" b="0">
                <a:solidFill>
                  <a:srgbClr val="CC00FF"/>
                </a:solidFill>
                <a:latin typeface="Arial" panose="020B0604020202020204" pitchFamily="34" charset="0"/>
              </a:rPr>
              <a:t> </a:t>
            </a:r>
            <a:r>
              <a:rPr lang="en-US" altLang="en-US" sz="2800" b="0">
                <a:solidFill>
                  <a:srgbClr val="CC00FF"/>
                </a:solidFill>
                <a:latin typeface="Arial" panose="020B0604020202020204" pitchFamily="34" charset="0"/>
              </a:rPr>
              <a:t>có</a:t>
            </a:r>
            <a:r>
              <a:rPr lang="en-US" altLang="en-US" b="0">
                <a:solidFill>
                  <a:srgbClr val="CC00FF"/>
                </a:solidFill>
                <a:latin typeface="Arial" panose="020B0604020202020204" pitchFamily="34" charset="0"/>
              </a:rPr>
              <a:t> </a:t>
            </a:r>
            <a:r>
              <a:rPr lang="en-US" altLang="en-US" sz="2800" b="0">
                <a:solidFill>
                  <a:srgbClr val="CC00FF"/>
                </a:solidFill>
                <a:latin typeface="Arial" panose="020B0604020202020204" pitchFamily="34" charset="0"/>
              </a:rPr>
              <a:t>thành phần tính chất như nhau.</a:t>
            </a:r>
          </a:p>
        </p:txBody>
      </p:sp>
      <p:sp>
        <p:nvSpPr>
          <p:cNvPr id="17416" name="TextBox 1">
            <a:extLst>
              <a:ext uri="{FF2B5EF4-FFF2-40B4-BE49-F238E27FC236}">
                <a16:creationId xmlns:a16="http://schemas.microsoft.com/office/drawing/2014/main" id="{1A64F78A-454A-4FBB-81CB-24FB6CBF48B9}"/>
              </a:ext>
            </a:extLst>
          </p:cNvPr>
          <p:cNvSpPr txBox="1">
            <a:spLocks noChangeArrowheads="1"/>
          </p:cNvSpPr>
          <p:nvPr/>
        </p:nvSpPr>
        <p:spPr bwMode="auto">
          <a:xfrm>
            <a:off x="212725" y="1708150"/>
            <a:ext cx="8305800" cy="954088"/>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800">
                <a:latin typeface="Arial" panose="020B0604020202020204" pitchFamily="34" charset="0"/>
                <a:cs typeface="Arial" panose="020B0604020202020204" pitchFamily="34" charset="0"/>
              </a:rPr>
              <a:t>BỀ MẶT PHÂN CHIA: </a:t>
            </a:r>
            <a:r>
              <a:rPr lang="en-US" altLang="en-US" sz="2800" b="0">
                <a:latin typeface="Arial" panose="020B0604020202020204" pitchFamily="34" charset="0"/>
                <a:cs typeface="Arial" panose="020B0604020202020204" pitchFamily="34" charset="0"/>
              </a:rPr>
              <a:t>bề mặt vật lý mà khi v</a:t>
            </a:r>
            <a:r>
              <a:rPr lang="vi-VN" altLang="en-US" sz="2800" b="0">
                <a:latin typeface="Arial" panose="020B0604020202020204" pitchFamily="34" charset="0"/>
                <a:cs typeface="Arial" panose="020B0604020202020204" pitchFamily="34" charset="0"/>
              </a:rPr>
              <a:t>ư</a:t>
            </a:r>
            <a:r>
              <a:rPr lang="en-US" altLang="en-US" sz="2800" b="0">
                <a:latin typeface="Arial" panose="020B0604020202020204" pitchFamily="34" charset="0"/>
                <a:cs typeface="Arial" panose="020B0604020202020204" pitchFamily="34" charset="0"/>
              </a:rPr>
              <a:t>ợt qua nó thì tính chất vĩ mô của hệ thay đổi </a:t>
            </a:r>
            <a:r>
              <a:rPr lang="en-US" altLang="en-US" sz="2800" b="0" u="sng">
                <a:latin typeface="Arial" panose="020B0604020202020204" pitchFamily="34" charset="0"/>
                <a:cs typeface="Arial" panose="020B0604020202020204" pitchFamily="34" charset="0"/>
              </a:rPr>
              <a:t>đột ngột</a:t>
            </a:r>
            <a:r>
              <a:rPr lang="en-US" altLang="en-US" sz="2800" b="0">
                <a:latin typeface="Arial" panose="020B0604020202020204" pitchFamily="34" charset="0"/>
                <a:cs typeface="Arial" panose="020B0604020202020204" pitchFamily="34" charset="0"/>
              </a:rPr>
              <a:t>.</a:t>
            </a:r>
          </a:p>
        </p:txBody>
      </p:sp>
      <p:sp>
        <p:nvSpPr>
          <p:cNvPr id="17417" name="TextBox 2">
            <a:extLst>
              <a:ext uri="{FF2B5EF4-FFF2-40B4-BE49-F238E27FC236}">
                <a16:creationId xmlns:a16="http://schemas.microsoft.com/office/drawing/2014/main" id="{A32A0808-5A4B-49DA-96C5-3191788CEAD6}"/>
              </a:ext>
            </a:extLst>
          </p:cNvPr>
          <p:cNvSpPr txBox="1">
            <a:spLocks noChangeArrowheads="1"/>
          </p:cNvSpPr>
          <p:nvPr/>
        </p:nvSpPr>
        <p:spPr bwMode="auto">
          <a:xfrm>
            <a:off x="136525" y="5383213"/>
            <a:ext cx="83820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 typeface="Wingdings" panose="05000000000000000000" pitchFamily="2" charset="2"/>
              <a:buChar char="Ø"/>
            </a:pPr>
            <a:r>
              <a:rPr lang="en-US" altLang="en-US" sz="2800" b="0">
                <a:solidFill>
                  <a:srgbClr val="C00000"/>
                </a:solidFill>
                <a:latin typeface="Arial" panose="020B0604020202020204" pitchFamily="34" charset="0"/>
                <a:cs typeface="Arial" panose="020B0604020202020204" pitchFamily="34" charset="0"/>
              </a:rPr>
              <a:t>Một hệ đồng nhất luôn là hệ đồng thể nh</a:t>
            </a:r>
            <a:r>
              <a:rPr lang="vi-VN" altLang="en-US" sz="2800" b="0">
                <a:solidFill>
                  <a:srgbClr val="C00000"/>
                </a:solidFill>
                <a:latin typeface="Arial" panose="020B0604020202020204" pitchFamily="34" charset="0"/>
                <a:cs typeface="Arial" panose="020B0604020202020204" pitchFamily="34" charset="0"/>
              </a:rPr>
              <a:t>ư</a:t>
            </a:r>
            <a:r>
              <a:rPr lang="en-US" altLang="en-US" sz="2800" b="0">
                <a:solidFill>
                  <a:srgbClr val="C00000"/>
                </a:solidFill>
                <a:latin typeface="Arial" panose="020B0604020202020204" pitchFamily="34" charset="0"/>
                <a:cs typeface="Arial" panose="020B0604020202020204" pitchFamily="34" charset="0"/>
              </a:rPr>
              <a:t>ng một hệ đồng thể thì ch</a:t>
            </a:r>
            <a:r>
              <a:rPr lang="vi-VN" altLang="en-US" sz="2800" b="0">
                <a:solidFill>
                  <a:srgbClr val="C00000"/>
                </a:solidFill>
                <a:latin typeface="Arial" panose="020B0604020202020204" pitchFamily="34" charset="0"/>
                <a:cs typeface="Arial" panose="020B0604020202020204" pitchFamily="34" charset="0"/>
              </a:rPr>
              <a:t>ư</a:t>
            </a:r>
            <a:r>
              <a:rPr lang="en-US" altLang="en-US" sz="2800" b="0">
                <a:solidFill>
                  <a:srgbClr val="C00000"/>
                </a:solidFill>
                <a:latin typeface="Arial" panose="020B0604020202020204" pitchFamily="34" charset="0"/>
                <a:cs typeface="Arial" panose="020B0604020202020204" pitchFamily="34" charset="0"/>
              </a:rPr>
              <a:t>a chắc là hệ đồng nhất.</a:t>
            </a:r>
          </a:p>
        </p:txBody>
      </p:sp>
      <p:pic>
        <p:nvPicPr>
          <p:cNvPr id="8" name="Picture 7">
            <a:extLst>
              <a:ext uri="{FF2B5EF4-FFF2-40B4-BE49-F238E27FC236}">
                <a16:creationId xmlns:a16="http://schemas.microsoft.com/office/drawing/2014/main" id="{4F58B9DC-B74D-4B3F-89E7-A6A05E6CAA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0588" y="2671763"/>
            <a:ext cx="2232025" cy="188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0885833A-3452-4883-87F4-628130A0A8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3438" y="2663825"/>
            <a:ext cx="244157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EE82C822-05DB-4F97-B514-62EEF278859B}"/>
              </a:ext>
            </a:extLst>
          </p:cNvPr>
          <p:cNvSpPr txBox="1">
            <a:spLocks noChangeArrowheads="1"/>
          </p:cNvSpPr>
          <p:nvPr/>
        </p:nvSpPr>
        <p:spPr bwMode="auto">
          <a:xfrm>
            <a:off x="5751513" y="2716213"/>
            <a:ext cx="2817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a:solidFill>
                  <a:srgbClr val="1515B5"/>
                </a:solidFill>
                <a:latin typeface="Arial" panose="020B0604020202020204" pitchFamily="34" charset="0"/>
                <a:cs typeface="Arial" panose="020B0604020202020204" pitchFamily="34" charset="0"/>
              </a:rPr>
              <a:t>Bề mặt phân chia</a:t>
            </a:r>
          </a:p>
        </p:txBody>
      </p:sp>
      <p:cxnSp>
        <p:nvCxnSpPr>
          <p:cNvPr id="4" name="Straight Arrow Connector 3">
            <a:extLst>
              <a:ext uri="{FF2B5EF4-FFF2-40B4-BE49-F238E27FC236}">
                <a16:creationId xmlns:a16="http://schemas.microsoft.com/office/drawing/2014/main" id="{6EF51E8A-CAE4-4D8F-9BA5-FBF6C79902D3}"/>
              </a:ext>
            </a:extLst>
          </p:cNvPr>
          <p:cNvCxnSpPr>
            <a:cxnSpLocks/>
          </p:cNvCxnSpPr>
          <p:nvPr/>
        </p:nvCxnSpPr>
        <p:spPr>
          <a:xfrm>
            <a:off x="6096000" y="3065463"/>
            <a:ext cx="533400" cy="523875"/>
          </a:xfrm>
          <a:prstGeom prst="straightConnector1">
            <a:avLst/>
          </a:prstGeom>
          <a:ln w="28575">
            <a:solidFill>
              <a:srgbClr val="1515B5"/>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41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4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4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P spid="17411" grpId="0"/>
      <p:bldP spid="17414" grpId="0"/>
      <p:bldP spid="17415" grpId="0"/>
      <p:bldP spid="17416" grpId="0" animBg="1"/>
      <p:bldP spid="17417" grpId="0"/>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FFF38146-0D53-4362-B30A-DB6B1C22257B}"/>
              </a:ext>
            </a:extLst>
          </p:cNvPr>
          <p:cNvSpPr>
            <a:spLocks noGrp="1"/>
          </p:cNvSpPr>
          <p:nvPr>
            <p:ph type="title"/>
          </p:nvPr>
        </p:nvSpPr>
        <p:spPr>
          <a:xfrm>
            <a:off x="0" y="304800"/>
            <a:ext cx="9144000" cy="685800"/>
          </a:xfrm>
        </p:spPr>
        <p:txBody>
          <a:bodyPr/>
          <a:lstStyle/>
          <a:p>
            <a:pPr eaLnBrk="1" hangingPunct="1"/>
            <a:r>
              <a:rPr lang="en-US" altLang="en-US" sz="3200" b="1">
                <a:solidFill>
                  <a:srgbClr val="FF0000"/>
                </a:solidFill>
                <a:latin typeface="Arial" panose="020B0604020202020204" pitchFamily="34" charset="0"/>
                <a:cs typeface="Arial" panose="020B0604020202020204" pitchFamily="34" charset="0"/>
              </a:rPr>
              <a:t>H</a:t>
            </a:r>
            <a:r>
              <a:rPr lang="vi-VN" altLang="en-US" sz="3200" b="1">
                <a:solidFill>
                  <a:srgbClr val="FF0000"/>
                </a:solidFill>
                <a:latin typeface="Arial" panose="020B0604020202020204" pitchFamily="34" charset="0"/>
                <a:cs typeface="Arial" panose="020B0604020202020204" pitchFamily="34" charset="0"/>
              </a:rPr>
              <a:t>Ệ QUẢ</a:t>
            </a:r>
            <a:r>
              <a:rPr lang="en-US" altLang="en-US" sz="3200" b="1">
                <a:solidFill>
                  <a:srgbClr val="FF0000"/>
                </a:solidFill>
                <a:latin typeface="Arial" panose="020B0604020202020204" pitchFamily="34" charset="0"/>
                <a:cs typeface="Arial" panose="020B0604020202020204" pitchFamily="34" charset="0"/>
              </a:rPr>
              <a:t> 1</a:t>
            </a:r>
            <a:r>
              <a:rPr lang="vi-VN" altLang="en-US" sz="3200" b="1">
                <a:solidFill>
                  <a:srgbClr val="FF0000"/>
                </a:solidFill>
                <a:latin typeface="Arial" panose="020B0604020202020204" pitchFamily="34" charset="0"/>
                <a:cs typeface="Arial" panose="020B0604020202020204" pitchFamily="34" charset="0"/>
              </a:rPr>
              <a:t>:</a:t>
            </a:r>
            <a:r>
              <a:rPr lang="en-US" altLang="en-US" sz="3200" b="1">
                <a:solidFill>
                  <a:srgbClr val="FF0000"/>
                </a:solidFill>
                <a:latin typeface="Arial" panose="020B0604020202020204" pitchFamily="34" charset="0"/>
                <a:cs typeface="Arial" panose="020B0604020202020204" pitchFamily="34" charset="0"/>
              </a:rPr>
              <a:t> </a:t>
            </a:r>
            <a:r>
              <a:rPr lang="vi-VN" altLang="en-US" sz="3200" b="1">
                <a:solidFill>
                  <a:srgbClr val="FF0000"/>
                </a:solidFill>
                <a:latin typeface="Arial" panose="020B0604020202020204" pitchFamily="34" charset="0"/>
                <a:cs typeface="Arial" panose="020B0604020202020204" pitchFamily="34" charset="0"/>
              </a:rPr>
              <a:t>ĐỊNH LUẬT</a:t>
            </a:r>
            <a:r>
              <a:rPr lang="en-US" altLang="en-US" sz="3200" b="1">
                <a:solidFill>
                  <a:srgbClr val="FF0000"/>
                </a:solidFill>
                <a:latin typeface="Arial" panose="020B0604020202020204" pitchFamily="34" charset="0"/>
                <a:cs typeface="Arial" panose="020B0604020202020204" pitchFamily="34" charset="0"/>
              </a:rPr>
              <a:t> L</a:t>
            </a:r>
            <a:r>
              <a:rPr lang="vi-VN" altLang="en-US" sz="3200" b="1">
                <a:solidFill>
                  <a:srgbClr val="FF0000"/>
                </a:solidFill>
                <a:latin typeface="Arial" panose="020B0604020202020204" pitchFamily="34" charset="0"/>
                <a:cs typeface="Arial" panose="020B0604020202020204" pitchFamily="34" charset="0"/>
              </a:rPr>
              <a:t>AVOISIER</a:t>
            </a:r>
            <a:r>
              <a:rPr lang="en-US" altLang="en-US" sz="3200" b="1">
                <a:solidFill>
                  <a:srgbClr val="FF0000"/>
                </a:solidFill>
                <a:latin typeface="Arial" panose="020B0604020202020204" pitchFamily="34" charset="0"/>
                <a:cs typeface="Arial" panose="020B0604020202020204" pitchFamily="34" charset="0"/>
              </a:rPr>
              <a:t>  L</a:t>
            </a:r>
            <a:r>
              <a:rPr lang="vi-VN" altLang="en-US" sz="3200" b="1">
                <a:solidFill>
                  <a:srgbClr val="FF0000"/>
                </a:solidFill>
                <a:latin typeface="Arial" panose="020B0604020202020204" pitchFamily="34" charset="0"/>
                <a:cs typeface="Arial" panose="020B0604020202020204" pitchFamily="34" charset="0"/>
              </a:rPr>
              <a:t>A</a:t>
            </a:r>
            <a:r>
              <a:rPr lang="en-US" altLang="en-US" sz="3200" b="1">
                <a:solidFill>
                  <a:srgbClr val="FF0000"/>
                </a:solidFill>
                <a:latin typeface="Arial" panose="020B0604020202020204" pitchFamily="34" charset="0"/>
                <a:cs typeface="Arial" panose="020B0604020202020204" pitchFamily="34" charset="0"/>
              </a:rPr>
              <a:t> P</a:t>
            </a:r>
            <a:r>
              <a:rPr lang="vi-VN" altLang="en-US" sz="3200" b="1">
                <a:solidFill>
                  <a:srgbClr val="FF0000"/>
                </a:solidFill>
                <a:latin typeface="Arial" panose="020B0604020202020204" pitchFamily="34" charset="0"/>
                <a:cs typeface="Arial" panose="020B0604020202020204" pitchFamily="34" charset="0"/>
              </a:rPr>
              <a:t>LACE</a:t>
            </a:r>
            <a:endParaRPr lang="en-US" altLang="en-US" sz="3200" b="1">
              <a:solidFill>
                <a:srgbClr val="FF0000"/>
              </a:solidFill>
              <a:latin typeface="Arial" panose="020B0604020202020204" pitchFamily="34" charset="0"/>
              <a:cs typeface="Arial" panose="020B0604020202020204" pitchFamily="34" charset="0"/>
            </a:endParaRPr>
          </a:p>
        </p:txBody>
      </p:sp>
      <p:sp>
        <p:nvSpPr>
          <p:cNvPr id="96259" name="Rectangle 3">
            <a:extLst>
              <a:ext uri="{FF2B5EF4-FFF2-40B4-BE49-F238E27FC236}">
                <a16:creationId xmlns:a16="http://schemas.microsoft.com/office/drawing/2014/main" id="{30377F73-AF62-47F4-B0B9-C9C2A326D691}"/>
              </a:ext>
            </a:extLst>
          </p:cNvPr>
          <p:cNvSpPr>
            <a:spLocks noGrp="1"/>
          </p:cNvSpPr>
          <p:nvPr>
            <p:ph idx="1"/>
          </p:nvPr>
        </p:nvSpPr>
        <p:spPr>
          <a:xfrm>
            <a:off x="609600" y="1371600"/>
            <a:ext cx="7772400" cy="1524000"/>
          </a:xfrm>
        </p:spPr>
        <p:txBody>
          <a:bodyPr/>
          <a:lstStyle/>
          <a:p>
            <a:pPr eaLnBrk="1" hangingPunct="1">
              <a:buFontTx/>
              <a:buNone/>
            </a:pPr>
            <a:r>
              <a:rPr lang="en-US" altLang="en-US">
                <a:latin typeface="Arial" panose="020B0604020202020204" pitchFamily="34" charset="0"/>
                <a:cs typeface="Arial" panose="020B0604020202020204" pitchFamily="34" charset="0"/>
              </a:rPr>
              <a:t>A               B      </a:t>
            </a:r>
            <a:r>
              <a:rPr lang="en-US" altLang="en-US">
                <a:solidFill>
                  <a:srgbClr val="0000FF"/>
                </a:solidFill>
                <a:latin typeface="Arial" panose="020B0604020202020204" pitchFamily="34" charset="0"/>
                <a:cs typeface="Arial" panose="020B0604020202020204" pitchFamily="34" charset="0"/>
                <a:sym typeface="Symbol" panose="05050102010706020507" pitchFamily="18" charset="2"/>
              </a:rPr>
              <a:t>H</a:t>
            </a:r>
            <a:r>
              <a:rPr lang="en-US" altLang="en-US" baseline="-25000">
                <a:solidFill>
                  <a:srgbClr val="0000FF"/>
                </a:solidFill>
                <a:latin typeface="Arial" panose="020B0604020202020204" pitchFamily="34" charset="0"/>
                <a:cs typeface="Arial" panose="020B0604020202020204" pitchFamily="34" charset="0"/>
                <a:sym typeface="Symbol" panose="05050102010706020507" pitchFamily="18" charset="2"/>
              </a:rPr>
              <a:t>thuận </a:t>
            </a:r>
            <a:r>
              <a:rPr lang="en-US" altLang="en-US">
                <a:solidFill>
                  <a:srgbClr val="0000FF"/>
                </a:solidFill>
                <a:latin typeface="Arial" panose="020B0604020202020204" pitchFamily="34" charset="0"/>
                <a:cs typeface="Arial" panose="020B0604020202020204" pitchFamily="34" charset="0"/>
                <a:sym typeface="Symbol" panose="05050102010706020507" pitchFamily="18" charset="2"/>
              </a:rPr>
              <a:t>= H</a:t>
            </a:r>
            <a:r>
              <a:rPr lang="en-US" altLang="en-US" baseline="-25000">
                <a:solidFill>
                  <a:srgbClr val="0000FF"/>
                </a:solidFill>
                <a:latin typeface="Arial" panose="020B0604020202020204" pitchFamily="34" charset="0"/>
                <a:cs typeface="Arial" panose="020B0604020202020204" pitchFamily="34" charset="0"/>
                <a:sym typeface="Symbol" panose="05050102010706020507" pitchFamily="18" charset="2"/>
              </a:rPr>
              <a:t>B</a:t>
            </a:r>
            <a:r>
              <a:rPr lang="en-US" altLang="en-US">
                <a:solidFill>
                  <a:srgbClr val="0000FF"/>
                </a:solidFill>
                <a:latin typeface="Arial" panose="020B0604020202020204" pitchFamily="34" charset="0"/>
                <a:cs typeface="Arial" panose="020B0604020202020204" pitchFamily="34" charset="0"/>
                <a:sym typeface="Symbol" panose="05050102010706020507" pitchFamily="18" charset="2"/>
              </a:rPr>
              <a:t>  -  H</a:t>
            </a:r>
            <a:r>
              <a:rPr lang="en-US" altLang="en-US" baseline="-25000">
                <a:solidFill>
                  <a:srgbClr val="0000FF"/>
                </a:solidFill>
                <a:latin typeface="Arial" panose="020B0604020202020204" pitchFamily="34" charset="0"/>
                <a:cs typeface="Arial" panose="020B0604020202020204" pitchFamily="34" charset="0"/>
                <a:sym typeface="Symbol" panose="05050102010706020507" pitchFamily="18" charset="2"/>
              </a:rPr>
              <a:t>A</a:t>
            </a:r>
          </a:p>
          <a:p>
            <a:pPr eaLnBrk="1" hangingPunct="1">
              <a:buFontTx/>
              <a:buNone/>
            </a:pPr>
            <a:r>
              <a:rPr lang="en-US" altLang="en-US">
                <a:latin typeface="Arial" panose="020B0604020202020204" pitchFamily="34" charset="0"/>
                <a:cs typeface="Arial" panose="020B0604020202020204" pitchFamily="34" charset="0"/>
                <a:sym typeface="Symbol" panose="05050102010706020507" pitchFamily="18" charset="2"/>
              </a:rPr>
              <a:t>B                A    </a:t>
            </a:r>
            <a:r>
              <a:rPr lang="en-US" altLang="en-US">
                <a:solidFill>
                  <a:srgbClr val="0000FF"/>
                </a:solidFill>
                <a:latin typeface="Arial" panose="020B0604020202020204" pitchFamily="34" charset="0"/>
                <a:cs typeface="Arial" panose="020B0604020202020204" pitchFamily="34" charset="0"/>
                <a:sym typeface="Symbol" panose="05050102010706020507" pitchFamily="18" charset="2"/>
              </a:rPr>
              <a:t>H</a:t>
            </a:r>
            <a:r>
              <a:rPr lang="en-US" altLang="en-US" baseline="-25000">
                <a:solidFill>
                  <a:srgbClr val="0000FF"/>
                </a:solidFill>
                <a:latin typeface="Arial" panose="020B0604020202020204" pitchFamily="34" charset="0"/>
                <a:cs typeface="Arial" panose="020B0604020202020204" pitchFamily="34" charset="0"/>
                <a:sym typeface="Symbol" panose="05050102010706020507" pitchFamily="18" charset="2"/>
              </a:rPr>
              <a:t>nghịch </a:t>
            </a:r>
            <a:r>
              <a:rPr lang="en-US" altLang="en-US">
                <a:solidFill>
                  <a:srgbClr val="0000FF"/>
                </a:solidFill>
                <a:latin typeface="Arial" panose="020B0604020202020204" pitchFamily="34" charset="0"/>
                <a:cs typeface="Arial" panose="020B0604020202020204" pitchFamily="34" charset="0"/>
                <a:sym typeface="Symbol" panose="05050102010706020507" pitchFamily="18" charset="2"/>
              </a:rPr>
              <a:t>= H</a:t>
            </a:r>
            <a:r>
              <a:rPr lang="en-US" altLang="en-US" baseline="-25000">
                <a:solidFill>
                  <a:srgbClr val="0000FF"/>
                </a:solidFill>
                <a:latin typeface="Arial" panose="020B0604020202020204" pitchFamily="34" charset="0"/>
                <a:cs typeface="Arial" panose="020B0604020202020204" pitchFamily="34" charset="0"/>
                <a:sym typeface="Symbol" panose="05050102010706020507" pitchFamily="18" charset="2"/>
              </a:rPr>
              <a:t>A</a:t>
            </a:r>
            <a:r>
              <a:rPr lang="en-US" altLang="en-US">
                <a:solidFill>
                  <a:srgbClr val="0000FF"/>
                </a:solidFill>
                <a:latin typeface="Arial" panose="020B0604020202020204" pitchFamily="34" charset="0"/>
                <a:cs typeface="Arial" panose="020B0604020202020204" pitchFamily="34" charset="0"/>
                <a:sym typeface="Symbol" panose="05050102010706020507" pitchFamily="18" charset="2"/>
              </a:rPr>
              <a:t>  -  H</a:t>
            </a:r>
            <a:r>
              <a:rPr lang="en-US" altLang="en-US" baseline="-25000">
                <a:solidFill>
                  <a:srgbClr val="0000FF"/>
                </a:solidFill>
                <a:latin typeface="Arial" panose="020B0604020202020204" pitchFamily="34" charset="0"/>
                <a:cs typeface="Arial" panose="020B0604020202020204" pitchFamily="34" charset="0"/>
                <a:sym typeface="Symbol" panose="05050102010706020507" pitchFamily="18" charset="2"/>
              </a:rPr>
              <a:t>B</a:t>
            </a:r>
          </a:p>
          <a:p>
            <a:pPr eaLnBrk="1" hangingPunct="1">
              <a:buFontTx/>
              <a:buNone/>
            </a:pPr>
            <a:endParaRPr lang="en-US" altLang="en-US">
              <a:sym typeface="Symbol" panose="05050102010706020507" pitchFamily="18" charset="2"/>
            </a:endParaRPr>
          </a:p>
        </p:txBody>
      </p:sp>
      <p:sp>
        <p:nvSpPr>
          <p:cNvPr id="96260" name="Line 4">
            <a:extLst>
              <a:ext uri="{FF2B5EF4-FFF2-40B4-BE49-F238E27FC236}">
                <a16:creationId xmlns:a16="http://schemas.microsoft.com/office/drawing/2014/main" id="{27E40C52-97E9-4BCE-8FF7-F75B1BF7BB11}"/>
              </a:ext>
            </a:extLst>
          </p:cNvPr>
          <p:cNvSpPr>
            <a:spLocks noChangeShapeType="1"/>
          </p:cNvSpPr>
          <p:nvPr/>
        </p:nvSpPr>
        <p:spPr bwMode="auto">
          <a:xfrm>
            <a:off x="1219200" y="1752600"/>
            <a:ext cx="1371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6261" name="Line 5">
            <a:extLst>
              <a:ext uri="{FF2B5EF4-FFF2-40B4-BE49-F238E27FC236}">
                <a16:creationId xmlns:a16="http://schemas.microsoft.com/office/drawing/2014/main" id="{B884B5B7-AF90-4C5B-9576-A98AA5B9DC55}"/>
              </a:ext>
            </a:extLst>
          </p:cNvPr>
          <p:cNvSpPr>
            <a:spLocks noChangeShapeType="1"/>
          </p:cNvSpPr>
          <p:nvPr/>
        </p:nvSpPr>
        <p:spPr bwMode="auto">
          <a:xfrm>
            <a:off x="1219200" y="2362200"/>
            <a:ext cx="1295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6262" name="Text Box 7">
            <a:extLst>
              <a:ext uri="{FF2B5EF4-FFF2-40B4-BE49-F238E27FC236}">
                <a16:creationId xmlns:a16="http://schemas.microsoft.com/office/drawing/2014/main" id="{E4B9D13B-239A-4C51-87FD-A3052464A4DE}"/>
              </a:ext>
            </a:extLst>
          </p:cNvPr>
          <p:cNvSpPr txBox="1">
            <a:spLocks noChangeArrowheads="1"/>
          </p:cNvSpPr>
          <p:nvPr/>
        </p:nvSpPr>
        <p:spPr bwMode="auto">
          <a:xfrm>
            <a:off x="609600" y="28194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b="0">
                <a:latin typeface="Times New Roman" panose="02020603050405020304" pitchFamily="18" charset="0"/>
                <a:sym typeface="Symbol" panose="05050102010706020507" pitchFamily="18" charset="2"/>
              </a:rPr>
              <a:t>                       </a:t>
            </a:r>
            <a:r>
              <a:rPr lang="vi-VN" altLang="en-US" b="0">
                <a:latin typeface="Times New Roman" panose="02020603050405020304" pitchFamily="18" charset="0"/>
                <a:sym typeface="Symbol" panose="05050102010706020507" pitchFamily="18" charset="2"/>
              </a:rPr>
              <a:t>     </a:t>
            </a:r>
            <a:r>
              <a:rPr lang="en-US" altLang="en-US">
                <a:solidFill>
                  <a:srgbClr val="0000FF"/>
                </a:solidFill>
                <a:latin typeface="Arial" panose="020B0604020202020204" pitchFamily="34" charset="0"/>
                <a:cs typeface="Arial" panose="020B0604020202020204" pitchFamily="34" charset="0"/>
                <a:sym typeface="Symbol" panose="05050102010706020507" pitchFamily="18" charset="2"/>
              </a:rPr>
              <a:t>H</a:t>
            </a:r>
            <a:r>
              <a:rPr lang="en-US" altLang="en-US" baseline="-25000">
                <a:solidFill>
                  <a:srgbClr val="0000FF"/>
                </a:solidFill>
                <a:latin typeface="Arial" panose="020B0604020202020204" pitchFamily="34" charset="0"/>
                <a:cs typeface="Arial" panose="020B0604020202020204" pitchFamily="34" charset="0"/>
                <a:sym typeface="Symbol" panose="05050102010706020507" pitchFamily="18" charset="2"/>
              </a:rPr>
              <a:t>thuận</a:t>
            </a:r>
            <a:r>
              <a:rPr lang="en-US" altLang="en-US">
                <a:solidFill>
                  <a:srgbClr val="0000FF"/>
                </a:solidFill>
                <a:latin typeface="Arial" panose="020B0604020202020204" pitchFamily="34" charset="0"/>
                <a:cs typeface="Arial" panose="020B0604020202020204" pitchFamily="34" charset="0"/>
                <a:sym typeface="Symbol" panose="05050102010706020507" pitchFamily="18" charset="2"/>
              </a:rPr>
              <a:t> = - H</a:t>
            </a:r>
            <a:r>
              <a:rPr lang="en-US" altLang="en-US" baseline="-25000">
                <a:solidFill>
                  <a:srgbClr val="0000FF"/>
                </a:solidFill>
                <a:latin typeface="Arial" panose="020B0604020202020204" pitchFamily="34" charset="0"/>
                <a:cs typeface="Arial" panose="020B0604020202020204" pitchFamily="34" charset="0"/>
                <a:sym typeface="Symbol" panose="05050102010706020507" pitchFamily="18" charset="2"/>
              </a:rPr>
              <a:t>nghịch </a:t>
            </a:r>
          </a:p>
        </p:txBody>
      </p:sp>
      <p:sp>
        <p:nvSpPr>
          <p:cNvPr id="96263" name="Text Box 9">
            <a:extLst>
              <a:ext uri="{FF2B5EF4-FFF2-40B4-BE49-F238E27FC236}">
                <a16:creationId xmlns:a16="http://schemas.microsoft.com/office/drawing/2014/main" id="{603CED88-408E-4EEE-988C-E1EBA8D3A770}"/>
              </a:ext>
            </a:extLst>
          </p:cNvPr>
          <p:cNvSpPr txBox="1">
            <a:spLocks noChangeArrowheads="1"/>
          </p:cNvSpPr>
          <p:nvPr/>
        </p:nvSpPr>
        <p:spPr bwMode="auto">
          <a:xfrm>
            <a:off x="609600" y="40386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a:latin typeface="Times New Roman" panose="02020603050405020304" pitchFamily="18" charset="0"/>
                <a:sym typeface="Symbol" panose="05050102010706020507" pitchFamily="18" charset="2"/>
              </a:rPr>
              <a:t>                   </a:t>
            </a:r>
            <a:r>
              <a:rPr lang="vi-VN" altLang="en-US">
                <a:latin typeface="Times New Roman" panose="02020603050405020304" pitchFamily="18" charset="0"/>
                <a:sym typeface="Symbol" panose="05050102010706020507" pitchFamily="18" charset="2"/>
              </a:rPr>
              <a:t>    </a:t>
            </a:r>
            <a:r>
              <a:rPr lang="en-US" altLang="en-US">
                <a:solidFill>
                  <a:srgbClr val="FF0000"/>
                </a:solidFill>
                <a:latin typeface="Arial" panose="020B0604020202020204" pitchFamily="34" charset="0"/>
                <a:cs typeface="Arial" panose="020B0604020202020204" pitchFamily="34" charset="0"/>
                <a:sym typeface="Symbol" panose="05050102010706020507" pitchFamily="18" charset="2"/>
              </a:rPr>
              <a:t>H</a:t>
            </a:r>
            <a:r>
              <a:rPr lang="en-US" altLang="en-US" baseline="-25000">
                <a:solidFill>
                  <a:srgbClr val="FF0000"/>
                </a:solidFill>
                <a:latin typeface="Arial" panose="020B0604020202020204" pitchFamily="34" charset="0"/>
                <a:cs typeface="Arial" panose="020B0604020202020204" pitchFamily="34" charset="0"/>
                <a:sym typeface="Symbol" panose="05050102010706020507" pitchFamily="18" charset="2"/>
              </a:rPr>
              <a:t>tạo thành</a:t>
            </a:r>
            <a:r>
              <a:rPr lang="en-US" altLang="en-US">
                <a:solidFill>
                  <a:srgbClr val="FF0000"/>
                </a:solidFill>
                <a:latin typeface="Arial" panose="020B0604020202020204" pitchFamily="34" charset="0"/>
                <a:cs typeface="Arial" panose="020B0604020202020204" pitchFamily="34" charset="0"/>
                <a:sym typeface="Symbol" panose="05050102010706020507" pitchFamily="18" charset="2"/>
              </a:rPr>
              <a:t> = - H</a:t>
            </a:r>
            <a:r>
              <a:rPr lang="en-US" altLang="en-US" baseline="-25000">
                <a:solidFill>
                  <a:srgbClr val="FF0000"/>
                </a:solidFill>
                <a:latin typeface="Arial" panose="020B0604020202020204" pitchFamily="34" charset="0"/>
                <a:cs typeface="Arial" panose="020B0604020202020204" pitchFamily="34" charset="0"/>
                <a:sym typeface="Symbol" panose="05050102010706020507" pitchFamily="18" charset="2"/>
              </a:rPr>
              <a:t>phân huỷ</a:t>
            </a:r>
            <a:endParaRPr lang="en-US" altLang="en-US">
              <a:solidFill>
                <a:srgbClr val="FF0000"/>
              </a:solidFill>
              <a:latin typeface="Arial" panose="020B0604020202020204" pitchFamily="34" charset="0"/>
              <a:cs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6050" name="Rectangle 2">
            <a:extLst>
              <a:ext uri="{FF2B5EF4-FFF2-40B4-BE49-F238E27FC236}">
                <a16:creationId xmlns:a16="http://schemas.microsoft.com/office/drawing/2014/main" id="{3291D10C-9CB3-426F-BC7B-E5C528BE6655}"/>
              </a:ext>
            </a:extLst>
          </p:cNvPr>
          <p:cNvSpPr>
            <a:spLocks noGrp="1"/>
          </p:cNvSpPr>
          <p:nvPr>
            <p:ph type="title"/>
          </p:nvPr>
        </p:nvSpPr>
        <p:spPr>
          <a:xfrm>
            <a:off x="685800" y="100013"/>
            <a:ext cx="7772400" cy="990600"/>
          </a:xfrm>
        </p:spPr>
        <p:txBody>
          <a:bodyPr/>
          <a:lstStyle/>
          <a:p>
            <a:pPr eaLnBrk="1" hangingPunct="1"/>
            <a:r>
              <a:rPr lang="en-US" altLang="en-US" sz="3200" b="1">
                <a:solidFill>
                  <a:srgbClr val="FF0000"/>
                </a:solidFill>
                <a:latin typeface="Arial" panose="020B0604020202020204" pitchFamily="34" charset="0"/>
                <a:cs typeface="Arial" panose="020B0604020202020204" pitchFamily="34" charset="0"/>
              </a:rPr>
              <a:t>H</a:t>
            </a:r>
            <a:r>
              <a:rPr lang="vi-VN" altLang="en-US" sz="3200" b="1">
                <a:solidFill>
                  <a:srgbClr val="FF0000"/>
                </a:solidFill>
                <a:latin typeface="Arial" panose="020B0604020202020204" pitchFamily="34" charset="0"/>
                <a:cs typeface="Arial" panose="020B0604020202020204" pitchFamily="34" charset="0"/>
              </a:rPr>
              <a:t>Ệ QUẢ 2: CHU TRÌNH</a:t>
            </a:r>
            <a:r>
              <a:rPr lang="en-US" altLang="en-US" sz="3200" b="1">
                <a:solidFill>
                  <a:srgbClr val="FF0000"/>
                </a:solidFill>
                <a:latin typeface="Arial" panose="020B0604020202020204" pitchFamily="34" charset="0"/>
                <a:cs typeface="Arial" panose="020B0604020202020204" pitchFamily="34" charset="0"/>
              </a:rPr>
              <a:t> B</a:t>
            </a:r>
            <a:r>
              <a:rPr lang="vi-VN" altLang="en-US" sz="3200" b="1">
                <a:solidFill>
                  <a:srgbClr val="FF0000"/>
                </a:solidFill>
                <a:latin typeface="Arial" panose="020B0604020202020204" pitchFamily="34" charset="0"/>
                <a:cs typeface="Arial" panose="020B0604020202020204" pitchFamily="34" charset="0"/>
              </a:rPr>
              <a:t>ORN</a:t>
            </a:r>
            <a:r>
              <a:rPr lang="en-US" altLang="en-US" sz="3200" b="1">
                <a:solidFill>
                  <a:srgbClr val="FF0000"/>
                </a:solidFill>
                <a:latin typeface="Arial" panose="020B0604020202020204" pitchFamily="34" charset="0"/>
                <a:cs typeface="Arial" panose="020B0604020202020204" pitchFamily="34" charset="0"/>
              </a:rPr>
              <a:t>  H</a:t>
            </a:r>
            <a:r>
              <a:rPr lang="vi-VN" altLang="en-US" sz="3200" b="1">
                <a:solidFill>
                  <a:srgbClr val="FF0000"/>
                </a:solidFill>
                <a:latin typeface="Arial" panose="020B0604020202020204" pitchFamily="34" charset="0"/>
                <a:cs typeface="Arial" panose="020B0604020202020204" pitchFamily="34" charset="0"/>
              </a:rPr>
              <a:t>ABER</a:t>
            </a:r>
            <a:endParaRPr lang="en-US" altLang="en-US" sz="3200" b="1">
              <a:solidFill>
                <a:srgbClr val="FF0000"/>
              </a:solidFill>
              <a:latin typeface="Arial" panose="020B0604020202020204" pitchFamily="34" charset="0"/>
              <a:cs typeface="Arial" panose="020B0604020202020204" pitchFamily="34" charset="0"/>
            </a:endParaRPr>
          </a:p>
        </p:txBody>
      </p:sp>
      <p:sp>
        <p:nvSpPr>
          <p:cNvPr id="386051" name="Rectangle 3">
            <a:extLst>
              <a:ext uri="{FF2B5EF4-FFF2-40B4-BE49-F238E27FC236}">
                <a16:creationId xmlns:a16="http://schemas.microsoft.com/office/drawing/2014/main" id="{4695BEC3-F306-41BB-A438-D23A87459B13}"/>
              </a:ext>
            </a:extLst>
          </p:cNvPr>
          <p:cNvSpPr>
            <a:spLocks noGrp="1"/>
          </p:cNvSpPr>
          <p:nvPr>
            <p:ph idx="1"/>
          </p:nvPr>
        </p:nvSpPr>
        <p:spPr>
          <a:xfrm>
            <a:off x="381000" y="1524000"/>
            <a:ext cx="8763000" cy="609600"/>
          </a:xfrm>
        </p:spPr>
        <p:txBody>
          <a:bodyPr/>
          <a:lstStyle/>
          <a:p>
            <a:pPr eaLnBrk="1" hangingPunct="1">
              <a:buFontTx/>
              <a:buNone/>
            </a:pPr>
            <a:r>
              <a:rPr lang="en-US" altLang="en-US" b="1"/>
              <a:t>       </a:t>
            </a:r>
            <a:r>
              <a:rPr lang="vi-VN" altLang="en-US" b="1"/>
              <a:t>      </a:t>
            </a:r>
            <a:r>
              <a:rPr lang="en-US" altLang="en-US" b="1"/>
              <a:t>   </a:t>
            </a:r>
            <a:r>
              <a:rPr lang="en-US" altLang="en-US" b="1">
                <a:latin typeface="Arial" panose="020B0604020202020204" pitchFamily="34" charset="0"/>
                <a:cs typeface="Arial" panose="020B0604020202020204" pitchFamily="34" charset="0"/>
              </a:rPr>
              <a:t>NaCl(r)                        Na</a:t>
            </a:r>
            <a:r>
              <a:rPr lang="en-US" altLang="en-US" b="1" baseline="30000">
                <a:latin typeface="Arial" panose="020B0604020202020204" pitchFamily="34" charset="0"/>
                <a:cs typeface="Arial" panose="020B0604020202020204" pitchFamily="34" charset="0"/>
              </a:rPr>
              <a:t>+</a:t>
            </a:r>
            <a:r>
              <a:rPr lang="en-US" altLang="en-US" b="1">
                <a:latin typeface="Arial" panose="020B0604020202020204" pitchFamily="34" charset="0"/>
                <a:cs typeface="Arial" panose="020B0604020202020204" pitchFamily="34" charset="0"/>
              </a:rPr>
              <a:t>(k)  + Cl</a:t>
            </a:r>
            <a:r>
              <a:rPr lang="en-US" altLang="en-US" b="1" baseline="30000">
                <a:latin typeface="Arial" panose="020B0604020202020204" pitchFamily="34" charset="0"/>
                <a:cs typeface="Arial" panose="020B0604020202020204" pitchFamily="34" charset="0"/>
              </a:rPr>
              <a:t>-</a:t>
            </a:r>
            <a:r>
              <a:rPr lang="en-US" altLang="en-US" b="1">
                <a:latin typeface="Arial" panose="020B0604020202020204" pitchFamily="34" charset="0"/>
                <a:cs typeface="Arial" panose="020B0604020202020204" pitchFamily="34" charset="0"/>
              </a:rPr>
              <a:t>(k)</a:t>
            </a:r>
          </a:p>
        </p:txBody>
      </p:sp>
      <p:sp>
        <p:nvSpPr>
          <p:cNvPr id="386052" name="Line 4">
            <a:extLst>
              <a:ext uri="{FF2B5EF4-FFF2-40B4-BE49-F238E27FC236}">
                <a16:creationId xmlns:a16="http://schemas.microsoft.com/office/drawing/2014/main" id="{40385604-E988-4ECD-A960-5B16F045C821}"/>
              </a:ext>
            </a:extLst>
          </p:cNvPr>
          <p:cNvSpPr>
            <a:spLocks noChangeShapeType="1"/>
          </p:cNvSpPr>
          <p:nvPr/>
        </p:nvSpPr>
        <p:spPr bwMode="auto">
          <a:xfrm>
            <a:off x="3657600" y="1828800"/>
            <a:ext cx="2286000" cy="0"/>
          </a:xfrm>
          <a:prstGeom prst="line">
            <a:avLst/>
          </a:prstGeom>
          <a:noFill/>
          <a:ln w="38100">
            <a:solidFill>
              <a:schemeClr val="accent2">
                <a:lumMod val="75000"/>
              </a:schemeClr>
            </a:solidFill>
            <a:round/>
            <a:headEnd/>
            <a:tailEnd type="triangle" w="med" len="med"/>
          </a:ln>
        </p:spPr>
        <p:txBody>
          <a:bodyPr wrap="none"/>
          <a:lstStyle/>
          <a:p>
            <a:pPr>
              <a:defRPr/>
            </a:pPr>
            <a:endParaRPr lang="en-US"/>
          </a:p>
        </p:txBody>
      </p:sp>
      <p:sp>
        <p:nvSpPr>
          <p:cNvPr id="386053" name="Line 5">
            <a:extLst>
              <a:ext uri="{FF2B5EF4-FFF2-40B4-BE49-F238E27FC236}">
                <a16:creationId xmlns:a16="http://schemas.microsoft.com/office/drawing/2014/main" id="{FF120F6C-A050-4DAA-BD00-AE6649433010}"/>
              </a:ext>
            </a:extLst>
          </p:cNvPr>
          <p:cNvSpPr>
            <a:spLocks noChangeShapeType="1"/>
          </p:cNvSpPr>
          <p:nvPr/>
        </p:nvSpPr>
        <p:spPr bwMode="auto">
          <a:xfrm flipH="1">
            <a:off x="2743200" y="2093913"/>
            <a:ext cx="0" cy="10001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6054" name="Text Box 6">
            <a:extLst>
              <a:ext uri="{FF2B5EF4-FFF2-40B4-BE49-F238E27FC236}">
                <a16:creationId xmlns:a16="http://schemas.microsoft.com/office/drawing/2014/main" id="{D8213BAB-5D81-4461-A731-5AC14EFCCB7D}"/>
              </a:ext>
            </a:extLst>
          </p:cNvPr>
          <p:cNvSpPr txBox="1">
            <a:spLocks noChangeArrowheads="1"/>
          </p:cNvSpPr>
          <p:nvPr/>
        </p:nvSpPr>
        <p:spPr bwMode="auto">
          <a:xfrm>
            <a:off x="228600" y="3048000"/>
            <a:ext cx="3429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a:latin typeface="Times New Roman" panose="02020603050405020304" pitchFamily="18" charset="0"/>
              </a:rPr>
              <a:t>  </a:t>
            </a:r>
            <a:r>
              <a:rPr lang="en-US" altLang="en-US">
                <a:latin typeface="Arial" panose="020B0604020202020204" pitchFamily="34" charset="0"/>
                <a:cs typeface="Arial" panose="020B0604020202020204" pitchFamily="34" charset="0"/>
              </a:rPr>
              <a:t>Na(r) + 1/2Cl</a:t>
            </a:r>
            <a:r>
              <a:rPr lang="en-US" altLang="en-US" baseline="-25000">
                <a:latin typeface="Arial" panose="020B0604020202020204" pitchFamily="34" charset="0"/>
                <a:cs typeface="Arial" panose="020B0604020202020204" pitchFamily="34" charset="0"/>
              </a:rPr>
              <a:t>2</a:t>
            </a:r>
            <a:r>
              <a:rPr lang="en-US" altLang="en-US">
                <a:latin typeface="Arial" panose="020B0604020202020204" pitchFamily="34" charset="0"/>
                <a:cs typeface="Arial" panose="020B0604020202020204" pitchFamily="34" charset="0"/>
              </a:rPr>
              <a:t>(k)</a:t>
            </a:r>
          </a:p>
        </p:txBody>
      </p:sp>
      <p:sp>
        <p:nvSpPr>
          <p:cNvPr id="386055" name="Line 7">
            <a:extLst>
              <a:ext uri="{FF2B5EF4-FFF2-40B4-BE49-F238E27FC236}">
                <a16:creationId xmlns:a16="http://schemas.microsoft.com/office/drawing/2014/main" id="{5A08E8E7-D8B1-4252-AB75-4CA95D9A08E1}"/>
              </a:ext>
            </a:extLst>
          </p:cNvPr>
          <p:cNvSpPr>
            <a:spLocks noChangeShapeType="1"/>
          </p:cNvSpPr>
          <p:nvPr/>
        </p:nvSpPr>
        <p:spPr bwMode="auto">
          <a:xfrm>
            <a:off x="3962400" y="3352800"/>
            <a:ext cx="19812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6056" name="Text Box 8">
            <a:extLst>
              <a:ext uri="{FF2B5EF4-FFF2-40B4-BE49-F238E27FC236}">
                <a16:creationId xmlns:a16="http://schemas.microsoft.com/office/drawing/2014/main" id="{51A5246B-A429-4EA3-BD56-6BB905051359}"/>
              </a:ext>
            </a:extLst>
          </p:cNvPr>
          <p:cNvSpPr txBox="1">
            <a:spLocks noChangeArrowheads="1"/>
          </p:cNvSpPr>
          <p:nvPr/>
        </p:nvSpPr>
        <p:spPr bwMode="auto">
          <a:xfrm>
            <a:off x="5715000" y="2971800"/>
            <a:ext cx="342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a:latin typeface="Times New Roman" panose="02020603050405020304" pitchFamily="18" charset="0"/>
              </a:rPr>
              <a:t>   </a:t>
            </a:r>
            <a:r>
              <a:rPr lang="en-US" altLang="en-US">
                <a:latin typeface="Arial" panose="020B0604020202020204" pitchFamily="34" charset="0"/>
                <a:cs typeface="Arial" panose="020B0604020202020204" pitchFamily="34" charset="0"/>
              </a:rPr>
              <a:t>Na (k) + Cl (k)</a:t>
            </a:r>
          </a:p>
        </p:txBody>
      </p:sp>
      <p:sp>
        <p:nvSpPr>
          <p:cNvPr id="386057" name="Line 9">
            <a:extLst>
              <a:ext uri="{FF2B5EF4-FFF2-40B4-BE49-F238E27FC236}">
                <a16:creationId xmlns:a16="http://schemas.microsoft.com/office/drawing/2014/main" id="{0EB71AFC-DB0F-4CD3-87BA-BEE187626877}"/>
              </a:ext>
            </a:extLst>
          </p:cNvPr>
          <p:cNvSpPr>
            <a:spLocks noChangeShapeType="1"/>
          </p:cNvSpPr>
          <p:nvPr/>
        </p:nvSpPr>
        <p:spPr bwMode="auto">
          <a:xfrm flipV="1">
            <a:off x="6251575" y="2093913"/>
            <a:ext cx="15875" cy="95408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6059" name="Text Box 11">
            <a:extLst>
              <a:ext uri="{FF2B5EF4-FFF2-40B4-BE49-F238E27FC236}">
                <a16:creationId xmlns:a16="http://schemas.microsoft.com/office/drawing/2014/main" id="{624E59A1-3D8F-466F-BBC1-35D8D73E17FC}"/>
              </a:ext>
            </a:extLst>
          </p:cNvPr>
          <p:cNvSpPr txBox="1">
            <a:spLocks noChangeArrowheads="1"/>
          </p:cNvSpPr>
          <p:nvPr/>
        </p:nvSpPr>
        <p:spPr bwMode="auto">
          <a:xfrm>
            <a:off x="3805238" y="1150938"/>
            <a:ext cx="1447800" cy="5794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a:latin typeface="Arial" panose="020B0604020202020204" pitchFamily="34" charset="0"/>
                <a:cs typeface="Arial" panose="020B0604020202020204" pitchFamily="34" charset="0"/>
                <a:sym typeface="Symbol" panose="05050102010706020507" pitchFamily="18" charset="2"/>
              </a:rPr>
              <a:t>U</a:t>
            </a:r>
            <a:r>
              <a:rPr lang="en-US" altLang="en-US" baseline="-25000">
                <a:latin typeface="Arial" panose="020B0604020202020204" pitchFamily="34" charset="0"/>
                <a:cs typeface="Arial" panose="020B0604020202020204" pitchFamily="34" charset="0"/>
                <a:sym typeface="Symbol" panose="05050102010706020507" pitchFamily="18" charset="2"/>
              </a:rPr>
              <a:t>m</a:t>
            </a:r>
            <a:r>
              <a:rPr lang="en-US" altLang="en-US">
                <a:latin typeface="Arial" panose="020B0604020202020204" pitchFamily="34" charset="0"/>
                <a:cs typeface="Arial" panose="020B0604020202020204" pitchFamily="34" charset="0"/>
                <a:sym typeface="Symbol" panose="05050102010706020507" pitchFamily="18" charset="2"/>
              </a:rPr>
              <a:t>= ?</a:t>
            </a:r>
            <a:endParaRPr lang="en-US" altLang="en-US" baseline="-25000">
              <a:latin typeface="Arial" panose="020B0604020202020204" pitchFamily="34" charset="0"/>
              <a:cs typeface="Arial" panose="020B0604020202020204" pitchFamily="34" charset="0"/>
              <a:sym typeface="Symbol" panose="05050102010706020507" pitchFamily="18" charset="2"/>
            </a:endParaRPr>
          </a:p>
        </p:txBody>
      </p:sp>
      <p:sp>
        <p:nvSpPr>
          <p:cNvPr id="386063" name="Text Box 15">
            <a:extLst>
              <a:ext uri="{FF2B5EF4-FFF2-40B4-BE49-F238E27FC236}">
                <a16:creationId xmlns:a16="http://schemas.microsoft.com/office/drawing/2014/main" id="{E82230C4-C9B8-49CE-83AB-138099654511}"/>
              </a:ext>
            </a:extLst>
          </p:cNvPr>
          <p:cNvSpPr txBox="1">
            <a:spLocks noRot="1" noChangeAspect="1" noMove="1" noResize="1" noEditPoints="1" noAdjustHandles="1" noChangeArrowheads="1" noChangeShapeType="1" noTextEdit="1"/>
          </p:cNvSpPr>
          <p:nvPr/>
        </p:nvSpPr>
        <p:spPr bwMode="auto">
          <a:xfrm>
            <a:off x="60455" y="2260600"/>
            <a:ext cx="2819400" cy="621452"/>
          </a:xfrm>
          <a:prstGeom prst="rect">
            <a:avLst/>
          </a:prstGeom>
          <a:blipFill>
            <a:blip r:embed="rId3"/>
            <a:stretch>
              <a:fillRect l="-5628" t="-8824" b="-32353"/>
            </a:stretch>
          </a:blipFill>
          <a:ln>
            <a:noFill/>
          </a:ln>
        </p:spPr>
        <p:txBody>
          <a:bodyPr/>
          <a:lstStyle/>
          <a:p>
            <a:pPr>
              <a:defRPr/>
            </a:pPr>
            <a:r>
              <a:rPr lang="en-US">
                <a:noFill/>
              </a:rPr>
              <a:t> </a:t>
            </a:r>
          </a:p>
        </p:txBody>
      </p:sp>
      <p:sp>
        <p:nvSpPr>
          <p:cNvPr id="386065" name="Text Box 17">
            <a:extLst>
              <a:ext uri="{FF2B5EF4-FFF2-40B4-BE49-F238E27FC236}">
                <a16:creationId xmlns:a16="http://schemas.microsoft.com/office/drawing/2014/main" id="{83B12943-1AEA-4EEF-A686-2D724A67FC95}"/>
              </a:ext>
            </a:extLst>
          </p:cNvPr>
          <p:cNvSpPr txBox="1">
            <a:spLocks noRot="1" noChangeAspect="1" noMove="1" noResize="1" noEditPoints="1" noAdjustHandles="1" noChangeArrowheads="1" noChangeShapeType="1" noTextEdit="1"/>
          </p:cNvSpPr>
          <p:nvPr/>
        </p:nvSpPr>
        <p:spPr bwMode="auto">
          <a:xfrm>
            <a:off x="3733800" y="2514600"/>
            <a:ext cx="2286000" cy="621452"/>
          </a:xfrm>
          <a:prstGeom prst="rect">
            <a:avLst/>
          </a:prstGeom>
          <a:blipFill>
            <a:blip r:embed="rId4"/>
            <a:stretch>
              <a:fillRect t="-5941" r="-1867" b="-32673"/>
            </a:stretch>
          </a:blipFill>
          <a:ln>
            <a:noFill/>
          </a:ln>
        </p:spPr>
        <p:txBody>
          <a:bodyPr/>
          <a:lstStyle/>
          <a:p>
            <a:pPr>
              <a:defRPr/>
            </a:pPr>
            <a:r>
              <a:rPr lang="en-US">
                <a:noFill/>
              </a:rPr>
              <a:t> </a:t>
            </a:r>
          </a:p>
        </p:txBody>
      </p:sp>
      <p:sp>
        <p:nvSpPr>
          <p:cNvPr id="386066" name="Text Box 18">
            <a:extLst>
              <a:ext uri="{FF2B5EF4-FFF2-40B4-BE49-F238E27FC236}">
                <a16:creationId xmlns:a16="http://schemas.microsoft.com/office/drawing/2014/main" id="{21E1AF12-5D8D-45AA-BDCB-4C9520EBDEDA}"/>
              </a:ext>
            </a:extLst>
          </p:cNvPr>
          <p:cNvSpPr txBox="1">
            <a:spLocks noRot="1" noChangeAspect="1" noMove="1" noResize="1" noEditPoints="1" noAdjustHandles="1" noChangeArrowheads="1" noChangeShapeType="1" noTextEdit="1"/>
          </p:cNvSpPr>
          <p:nvPr/>
        </p:nvSpPr>
        <p:spPr bwMode="auto">
          <a:xfrm>
            <a:off x="3429000" y="3471863"/>
            <a:ext cx="3276600" cy="621452"/>
          </a:xfrm>
          <a:prstGeom prst="rect">
            <a:avLst/>
          </a:prstGeom>
          <a:blipFill>
            <a:blip r:embed="rId5"/>
            <a:stretch>
              <a:fillRect l="-4842" t="-8911" b="-33663"/>
            </a:stretch>
          </a:blipFill>
          <a:ln>
            <a:noFill/>
          </a:ln>
        </p:spPr>
        <p:txBody>
          <a:bodyPr/>
          <a:lstStyle/>
          <a:p>
            <a:pPr>
              <a:defRPr/>
            </a:pPr>
            <a:r>
              <a:rPr lang="en-US">
                <a:noFill/>
              </a:rPr>
              <a:t> </a:t>
            </a:r>
          </a:p>
        </p:txBody>
      </p:sp>
      <p:sp>
        <p:nvSpPr>
          <p:cNvPr id="386067" name="Text Box 19">
            <a:extLst>
              <a:ext uri="{FF2B5EF4-FFF2-40B4-BE49-F238E27FC236}">
                <a16:creationId xmlns:a16="http://schemas.microsoft.com/office/drawing/2014/main" id="{21C07206-DBC8-4A91-B485-15B4C72D3524}"/>
              </a:ext>
            </a:extLst>
          </p:cNvPr>
          <p:cNvSpPr txBox="1">
            <a:spLocks noChangeArrowheads="1"/>
          </p:cNvSpPr>
          <p:nvPr/>
        </p:nvSpPr>
        <p:spPr bwMode="auto">
          <a:xfrm>
            <a:off x="6210300" y="2286000"/>
            <a:ext cx="1066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a:solidFill>
                  <a:srgbClr val="006600"/>
                </a:solidFill>
                <a:latin typeface="Arial" panose="020B0604020202020204" pitchFamily="34" charset="0"/>
                <a:cs typeface="Arial" panose="020B0604020202020204" pitchFamily="34" charset="0"/>
              </a:rPr>
              <a:t>I</a:t>
            </a:r>
            <a:r>
              <a:rPr lang="en-US" altLang="en-US" baseline="-25000">
                <a:solidFill>
                  <a:srgbClr val="006600"/>
                </a:solidFill>
                <a:latin typeface="Arial" panose="020B0604020202020204" pitchFamily="34" charset="0"/>
                <a:cs typeface="Arial" panose="020B0604020202020204" pitchFamily="34" charset="0"/>
              </a:rPr>
              <a:t>1Na</a:t>
            </a:r>
          </a:p>
        </p:txBody>
      </p:sp>
      <p:sp>
        <p:nvSpPr>
          <p:cNvPr id="386068" name="Text Box 20">
            <a:extLst>
              <a:ext uri="{FF2B5EF4-FFF2-40B4-BE49-F238E27FC236}">
                <a16:creationId xmlns:a16="http://schemas.microsoft.com/office/drawing/2014/main" id="{926A7093-55FB-4A53-811F-D2661C88A4B8}"/>
              </a:ext>
            </a:extLst>
          </p:cNvPr>
          <p:cNvSpPr txBox="1">
            <a:spLocks noChangeArrowheads="1"/>
          </p:cNvSpPr>
          <p:nvPr/>
        </p:nvSpPr>
        <p:spPr bwMode="auto">
          <a:xfrm>
            <a:off x="7391400" y="2286000"/>
            <a:ext cx="1143000" cy="579438"/>
          </a:xfrm>
          <a:prstGeom prst="rect">
            <a:avLst/>
          </a:prstGeom>
          <a:noFill/>
          <a:ln w="9525">
            <a:noFill/>
            <a:miter lim="800000"/>
            <a:headEnd/>
            <a:tailEnd/>
          </a:ln>
        </p:spPr>
        <p:txBody>
          <a:bodyPr>
            <a:spAutoFit/>
          </a:bodyPr>
          <a:lstStyle/>
          <a:p>
            <a:pPr eaLnBrk="1" hangingPunct="1">
              <a:spcBef>
                <a:spcPct val="50000"/>
              </a:spcBef>
              <a:defRPr/>
            </a:pPr>
            <a:r>
              <a:rPr lang="en-US" dirty="0" err="1">
                <a:solidFill>
                  <a:schemeClr val="accent2">
                    <a:lumMod val="50000"/>
                  </a:schemeClr>
                </a:solidFill>
                <a:latin typeface="Arial" panose="020B0604020202020204" pitchFamily="34" charset="0"/>
                <a:cs typeface="Arial" panose="020B0604020202020204" pitchFamily="34" charset="0"/>
              </a:rPr>
              <a:t>F</a:t>
            </a:r>
            <a:r>
              <a:rPr lang="en-US" baseline="-25000" dirty="0" err="1">
                <a:solidFill>
                  <a:schemeClr val="accent2">
                    <a:lumMod val="50000"/>
                  </a:schemeClr>
                </a:solidFill>
                <a:latin typeface="Arial" panose="020B0604020202020204" pitchFamily="34" charset="0"/>
                <a:cs typeface="Arial" panose="020B0604020202020204" pitchFamily="34" charset="0"/>
              </a:rPr>
              <a:t>Cl</a:t>
            </a:r>
            <a:endParaRPr lang="en-US" dirty="0">
              <a:solidFill>
                <a:schemeClr val="accent2">
                  <a:lumMod val="50000"/>
                </a:schemeClr>
              </a:solidFill>
              <a:latin typeface="Arial" panose="020B0604020202020204" pitchFamily="34" charset="0"/>
              <a:cs typeface="Arial" panose="020B0604020202020204" pitchFamily="34" charset="0"/>
            </a:endParaRPr>
          </a:p>
        </p:txBody>
      </p:sp>
      <p:sp>
        <p:nvSpPr>
          <p:cNvPr id="386070" name="Text Box 22">
            <a:extLst>
              <a:ext uri="{FF2B5EF4-FFF2-40B4-BE49-F238E27FC236}">
                <a16:creationId xmlns:a16="http://schemas.microsoft.com/office/drawing/2014/main" id="{AF3B6828-7A96-4C22-AEC1-3E557D39688E}"/>
              </a:ext>
            </a:extLst>
          </p:cNvPr>
          <p:cNvSpPr txBox="1">
            <a:spLocks noRot="1" noChangeAspect="1" noMove="1" noResize="1" noEditPoints="1" noAdjustHandles="1" noChangeArrowheads="1" noChangeShapeType="1" noTextEdit="1"/>
          </p:cNvSpPr>
          <p:nvPr/>
        </p:nvSpPr>
        <p:spPr bwMode="auto">
          <a:xfrm>
            <a:off x="107950" y="4384675"/>
            <a:ext cx="9067800" cy="1247777"/>
          </a:xfrm>
          <a:prstGeom prst="rect">
            <a:avLst/>
          </a:prstGeom>
          <a:blipFill>
            <a:blip r:embed="rId6"/>
            <a:stretch>
              <a:fillRect l="-1614" t="-6829" b="-13659"/>
            </a:stretch>
          </a:blipFill>
          <a:ln>
            <a:noFill/>
          </a:ln>
        </p:spPr>
        <p:txBody>
          <a:bodyPr/>
          <a:lstStyle/>
          <a:p>
            <a:pPr>
              <a:defRPr/>
            </a:pPr>
            <a:r>
              <a:rPr lang="en-US">
                <a:noFill/>
              </a:rPr>
              <a:t> </a:t>
            </a:r>
          </a:p>
        </p:txBody>
      </p:sp>
      <p:sp>
        <p:nvSpPr>
          <p:cNvPr id="17" name="Line 9">
            <a:extLst>
              <a:ext uri="{FF2B5EF4-FFF2-40B4-BE49-F238E27FC236}">
                <a16:creationId xmlns:a16="http://schemas.microsoft.com/office/drawing/2014/main" id="{B35DE590-B171-4FD5-891C-D5829772811F}"/>
              </a:ext>
            </a:extLst>
          </p:cNvPr>
          <p:cNvSpPr>
            <a:spLocks noChangeShapeType="1"/>
          </p:cNvSpPr>
          <p:nvPr/>
        </p:nvSpPr>
        <p:spPr bwMode="auto">
          <a:xfrm flipV="1">
            <a:off x="8080375" y="2098675"/>
            <a:ext cx="15875" cy="9540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6050"/>
                                        </p:tgtEl>
                                        <p:attrNameLst>
                                          <p:attrName>style.visibility</p:attrName>
                                        </p:attrNameLst>
                                      </p:cBhvr>
                                      <p:to>
                                        <p:strVal val="visible"/>
                                      </p:to>
                                    </p:set>
                                    <p:animEffect transition="in" filter="blinds(horizontal)">
                                      <p:cBhvr>
                                        <p:cTn id="7" dur="500"/>
                                        <p:tgtEl>
                                          <p:spTgt spid="3860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6051">
                                            <p:txEl>
                                              <p:pRg st="0" end="0"/>
                                            </p:txEl>
                                          </p:spTgt>
                                        </p:tgtEl>
                                        <p:attrNameLst>
                                          <p:attrName>style.visibility</p:attrName>
                                        </p:attrNameLst>
                                      </p:cBhvr>
                                      <p:to>
                                        <p:strVal val="visible"/>
                                      </p:to>
                                    </p:set>
                                    <p:animEffect transition="in" filter="blinds(horizontal)">
                                      <p:cBhvr>
                                        <p:cTn id="12" dur="500"/>
                                        <p:tgtEl>
                                          <p:spTgt spid="386051">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86052"/>
                                        </p:tgtEl>
                                        <p:attrNameLst>
                                          <p:attrName>style.visibility</p:attrName>
                                        </p:attrNameLst>
                                      </p:cBhvr>
                                      <p:to>
                                        <p:strVal val="visible"/>
                                      </p:to>
                                    </p:set>
                                    <p:animEffect transition="in" filter="blinds(horizontal)">
                                      <p:cBhvr>
                                        <p:cTn id="15" dur="500"/>
                                        <p:tgtEl>
                                          <p:spTgt spid="38605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86059"/>
                                        </p:tgtEl>
                                        <p:attrNameLst>
                                          <p:attrName>style.visibility</p:attrName>
                                        </p:attrNameLst>
                                      </p:cBhvr>
                                      <p:to>
                                        <p:strVal val="visible"/>
                                      </p:to>
                                    </p:set>
                                    <p:animEffect transition="in" filter="blinds(horizontal)">
                                      <p:cBhvr>
                                        <p:cTn id="20" dur="500"/>
                                        <p:tgtEl>
                                          <p:spTgt spid="38605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86053"/>
                                        </p:tgtEl>
                                        <p:attrNameLst>
                                          <p:attrName>style.visibility</p:attrName>
                                        </p:attrNameLst>
                                      </p:cBhvr>
                                      <p:to>
                                        <p:strVal val="visible"/>
                                      </p:to>
                                    </p:set>
                                    <p:animEffect transition="in" filter="blinds(horizontal)">
                                      <p:cBhvr>
                                        <p:cTn id="25" dur="500"/>
                                        <p:tgtEl>
                                          <p:spTgt spid="38605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86054"/>
                                        </p:tgtEl>
                                        <p:attrNameLst>
                                          <p:attrName>style.visibility</p:attrName>
                                        </p:attrNameLst>
                                      </p:cBhvr>
                                      <p:to>
                                        <p:strVal val="visible"/>
                                      </p:to>
                                    </p:set>
                                    <p:animEffect transition="in" filter="blinds(horizontal)">
                                      <p:cBhvr>
                                        <p:cTn id="28" dur="500"/>
                                        <p:tgtEl>
                                          <p:spTgt spid="38605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386063"/>
                                        </p:tgtEl>
                                        <p:attrNameLst>
                                          <p:attrName>style.visibility</p:attrName>
                                        </p:attrNameLst>
                                      </p:cBhvr>
                                      <p:to>
                                        <p:strVal val="visible"/>
                                      </p:to>
                                    </p:set>
                                    <p:animEffect transition="in" filter="blinds(horizontal)">
                                      <p:cBhvr>
                                        <p:cTn id="33" dur="500"/>
                                        <p:tgtEl>
                                          <p:spTgt spid="38606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386055"/>
                                        </p:tgtEl>
                                        <p:attrNameLst>
                                          <p:attrName>style.visibility</p:attrName>
                                        </p:attrNameLst>
                                      </p:cBhvr>
                                      <p:to>
                                        <p:strVal val="visible"/>
                                      </p:to>
                                    </p:set>
                                    <p:animEffect transition="in" filter="blinds(horizontal)">
                                      <p:cBhvr>
                                        <p:cTn id="38" dur="500"/>
                                        <p:tgtEl>
                                          <p:spTgt spid="386055"/>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86056"/>
                                        </p:tgtEl>
                                        <p:attrNameLst>
                                          <p:attrName>style.visibility</p:attrName>
                                        </p:attrNameLst>
                                      </p:cBhvr>
                                      <p:to>
                                        <p:strVal val="visible"/>
                                      </p:to>
                                    </p:set>
                                    <p:animEffect transition="in" filter="blinds(horizontal)">
                                      <p:cBhvr>
                                        <p:cTn id="41" dur="500"/>
                                        <p:tgtEl>
                                          <p:spTgt spid="38605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386065"/>
                                        </p:tgtEl>
                                        <p:attrNameLst>
                                          <p:attrName>style.visibility</p:attrName>
                                        </p:attrNameLst>
                                      </p:cBhvr>
                                      <p:to>
                                        <p:strVal val="visible"/>
                                      </p:to>
                                    </p:set>
                                    <p:animEffect transition="in" filter="blinds(horizontal)">
                                      <p:cBhvr>
                                        <p:cTn id="46" dur="500"/>
                                        <p:tgtEl>
                                          <p:spTgt spid="38606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386066"/>
                                        </p:tgtEl>
                                        <p:attrNameLst>
                                          <p:attrName>style.visibility</p:attrName>
                                        </p:attrNameLst>
                                      </p:cBhvr>
                                      <p:to>
                                        <p:strVal val="visible"/>
                                      </p:to>
                                    </p:set>
                                    <p:animEffect transition="in" filter="blinds(horizontal)">
                                      <p:cBhvr>
                                        <p:cTn id="51" dur="500"/>
                                        <p:tgtEl>
                                          <p:spTgt spid="38606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386057"/>
                                        </p:tgtEl>
                                        <p:attrNameLst>
                                          <p:attrName>style.visibility</p:attrName>
                                        </p:attrNameLst>
                                      </p:cBhvr>
                                      <p:to>
                                        <p:strVal val="visible"/>
                                      </p:to>
                                    </p:set>
                                    <p:animEffect transition="in" filter="blinds(horizontal)">
                                      <p:cBhvr>
                                        <p:cTn id="56" dur="500"/>
                                        <p:tgtEl>
                                          <p:spTgt spid="38605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386067"/>
                                        </p:tgtEl>
                                        <p:attrNameLst>
                                          <p:attrName>style.visibility</p:attrName>
                                        </p:attrNameLst>
                                      </p:cBhvr>
                                      <p:to>
                                        <p:strVal val="visible"/>
                                      </p:to>
                                    </p:set>
                                    <p:animEffect transition="in" filter="blinds(horizontal)">
                                      <p:cBhvr>
                                        <p:cTn id="61" dur="500"/>
                                        <p:tgtEl>
                                          <p:spTgt spid="38606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86068"/>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17"/>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nodeType="clickEffect">
                                  <p:stCondLst>
                                    <p:cond delay="0"/>
                                  </p:stCondLst>
                                  <p:childTnLst>
                                    <p:set>
                                      <p:cBhvr>
                                        <p:cTn id="71" dur="1" fill="hold">
                                          <p:stCondLst>
                                            <p:cond delay="0"/>
                                          </p:stCondLst>
                                        </p:cTn>
                                        <p:tgtEl>
                                          <p:spTgt spid="3860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0" grpId="0"/>
      <p:bldP spid="386051" grpId="0" build="p"/>
      <p:bldP spid="386054" grpId="0"/>
      <p:bldP spid="386056" grpId="0"/>
      <p:bldP spid="386059" grpId="0" animBg="1"/>
      <p:bldP spid="386067" grpId="0"/>
      <p:bldP spid="386068" grpId="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3">
            <a:extLst>
              <a:ext uri="{FF2B5EF4-FFF2-40B4-BE49-F238E27FC236}">
                <a16:creationId xmlns:a16="http://schemas.microsoft.com/office/drawing/2014/main" id="{5876AD12-D50E-4FEA-9573-9717AA1E8097}"/>
              </a:ext>
            </a:extLst>
          </p:cNvPr>
          <p:cNvSpPr>
            <a:spLocks noGrp="1"/>
          </p:cNvSpPr>
          <p:nvPr>
            <p:ph idx="1"/>
          </p:nvPr>
        </p:nvSpPr>
        <p:spPr>
          <a:xfrm>
            <a:off x="371475" y="1547813"/>
            <a:ext cx="8763000" cy="609600"/>
          </a:xfrm>
        </p:spPr>
        <p:txBody>
          <a:bodyPr/>
          <a:lstStyle/>
          <a:p>
            <a:pPr eaLnBrk="1" hangingPunct="1">
              <a:buFontTx/>
              <a:buNone/>
            </a:pPr>
            <a:r>
              <a:rPr lang="en-US" altLang="en-US" b="1"/>
              <a:t>       </a:t>
            </a:r>
            <a:r>
              <a:rPr lang="vi-VN" altLang="en-US" b="1"/>
              <a:t>       </a:t>
            </a:r>
            <a:r>
              <a:rPr lang="en-US" altLang="en-US" b="1">
                <a:latin typeface="Arial" panose="020B0604020202020204" pitchFamily="34" charset="0"/>
                <a:cs typeface="Arial" panose="020B0604020202020204" pitchFamily="34" charset="0"/>
              </a:rPr>
              <a:t>Na</a:t>
            </a:r>
            <a:r>
              <a:rPr lang="vi-VN" altLang="en-US" b="1" baseline="-25000">
                <a:cs typeface="Arial" panose="020B0604020202020204" pitchFamily="34" charset="0"/>
              </a:rPr>
              <a:t>2</a:t>
            </a:r>
            <a:r>
              <a:rPr lang="vi-VN" altLang="en-US" b="1">
                <a:cs typeface="Arial" panose="020B0604020202020204" pitchFamily="34" charset="0"/>
              </a:rPr>
              <a:t>O </a:t>
            </a:r>
            <a:r>
              <a:rPr lang="en-US" altLang="en-US" b="1">
                <a:latin typeface="Arial" panose="020B0604020202020204" pitchFamily="34" charset="0"/>
                <a:cs typeface="Arial" panose="020B0604020202020204" pitchFamily="34" charset="0"/>
              </a:rPr>
              <a:t>(r)                      </a:t>
            </a:r>
            <a:r>
              <a:rPr lang="vi-VN" altLang="en-US" b="1">
                <a:cs typeface="Arial" panose="020B0604020202020204" pitchFamily="34" charset="0"/>
              </a:rPr>
              <a:t>2</a:t>
            </a:r>
            <a:r>
              <a:rPr lang="en-US" altLang="en-US" b="1">
                <a:latin typeface="Arial" panose="020B0604020202020204" pitchFamily="34" charset="0"/>
                <a:cs typeface="Arial" panose="020B0604020202020204" pitchFamily="34" charset="0"/>
              </a:rPr>
              <a:t>Na</a:t>
            </a:r>
            <a:r>
              <a:rPr lang="en-US" altLang="en-US" b="1" baseline="30000">
                <a:latin typeface="Arial" panose="020B0604020202020204" pitchFamily="34" charset="0"/>
                <a:cs typeface="Arial" panose="020B0604020202020204" pitchFamily="34" charset="0"/>
              </a:rPr>
              <a:t>+</a:t>
            </a:r>
            <a:r>
              <a:rPr lang="en-US" altLang="en-US" b="1">
                <a:latin typeface="Arial" panose="020B0604020202020204" pitchFamily="34" charset="0"/>
                <a:cs typeface="Arial" panose="020B0604020202020204" pitchFamily="34" charset="0"/>
              </a:rPr>
              <a:t>(k) +</a:t>
            </a:r>
            <a:r>
              <a:rPr lang="vi-VN" altLang="en-US" b="1">
                <a:cs typeface="Arial" panose="020B0604020202020204" pitchFamily="34" charset="0"/>
              </a:rPr>
              <a:t> O</a:t>
            </a:r>
            <a:r>
              <a:rPr lang="vi-VN" altLang="en-US" b="1" baseline="30000">
                <a:cs typeface="Arial" panose="020B0604020202020204" pitchFamily="34" charset="0"/>
              </a:rPr>
              <a:t>2</a:t>
            </a:r>
            <a:r>
              <a:rPr lang="en-US" altLang="en-US" b="1" baseline="30000">
                <a:latin typeface="Arial" panose="020B0604020202020204" pitchFamily="34" charset="0"/>
                <a:cs typeface="Arial" panose="020B0604020202020204" pitchFamily="34" charset="0"/>
              </a:rPr>
              <a:t>-</a:t>
            </a:r>
            <a:r>
              <a:rPr lang="en-US" altLang="en-US" b="1">
                <a:latin typeface="Arial" panose="020B0604020202020204" pitchFamily="34" charset="0"/>
                <a:cs typeface="Arial" panose="020B0604020202020204" pitchFamily="34" charset="0"/>
              </a:rPr>
              <a:t>(k)</a:t>
            </a:r>
          </a:p>
        </p:txBody>
      </p:sp>
      <p:sp>
        <p:nvSpPr>
          <p:cNvPr id="386052" name="Line 4">
            <a:extLst>
              <a:ext uri="{FF2B5EF4-FFF2-40B4-BE49-F238E27FC236}">
                <a16:creationId xmlns:a16="http://schemas.microsoft.com/office/drawing/2014/main" id="{39FC5015-08FF-4CFA-ABBC-C23CC88B5B04}"/>
              </a:ext>
            </a:extLst>
          </p:cNvPr>
          <p:cNvSpPr>
            <a:spLocks noChangeShapeType="1"/>
          </p:cNvSpPr>
          <p:nvPr/>
        </p:nvSpPr>
        <p:spPr bwMode="auto">
          <a:xfrm>
            <a:off x="3444875" y="1828800"/>
            <a:ext cx="2270125" cy="3175"/>
          </a:xfrm>
          <a:prstGeom prst="line">
            <a:avLst/>
          </a:prstGeom>
          <a:noFill/>
          <a:ln w="38100">
            <a:solidFill>
              <a:schemeClr val="accent2">
                <a:lumMod val="75000"/>
              </a:schemeClr>
            </a:solidFill>
            <a:round/>
            <a:headEnd/>
            <a:tailEnd type="triangle" w="med" len="med"/>
          </a:ln>
        </p:spPr>
        <p:txBody>
          <a:bodyPr wrap="none"/>
          <a:lstStyle/>
          <a:p>
            <a:pPr>
              <a:defRPr/>
            </a:pPr>
            <a:endParaRPr lang="en-US"/>
          </a:p>
        </p:txBody>
      </p:sp>
      <p:sp>
        <p:nvSpPr>
          <p:cNvPr id="386053" name="Line 5">
            <a:extLst>
              <a:ext uri="{FF2B5EF4-FFF2-40B4-BE49-F238E27FC236}">
                <a16:creationId xmlns:a16="http://schemas.microsoft.com/office/drawing/2014/main" id="{39080C51-AB80-402A-A362-7CB55990D75B}"/>
              </a:ext>
            </a:extLst>
          </p:cNvPr>
          <p:cNvSpPr>
            <a:spLocks noChangeShapeType="1"/>
          </p:cNvSpPr>
          <p:nvPr/>
        </p:nvSpPr>
        <p:spPr bwMode="auto">
          <a:xfrm flipH="1">
            <a:off x="2743200" y="2093913"/>
            <a:ext cx="0" cy="10001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6054" name="Text Box 6">
            <a:extLst>
              <a:ext uri="{FF2B5EF4-FFF2-40B4-BE49-F238E27FC236}">
                <a16:creationId xmlns:a16="http://schemas.microsoft.com/office/drawing/2014/main" id="{C678FA36-A36F-418F-87AD-BD1024A8F137}"/>
              </a:ext>
            </a:extLst>
          </p:cNvPr>
          <p:cNvSpPr txBox="1">
            <a:spLocks noChangeArrowheads="1"/>
          </p:cNvSpPr>
          <p:nvPr/>
        </p:nvSpPr>
        <p:spPr bwMode="auto">
          <a:xfrm>
            <a:off x="0" y="3048000"/>
            <a:ext cx="3657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a:latin typeface="Times New Roman" panose="02020603050405020304" pitchFamily="18" charset="0"/>
              </a:rPr>
              <a:t>  </a:t>
            </a:r>
            <a:r>
              <a:rPr lang="vi-VN" altLang="en-US">
                <a:latin typeface="Times New Roman" panose="02020603050405020304" pitchFamily="18" charset="0"/>
              </a:rPr>
              <a:t>2</a:t>
            </a:r>
            <a:r>
              <a:rPr lang="en-US" altLang="en-US">
                <a:latin typeface="Arial" panose="020B0604020202020204" pitchFamily="34" charset="0"/>
                <a:cs typeface="Arial" panose="020B0604020202020204" pitchFamily="34" charset="0"/>
              </a:rPr>
              <a:t>Na(r) + 1/2</a:t>
            </a:r>
            <a:r>
              <a:rPr lang="vi-VN" altLang="en-US">
                <a:latin typeface="Arial" panose="020B0604020202020204" pitchFamily="34" charset="0"/>
                <a:cs typeface="Arial" panose="020B0604020202020204" pitchFamily="34" charset="0"/>
              </a:rPr>
              <a:t>O</a:t>
            </a:r>
            <a:r>
              <a:rPr lang="en-US" altLang="en-US" baseline="-25000">
                <a:latin typeface="Arial" panose="020B0604020202020204" pitchFamily="34" charset="0"/>
                <a:cs typeface="Arial" panose="020B0604020202020204" pitchFamily="34" charset="0"/>
              </a:rPr>
              <a:t>2</a:t>
            </a:r>
            <a:r>
              <a:rPr lang="en-US" altLang="en-US">
                <a:latin typeface="Arial" panose="020B0604020202020204" pitchFamily="34" charset="0"/>
                <a:cs typeface="Arial" panose="020B0604020202020204" pitchFamily="34" charset="0"/>
              </a:rPr>
              <a:t>(k)</a:t>
            </a:r>
          </a:p>
        </p:txBody>
      </p:sp>
      <p:sp>
        <p:nvSpPr>
          <p:cNvPr id="386055" name="Line 7">
            <a:extLst>
              <a:ext uri="{FF2B5EF4-FFF2-40B4-BE49-F238E27FC236}">
                <a16:creationId xmlns:a16="http://schemas.microsoft.com/office/drawing/2014/main" id="{6361F4C5-346A-4D78-8115-7ECFACB69B53}"/>
              </a:ext>
            </a:extLst>
          </p:cNvPr>
          <p:cNvSpPr>
            <a:spLocks noChangeShapeType="1"/>
          </p:cNvSpPr>
          <p:nvPr/>
        </p:nvSpPr>
        <p:spPr bwMode="auto">
          <a:xfrm>
            <a:off x="3581400" y="3417888"/>
            <a:ext cx="2384425" cy="1111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6056" name="Text Box 8">
            <a:extLst>
              <a:ext uri="{FF2B5EF4-FFF2-40B4-BE49-F238E27FC236}">
                <a16:creationId xmlns:a16="http://schemas.microsoft.com/office/drawing/2014/main" id="{A728D247-2D53-44B4-8250-014AD26BC79E}"/>
              </a:ext>
            </a:extLst>
          </p:cNvPr>
          <p:cNvSpPr txBox="1">
            <a:spLocks noChangeArrowheads="1"/>
          </p:cNvSpPr>
          <p:nvPr/>
        </p:nvSpPr>
        <p:spPr bwMode="auto">
          <a:xfrm>
            <a:off x="5675313" y="3094038"/>
            <a:ext cx="32273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a:latin typeface="Times New Roman" panose="02020603050405020304" pitchFamily="18" charset="0"/>
              </a:rPr>
              <a:t>   </a:t>
            </a:r>
            <a:r>
              <a:rPr lang="vi-VN" altLang="en-US">
                <a:latin typeface="Times New Roman" panose="02020603050405020304" pitchFamily="18" charset="0"/>
              </a:rPr>
              <a:t>2</a:t>
            </a:r>
            <a:r>
              <a:rPr lang="en-US" altLang="en-US">
                <a:latin typeface="Arial" panose="020B0604020202020204" pitchFamily="34" charset="0"/>
                <a:cs typeface="Arial" panose="020B0604020202020204" pitchFamily="34" charset="0"/>
              </a:rPr>
              <a:t>Na</a:t>
            </a:r>
            <a:r>
              <a:rPr lang="vi-VN" altLang="en-US">
                <a:latin typeface="Arial" panose="020B0604020202020204" pitchFamily="34" charset="0"/>
                <a:cs typeface="Arial" panose="020B0604020202020204" pitchFamily="34" charset="0"/>
              </a:rPr>
              <a:t> </a:t>
            </a:r>
            <a:r>
              <a:rPr lang="en-US" altLang="en-US">
                <a:latin typeface="Arial" panose="020B0604020202020204" pitchFamily="34" charset="0"/>
                <a:cs typeface="Arial" panose="020B0604020202020204" pitchFamily="34" charset="0"/>
              </a:rPr>
              <a:t>(k) + </a:t>
            </a:r>
            <a:r>
              <a:rPr lang="vi-VN" altLang="en-US">
                <a:latin typeface="Arial" panose="020B0604020202020204" pitchFamily="34" charset="0"/>
                <a:cs typeface="Arial" panose="020B0604020202020204" pitchFamily="34" charset="0"/>
              </a:rPr>
              <a:t>O</a:t>
            </a:r>
            <a:r>
              <a:rPr lang="en-US" altLang="en-US">
                <a:latin typeface="Arial" panose="020B0604020202020204" pitchFamily="34" charset="0"/>
                <a:cs typeface="Arial" panose="020B0604020202020204" pitchFamily="34" charset="0"/>
              </a:rPr>
              <a:t> (k)</a:t>
            </a:r>
          </a:p>
        </p:txBody>
      </p:sp>
      <p:sp>
        <p:nvSpPr>
          <p:cNvPr id="386057" name="Line 9">
            <a:extLst>
              <a:ext uri="{FF2B5EF4-FFF2-40B4-BE49-F238E27FC236}">
                <a16:creationId xmlns:a16="http://schemas.microsoft.com/office/drawing/2014/main" id="{45FAE8B9-8DA4-4703-B50E-2240DFDF5C35}"/>
              </a:ext>
            </a:extLst>
          </p:cNvPr>
          <p:cNvSpPr>
            <a:spLocks noChangeShapeType="1"/>
          </p:cNvSpPr>
          <p:nvPr/>
        </p:nvSpPr>
        <p:spPr bwMode="auto">
          <a:xfrm flipV="1">
            <a:off x="6251575" y="2093913"/>
            <a:ext cx="15875" cy="95408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00361" name="Text Box 11">
            <a:extLst>
              <a:ext uri="{FF2B5EF4-FFF2-40B4-BE49-F238E27FC236}">
                <a16:creationId xmlns:a16="http://schemas.microsoft.com/office/drawing/2014/main" id="{28E33D4F-8650-4021-AE63-8E06B2478685}"/>
              </a:ext>
            </a:extLst>
          </p:cNvPr>
          <p:cNvSpPr txBox="1">
            <a:spLocks noChangeArrowheads="1"/>
          </p:cNvSpPr>
          <p:nvPr/>
        </p:nvSpPr>
        <p:spPr bwMode="auto">
          <a:xfrm>
            <a:off x="3805238" y="1150938"/>
            <a:ext cx="1447800" cy="5794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a:latin typeface="Arial" panose="020B0604020202020204" pitchFamily="34" charset="0"/>
                <a:cs typeface="Arial" panose="020B0604020202020204" pitchFamily="34" charset="0"/>
                <a:sym typeface="Symbol" panose="05050102010706020507" pitchFamily="18" charset="2"/>
              </a:rPr>
              <a:t>U</a:t>
            </a:r>
            <a:r>
              <a:rPr lang="en-US" altLang="en-US" baseline="-25000">
                <a:latin typeface="Arial" panose="020B0604020202020204" pitchFamily="34" charset="0"/>
                <a:cs typeface="Arial" panose="020B0604020202020204" pitchFamily="34" charset="0"/>
                <a:sym typeface="Symbol" panose="05050102010706020507" pitchFamily="18" charset="2"/>
              </a:rPr>
              <a:t>m</a:t>
            </a:r>
            <a:r>
              <a:rPr lang="en-US" altLang="en-US">
                <a:latin typeface="Arial" panose="020B0604020202020204" pitchFamily="34" charset="0"/>
                <a:cs typeface="Arial" panose="020B0604020202020204" pitchFamily="34" charset="0"/>
                <a:sym typeface="Symbol" panose="05050102010706020507" pitchFamily="18" charset="2"/>
              </a:rPr>
              <a:t>= ?</a:t>
            </a:r>
            <a:endParaRPr lang="en-US" altLang="en-US" baseline="-25000">
              <a:latin typeface="Arial" panose="020B0604020202020204" pitchFamily="34" charset="0"/>
              <a:cs typeface="Arial" panose="020B0604020202020204" pitchFamily="34" charset="0"/>
              <a:sym typeface="Symbol" panose="05050102010706020507" pitchFamily="18" charset="2"/>
            </a:endParaRPr>
          </a:p>
        </p:txBody>
      </p:sp>
      <p:sp>
        <p:nvSpPr>
          <p:cNvPr id="386067" name="Text Box 19">
            <a:extLst>
              <a:ext uri="{FF2B5EF4-FFF2-40B4-BE49-F238E27FC236}">
                <a16:creationId xmlns:a16="http://schemas.microsoft.com/office/drawing/2014/main" id="{62A7E196-4760-4FB6-8AC7-BBD4ECF5A267}"/>
              </a:ext>
            </a:extLst>
          </p:cNvPr>
          <p:cNvSpPr txBox="1">
            <a:spLocks noChangeArrowheads="1"/>
          </p:cNvSpPr>
          <p:nvPr/>
        </p:nvSpPr>
        <p:spPr bwMode="auto">
          <a:xfrm>
            <a:off x="6303963" y="2278063"/>
            <a:ext cx="116363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vi-VN" altLang="en-US">
                <a:solidFill>
                  <a:srgbClr val="006600"/>
                </a:solidFill>
                <a:latin typeface="Arial" panose="020B0604020202020204" pitchFamily="34" charset="0"/>
                <a:cs typeface="Arial" panose="020B0604020202020204" pitchFamily="34" charset="0"/>
              </a:rPr>
              <a:t>2.</a:t>
            </a:r>
            <a:r>
              <a:rPr lang="en-US" altLang="en-US">
                <a:solidFill>
                  <a:srgbClr val="006600"/>
                </a:solidFill>
                <a:latin typeface="Arial" panose="020B0604020202020204" pitchFamily="34" charset="0"/>
                <a:cs typeface="Arial" panose="020B0604020202020204" pitchFamily="34" charset="0"/>
              </a:rPr>
              <a:t>I</a:t>
            </a:r>
            <a:r>
              <a:rPr lang="en-US" altLang="en-US" baseline="-25000">
                <a:solidFill>
                  <a:srgbClr val="006600"/>
                </a:solidFill>
                <a:latin typeface="Arial" panose="020B0604020202020204" pitchFamily="34" charset="0"/>
                <a:cs typeface="Arial" panose="020B0604020202020204" pitchFamily="34" charset="0"/>
              </a:rPr>
              <a:t>1Na</a:t>
            </a:r>
          </a:p>
        </p:txBody>
      </p:sp>
      <p:sp>
        <p:nvSpPr>
          <p:cNvPr id="386068" name="Text Box 20">
            <a:extLst>
              <a:ext uri="{FF2B5EF4-FFF2-40B4-BE49-F238E27FC236}">
                <a16:creationId xmlns:a16="http://schemas.microsoft.com/office/drawing/2014/main" id="{33064594-012A-4B98-B21D-745B36FEA354}"/>
              </a:ext>
            </a:extLst>
          </p:cNvPr>
          <p:cNvSpPr txBox="1">
            <a:spLocks noChangeArrowheads="1"/>
          </p:cNvSpPr>
          <p:nvPr/>
        </p:nvSpPr>
        <p:spPr bwMode="auto">
          <a:xfrm>
            <a:off x="7866063" y="2346325"/>
            <a:ext cx="1277937" cy="585788"/>
          </a:xfrm>
          <a:prstGeom prst="rect">
            <a:avLst/>
          </a:prstGeom>
          <a:noFill/>
          <a:ln w="9525">
            <a:noFill/>
            <a:miter lim="800000"/>
            <a:headEnd/>
            <a:tailEnd/>
          </a:ln>
        </p:spPr>
        <p:txBody>
          <a:bodyPr>
            <a:spAutoFit/>
          </a:bodyPr>
          <a:lstStyle/>
          <a:p>
            <a:pPr eaLnBrk="1" hangingPunct="1">
              <a:spcBef>
                <a:spcPct val="50000"/>
              </a:spcBef>
              <a:defRPr/>
            </a:pPr>
            <a:r>
              <a:rPr lang="en-US" dirty="0">
                <a:solidFill>
                  <a:schemeClr val="accent2">
                    <a:lumMod val="50000"/>
                  </a:schemeClr>
                </a:solidFill>
                <a:latin typeface="Arial" panose="020B0604020202020204" pitchFamily="34" charset="0"/>
                <a:cs typeface="Arial" panose="020B0604020202020204" pitchFamily="34" charset="0"/>
              </a:rPr>
              <a:t>F</a:t>
            </a:r>
            <a:r>
              <a:rPr lang="vi-VN" baseline="-25000" dirty="0">
                <a:solidFill>
                  <a:schemeClr val="accent2">
                    <a:lumMod val="50000"/>
                  </a:schemeClr>
                </a:solidFill>
                <a:latin typeface="Arial" panose="020B0604020202020204" pitchFamily="34" charset="0"/>
                <a:cs typeface="Arial" panose="020B0604020202020204" pitchFamily="34" charset="0"/>
              </a:rPr>
              <a:t>1</a:t>
            </a:r>
            <a:r>
              <a:rPr lang="vi-VN" dirty="0">
                <a:solidFill>
                  <a:schemeClr val="accent2">
                    <a:lumMod val="50000"/>
                  </a:schemeClr>
                </a:solidFill>
                <a:latin typeface="Arial" panose="020B0604020202020204" pitchFamily="34" charset="0"/>
                <a:cs typeface="Arial" panose="020B0604020202020204" pitchFamily="34" charset="0"/>
              </a:rPr>
              <a:t>+F</a:t>
            </a:r>
            <a:r>
              <a:rPr lang="vi-VN" baseline="-25000" dirty="0">
                <a:solidFill>
                  <a:schemeClr val="accent2">
                    <a:lumMod val="50000"/>
                  </a:schemeClr>
                </a:solidFill>
                <a:latin typeface="Arial" panose="020B0604020202020204" pitchFamily="34" charset="0"/>
                <a:cs typeface="Arial" panose="020B0604020202020204" pitchFamily="34" charset="0"/>
              </a:rPr>
              <a:t>2</a:t>
            </a:r>
            <a:endParaRPr lang="en-US" baseline="-25000" dirty="0">
              <a:solidFill>
                <a:schemeClr val="accent2">
                  <a:lumMod val="50000"/>
                </a:schemeClr>
              </a:solidFill>
              <a:latin typeface="Arial" panose="020B0604020202020204" pitchFamily="34" charset="0"/>
              <a:cs typeface="Arial" panose="020B0604020202020204" pitchFamily="34" charset="0"/>
            </a:endParaRPr>
          </a:p>
        </p:txBody>
      </p:sp>
      <p:sp>
        <p:nvSpPr>
          <p:cNvPr id="17" name="Line 9">
            <a:extLst>
              <a:ext uri="{FF2B5EF4-FFF2-40B4-BE49-F238E27FC236}">
                <a16:creationId xmlns:a16="http://schemas.microsoft.com/office/drawing/2014/main" id="{D9C79C05-3E76-4D73-AB1B-F2FA6B92E947}"/>
              </a:ext>
            </a:extLst>
          </p:cNvPr>
          <p:cNvSpPr>
            <a:spLocks noChangeShapeType="1"/>
          </p:cNvSpPr>
          <p:nvPr/>
        </p:nvSpPr>
        <p:spPr bwMode="auto">
          <a:xfrm flipV="1">
            <a:off x="7920038" y="2117725"/>
            <a:ext cx="15875" cy="9540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00365" name="Title 1">
            <a:extLst>
              <a:ext uri="{FF2B5EF4-FFF2-40B4-BE49-F238E27FC236}">
                <a16:creationId xmlns:a16="http://schemas.microsoft.com/office/drawing/2014/main" id="{1DB01897-69B0-4695-B73F-F2CE7A1BCB74}"/>
              </a:ext>
            </a:extLst>
          </p:cNvPr>
          <p:cNvSpPr>
            <a:spLocks noGrp="1"/>
          </p:cNvSpPr>
          <p:nvPr>
            <p:ph type="title"/>
          </p:nvPr>
        </p:nvSpPr>
        <p:spPr>
          <a:xfrm>
            <a:off x="457200" y="61913"/>
            <a:ext cx="8229600" cy="1143000"/>
          </a:xfrm>
        </p:spPr>
        <p:txBody>
          <a:bodyPr/>
          <a:lstStyle/>
          <a:p>
            <a:r>
              <a:rPr lang="vi-VN" altLang="en-US" sz="3600">
                <a:latin typeface="Arial" panose="020B0604020202020204" pitchFamily="34" charset="0"/>
                <a:cs typeface="Arial" panose="020B0604020202020204" pitchFamily="34" charset="0"/>
              </a:rPr>
              <a:t>ÁP DỤNG</a:t>
            </a:r>
            <a:endParaRPr lang="en-US" altLang="en-US" sz="360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2989C690-B87F-4FF6-9DAC-B0050AFD3EAA}"/>
              </a:ext>
            </a:extLst>
          </p:cNvPr>
          <p:cNvSpPr txBox="1">
            <a:spLocks noChangeArrowheads="1"/>
          </p:cNvSpPr>
          <p:nvPr/>
        </p:nvSpPr>
        <p:spPr bwMode="auto">
          <a:xfrm>
            <a:off x="1287463" y="4537075"/>
            <a:ext cx="2819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vi-VN" altLang="en-US">
                <a:solidFill>
                  <a:srgbClr val="CC00FF"/>
                </a:solidFill>
                <a:latin typeface="Times New Roman" panose="02020603050405020304" pitchFamily="18" charset="0"/>
              </a:rPr>
              <a:t>-</a:t>
            </a:r>
            <a:r>
              <a:rPr lang="en-US" altLang="en-US" b="0">
                <a:solidFill>
                  <a:srgbClr val="CC00FF"/>
                </a:solidFill>
                <a:latin typeface="Arial" panose="020B0604020202020204" pitchFamily="34" charset="0"/>
                <a:cs typeface="Arial" panose="020B0604020202020204" pitchFamily="34" charset="0"/>
              </a:rPr>
              <a:t>(</a:t>
            </a:r>
            <a:r>
              <a:rPr lang="en-US" altLang="en-US" b="0">
                <a:solidFill>
                  <a:srgbClr val="CC00FF"/>
                </a:solidFill>
                <a:latin typeface="Arial" panose="020B0604020202020204" pitchFamily="34" charset="0"/>
                <a:cs typeface="Arial" panose="020B0604020202020204" pitchFamily="34" charset="0"/>
                <a:sym typeface="Symbol" panose="05050102010706020507" pitchFamily="18" charset="2"/>
              </a:rPr>
              <a:t>H</a:t>
            </a:r>
            <a:r>
              <a:rPr lang="en-US" altLang="en-US" b="0" baseline="30000">
                <a:solidFill>
                  <a:srgbClr val="CC00FF"/>
                </a:solidFill>
                <a:latin typeface="Arial" panose="020B0604020202020204" pitchFamily="34" charset="0"/>
                <a:cs typeface="Arial" panose="020B0604020202020204" pitchFamily="34" charset="0"/>
                <a:sym typeface="Symbol" panose="05050102010706020507" pitchFamily="18" charset="2"/>
              </a:rPr>
              <a:t>0</a:t>
            </a:r>
            <a:r>
              <a:rPr lang="en-US" altLang="en-US" b="0" baseline="-25000">
                <a:solidFill>
                  <a:srgbClr val="CC00FF"/>
                </a:solidFill>
                <a:latin typeface="Arial" panose="020B0604020202020204" pitchFamily="34" charset="0"/>
                <a:cs typeface="Arial" panose="020B0604020202020204" pitchFamily="34" charset="0"/>
                <a:sym typeface="Symbol" panose="05050102010706020507" pitchFamily="18" charset="2"/>
              </a:rPr>
              <a:t>298</a:t>
            </a:r>
            <a:r>
              <a:rPr lang="en-US" altLang="en-US" b="0">
                <a:solidFill>
                  <a:srgbClr val="CC00FF"/>
                </a:solidFill>
                <a:latin typeface="Arial" panose="020B0604020202020204" pitchFamily="34" charset="0"/>
                <a:cs typeface="Arial" panose="020B0604020202020204" pitchFamily="34" charset="0"/>
                <a:sym typeface="Symbol" panose="05050102010706020507" pitchFamily="18" charset="2"/>
              </a:rPr>
              <a:t>)</a:t>
            </a:r>
            <a:r>
              <a:rPr lang="vi-VN" altLang="en-US" b="0" baseline="-25000">
                <a:solidFill>
                  <a:srgbClr val="CC00FF"/>
                </a:solidFill>
                <a:latin typeface="Arial" panose="020B0604020202020204" pitchFamily="34" charset="0"/>
                <a:cs typeface="Arial" panose="020B0604020202020204" pitchFamily="34" charset="0"/>
                <a:sym typeface="Symbol" panose="05050102010706020507" pitchFamily="18" charset="2"/>
              </a:rPr>
              <a:t>tt Na2O</a:t>
            </a:r>
            <a:r>
              <a:rPr lang="vi-VN" altLang="en-US">
                <a:solidFill>
                  <a:srgbClr val="CC00FF"/>
                </a:solidFill>
                <a:latin typeface="Times New Roman" panose="02020603050405020304" pitchFamily="18" charset="0"/>
              </a:rPr>
              <a:t> </a:t>
            </a:r>
            <a:endParaRPr lang="en-US" altLang="en-US">
              <a:solidFill>
                <a:srgbClr val="CC00FF"/>
              </a:solidFill>
              <a:latin typeface="Times New Roman" panose="02020603050405020304" pitchFamily="18" charset="0"/>
            </a:endParaRPr>
          </a:p>
        </p:txBody>
      </p:sp>
      <p:sp>
        <p:nvSpPr>
          <p:cNvPr id="20" name="TextBox 19">
            <a:extLst>
              <a:ext uri="{FF2B5EF4-FFF2-40B4-BE49-F238E27FC236}">
                <a16:creationId xmlns:a16="http://schemas.microsoft.com/office/drawing/2014/main" id="{E0AD3C90-2A67-464C-9513-12D41B6F0462}"/>
              </a:ext>
            </a:extLst>
          </p:cNvPr>
          <p:cNvSpPr txBox="1">
            <a:spLocks noChangeArrowheads="1"/>
          </p:cNvSpPr>
          <p:nvPr/>
        </p:nvSpPr>
        <p:spPr bwMode="auto">
          <a:xfrm>
            <a:off x="3886200" y="4614863"/>
            <a:ext cx="305276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vi-VN" altLang="en-US" b="0">
                <a:solidFill>
                  <a:srgbClr val="0000FF"/>
                </a:solidFill>
                <a:latin typeface="Arial" panose="020B0604020202020204" pitchFamily="34" charset="0"/>
                <a:cs typeface="Arial" panose="020B0604020202020204" pitchFamily="34" charset="0"/>
              </a:rPr>
              <a:t>+ 2.</a:t>
            </a:r>
            <a:r>
              <a:rPr lang="en-US" altLang="en-US" b="0">
                <a:solidFill>
                  <a:srgbClr val="0000FF"/>
                </a:solidFill>
                <a:latin typeface="Arial" panose="020B0604020202020204" pitchFamily="34" charset="0"/>
                <a:cs typeface="Arial" panose="020B0604020202020204" pitchFamily="34" charset="0"/>
              </a:rPr>
              <a:t>(</a:t>
            </a:r>
            <a:r>
              <a:rPr lang="en-US" altLang="en-US" b="0">
                <a:solidFill>
                  <a:srgbClr val="0000FF"/>
                </a:solidFill>
                <a:latin typeface="Arial" panose="020B0604020202020204" pitchFamily="34" charset="0"/>
                <a:cs typeface="Arial" panose="020B0604020202020204" pitchFamily="34" charset="0"/>
                <a:sym typeface="Symbol" panose="05050102010706020507" pitchFamily="18" charset="2"/>
              </a:rPr>
              <a:t>H</a:t>
            </a:r>
            <a:r>
              <a:rPr lang="en-US" altLang="en-US" b="0" baseline="30000">
                <a:solidFill>
                  <a:srgbClr val="0000FF"/>
                </a:solidFill>
                <a:latin typeface="Arial" panose="020B0604020202020204" pitchFamily="34" charset="0"/>
                <a:cs typeface="Arial" panose="020B0604020202020204" pitchFamily="34" charset="0"/>
                <a:sym typeface="Symbol" panose="05050102010706020507" pitchFamily="18" charset="2"/>
              </a:rPr>
              <a:t>0</a:t>
            </a:r>
            <a:r>
              <a:rPr lang="en-US" altLang="en-US" b="0" baseline="-25000">
                <a:solidFill>
                  <a:srgbClr val="0000FF"/>
                </a:solidFill>
                <a:latin typeface="Arial" panose="020B0604020202020204" pitchFamily="34" charset="0"/>
                <a:cs typeface="Arial" panose="020B0604020202020204" pitchFamily="34" charset="0"/>
                <a:sym typeface="Symbol" panose="05050102010706020507" pitchFamily="18" charset="2"/>
              </a:rPr>
              <a:t>298</a:t>
            </a:r>
            <a:r>
              <a:rPr lang="en-US" altLang="en-US" b="0">
                <a:solidFill>
                  <a:srgbClr val="0000FF"/>
                </a:solidFill>
                <a:latin typeface="Arial" panose="020B0604020202020204" pitchFamily="34" charset="0"/>
                <a:cs typeface="Arial" panose="020B0604020202020204" pitchFamily="34" charset="0"/>
                <a:sym typeface="Symbol" panose="05050102010706020507" pitchFamily="18" charset="2"/>
              </a:rPr>
              <a:t>)</a:t>
            </a:r>
            <a:r>
              <a:rPr lang="vi-VN" altLang="en-US" b="0" baseline="-25000">
                <a:solidFill>
                  <a:srgbClr val="0000FF"/>
                </a:solidFill>
                <a:latin typeface="Arial" panose="020B0604020202020204" pitchFamily="34" charset="0"/>
                <a:cs typeface="Arial" panose="020B0604020202020204" pitchFamily="34" charset="0"/>
                <a:sym typeface="Symbol" panose="05050102010706020507" pitchFamily="18" charset="2"/>
              </a:rPr>
              <a:t>th Na</a:t>
            </a:r>
            <a:r>
              <a:rPr lang="vi-VN" altLang="en-US">
                <a:solidFill>
                  <a:srgbClr val="0000FF"/>
                </a:solidFill>
                <a:latin typeface="Times New Roman" panose="02020603050405020304" pitchFamily="18" charset="0"/>
              </a:rPr>
              <a:t> </a:t>
            </a:r>
            <a:endParaRPr lang="en-US" altLang="en-US">
              <a:solidFill>
                <a:srgbClr val="0000FF"/>
              </a:solidFill>
              <a:latin typeface="Times New Roman" panose="02020603050405020304" pitchFamily="18" charset="0"/>
            </a:endParaRPr>
          </a:p>
        </p:txBody>
      </p:sp>
      <p:sp>
        <p:nvSpPr>
          <p:cNvPr id="21" name="TextBox 20">
            <a:extLst>
              <a:ext uri="{FF2B5EF4-FFF2-40B4-BE49-F238E27FC236}">
                <a16:creationId xmlns:a16="http://schemas.microsoft.com/office/drawing/2014/main" id="{527D8044-15B8-4F51-9FA3-99661EE98914}"/>
              </a:ext>
            </a:extLst>
          </p:cNvPr>
          <p:cNvSpPr txBox="1">
            <a:spLocks noChangeArrowheads="1"/>
          </p:cNvSpPr>
          <p:nvPr/>
        </p:nvSpPr>
        <p:spPr bwMode="auto">
          <a:xfrm>
            <a:off x="1282700" y="5414963"/>
            <a:ext cx="33829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vi-VN" altLang="en-US" b="0">
                <a:solidFill>
                  <a:srgbClr val="FF0000"/>
                </a:solidFill>
                <a:latin typeface="Arial" panose="020B0604020202020204" pitchFamily="34" charset="0"/>
                <a:cs typeface="Arial" panose="020B0604020202020204" pitchFamily="34" charset="0"/>
              </a:rPr>
              <a:t>+ 1/2.</a:t>
            </a:r>
            <a:r>
              <a:rPr lang="en-US" altLang="en-US" b="0">
                <a:solidFill>
                  <a:srgbClr val="FF0000"/>
                </a:solidFill>
                <a:latin typeface="Arial" panose="020B0604020202020204" pitchFamily="34" charset="0"/>
                <a:cs typeface="Arial" panose="020B0604020202020204" pitchFamily="34" charset="0"/>
              </a:rPr>
              <a:t>(</a:t>
            </a:r>
            <a:r>
              <a:rPr lang="en-US" altLang="en-US" b="0">
                <a:solidFill>
                  <a:srgbClr val="FF0000"/>
                </a:solidFill>
                <a:latin typeface="Arial" panose="020B0604020202020204" pitchFamily="34" charset="0"/>
                <a:cs typeface="Arial" panose="020B0604020202020204" pitchFamily="34" charset="0"/>
                <a:sym typeface="Symbol" panose="05050102010706020507" pitchFamily="18" charset="2"/>
              </a:rPr>
              <a:t>H</a:t>
            </a:r>
            <a:r>
              <a:rPr lang="en-US" altLang="en-US" b="0" baseline="30000">
                <a:solidFill>
                  <a:srgbClr val="FF0000"/>
                </a:solidFill>
                <a:latin typeface="Arial" panose="020B0604020202020204" pitchFamily="34" charset="0"/>
                <a:cs typeface="Arial" panose="020B0604020202020204" pitchFamily="34" charset="0"/>
                <a:sym typeface="Symbol" panose="05050102010706020507" pitchFamily="18" charset="2"/>
              </a:rPr>
              <a:t>0</a:t>
            </a:r>
            <a:r>
              <a:rPr lang="en-US" altLang="en-US" b="0" baseline="-25000">
                <a:solidFill>
                  <a:srgbClr val="FF0000"/>
                </a:solidFill>
                <a:latin typeface="Arial" panose="020B0604020202020204" pitchFamily="34" charset="0"/>
                <a:cs typeface="Arial" panose="020B0604020202020204" pitchFamily="34" charset="0"/>
                <a:sym typeface="Symbol" panose="05050102010706020507" pitchFamily="18" charset="2"/>
              </a:rPr>
              <a:t>298</a:t>
            </a:r>
            <a:r>
              <a:rPr lang="en-US" altLang="en-US" b="0">
                <a:solidFill>
                  <a:srgbClr val="FF0000"/>
                </a:solidFill>
                <a:latin typeface="Arial" panose="020B0604020202020204" pitchFamily="34" charset="0"/>
                <a:cs typeface="Arial" panose="020B0604020202020204" pitchFamily="34" charset="0"/>
                <a:sym typeface="Symbol" panose="05050102010706020507" pitchFamily="18" charset="2"/>
              </a:rPr>
              <a:t>)</a:t>
            </a:r>
            <a:r>
              <a:rPr lang="vi-VN" altLang="en-US" b="0" baseline="-25000">
                <a:solidFill>
                  <a:srgbClr val="FF0000"/>
                </a:solidFill>
                <a:latin typeface="Arial" panose="020B0604020202020204" pitchFamily="34" charset="0"/>
                <a:cs typeface="Arial" panose="020B0604020202020204" pitchFamily="34" charset="0"/>
                <a:sym typeface="Symbol" panose="05050102010706020507" pitchFamily="18" charset="2"/>
              </a:rPr>
              <a:t>pl O2 </a:t>
            </a:r>
            <a:r>
              <a:rPr lang="vi-VN" altLang="en-US">
                <a:solidFill>
                  <a:srgbClr val="FF0000"/>
                </a:solidFill>
                <a:latin typeface="Times New Roman" panose="02020603050405020304" pitchFamily="18" charset="0"/>
              </a:rPr>
              <a:t> </a:t>
            </a:r>
            <a:endParaRPr lang="en-US" altLang="en-US">
              <a:solidFill>
                <a:srgbClr val="FF0000"/>
              </a:solidFill>
              <a:latin typeface="Times New Roman" panose="02020603050405020304" pitchFamily="18" charset="0"/>
            </a:endParaRPr>
          </a:p>
        </p:txBody>
      </p:sp>
      <p:sp>
        <p:nvSpPr>
          <p:cNvPr id="22" name="TextBox 21">
            <a:extLst>
              <a:ext uri="{FF2B5EF4-FFF2-40B4-BE49-F238E27FC236}">
                <a16:creationId xmlns:a16="http://schemas.microsoft.com/office/drawing/2014/main" id="{D428994B-F000-4BA6-8521-6998BD0C8719}"/>
              </a:ext>
            </a:extLst>
          </p:cNvPr>
          <p:cNvSpPr txBox="1">
            <a:spLocks noChangeArrowheads="1"/>
          </p:cNvSpPr>
          <p:nvPr/>
        </p:nvSpPr>
        <p:spPr bwMode="auto">
          <a:xfrm>
            <a:off x="103188" y="2208213"/>
            <a:ext cx="2819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vi-VN" altLang="en-US">
                <a:solidFill>
                  <a:srgbClr val="CC00FF"/>
                </a:solidFill>
                <a:latin typeface="Times New Roman" panose="02020603050405020304" pitchFamily="18" charset="0"/>
              </a:rPr>
              <a:t>-</a:t>
            </a:r>
            <a:r>
              <a:rPr lang="en-US" altLang="en-US" b="0">
                <a:solidFill>
                  <a:srgbClr val="CC00FF"/>
                </a:solidFill>
                <a:latin typeface="Arial" panose="020B0604020202020204" pitchFamily="34" charset="0"/>
                <a:cs typeface="Arial" panose="020B0604020202020204" pitchFamily="34" charset="0"/>
              </a:rPr>
              <a:t>(</a:t>
            </a:r>
            <a:r>
              <a:rPr lang="en-US" altLang="en-US" b="0">
                <a:solidFill>
                  <a:srgbClr val="CC00FF"/>
                </a:solidFill>
                <a:latin typeface="Arial" panose="020B0604020202020204" pitchFamily="34" charset="0"/>
                <a:cs typeface="Arial" panose="020B0604020202020204" pitchFamily="34" charset="0"/>
                <a:sym typeface="Symbol" panose="05050102010706020507" pitchFamily="18" charset="2"/>
              </a:rPr>
              <a:t>H</a:t>
            </a:r>
            <a:r>
              <a:rPr lang="en-US" altLang="en-US" b="0" baseline="30000">
                <a:solidFill>
                  <a:srgbClr val="CC00FF"/>
                </a:solidFill>
                <a:latin typeface="Arial" panose="020B0604020202020204" pitchFamily="34" charset="0"/>
                <a:cs typeface="Arial" panose="020B0604020202020204" pitchFamily="34" charset="0"/>
                <a:sym typeface="Symbol" panose="05050102010706020507" pitchFamily="18" charset="2"/>
              </a:rPr>
              <a:t>0</a:t>
            </a:r>
            <a:r>
              <a:rPr lang="en-US" altLang="en-US" b="0" baseline="-25000">
                <a:solidFill>
                  <a:srgbClr val="CC00FF"/>
                </a:solidFill>
                <a:latin typeface="Arial" panose="020B0604020202020204" pitchFamily="34" charset="0"/>
                <a:cs typeface="Arial" panose="020B0604020202020204" pitchFamily="34" charset="0"/>
                <a:sym typeface="Symbol" panose="05050102010706020507" pitchFamily="18" charset="2"/>
              </a:rPr>
              <a:t>298</a:t>
            </a:r>
            <a:r>
              <a:rPr lang="en-US" altLang="en-US" b="0">
                <a:solidFill>
                  <a:srgbClr val="CC00FF"/>
                </a:solidFill>
                <a:latin typeface="Arial" panose="020B0604020202020204" pitchFamily="34" charset="0"/>
                <a:cs typeface="Arial" panose="020B0604020202020204" pitchFamily="34" charset="0"/>
                <a:sym typeface="Symbol" panose="05050102010706020507" pitchFamily="18" charset="2"/>
              </a:rPr>
              <a:t>)</a:t>
            </a:r>
            <a:r>
              <a:rPr lang="vi-VN" altLang="en-US" b="0" baseline="-25000">
                <a:solidFill>
                  <a:srgbClr val="CC00FF"/>
                </a:solidFill>
                <a:latin typeface="Arial" panose="020B0604020202020204" pitchFamily="34" charset="0"/>
                <a:cs typeface="Arial" panose="020B0604020202020204" pitchFamily="34" charset="0"/>
                <a:sym typeface="Symbol" panose="05050102010706020507" pitchFamily="18" charset="2"/>
              </a:rPr>
              <a:t>tt Na2O</a:t>
            </a:r>
            <a:r>
              <a:rPr lang="vi-VN" altLang="en-US">
                <a:solidFill>
                  <a:srgbClr val="CC00FF"/>
                </a:solidFill>
                <a:latin typeface="Times New Roman" panose="02020603050405020304" pitchFamily="18" charset="0"/>
              </a:rPr>
              <a:t> </a:t>
            </a:r>
            <a:endParaRPr lang="en-US" altLang="en-US">
              <a:solidFill>
                <a:srgbClr val="CC00FF"/>
              </a:solidFill>
              <a:latin typeface="Times New Roman" panose="02020603050405020304" pitchFamily="18" charset="0"/>
            </a:endParaRPr>
          </a:p>
        </p:txBody>
      </p:sp>
      <p:sp>
        <p:nvSpPr>
          <p:cNvPr id="23" name="TextBox 22">
            <a:extLst>
              <a:ext uri="{FF2B5EF4-FFF2-40B4-BE49-F238E27FC236}">
                <a16:creationId xmlns:a16="http://schemas.microsoft.com/office/drawing/2014/main" id="{EA59F6BD-E82B-4FF7-9C50-8548B95636D1}"/>
              </a:ext>
            </a:extLst>
          </p:cNvPr>
          <p:cNvSpPr txBox="1">
            <a:spLocks noChangeArrowheads="1"/>
          </p:cNvSpPr>
          <p:nvPr/>
        </p:nvSpPr>
        <p:spPr bwMode="auto">
          <a:xfrm>
            <a:off x="3381375" y="2693988"/>
            <a:ext cx="2743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vi-VN" altLang="en-US" b="0">
                <a:solidFill>
                  <a:srgbClr val="0000FF"/>
                </a:solidFill>
                <a:latin typeface="Arial" panose="020B0604020202020204" pitchFamily="34" charset="0"/>
                <a:cs typeface="Arial" panose="020B0604020202020204" pitchFamily="34" charset="0"/>
              </a:rPr>
              <a:t>2.</a:t>
            </a:r>
            <a:r>
              <a:rPr lang="en-US" altLang="en-US" b="0">
                <a:solidFill>
                  <a:srgbClr val="0000FF"/>
                </a:solidFill>
                <a:latin typeface="Arial" panose="020B0604020202020204" pitchFamily="34" charset="0"/>
                <a:cs typeface="Arial" panose="020B0604020202020204" pitchFamily="34" charset="0"/>
              </a:rPr>
              <a:t>(</a:t>
            </a:r>
            <a:r>
              <a:rPr lang="en-US" altLang="en-US" b="0">
                <a:solidFill>
                  <a:srgbClr val="0000FF"/>
                </a:solidFill>
                <a:latin typeface="Arial" panose="020B0604020202020204" pitchFamily="34" charset="0"/>
                <a:cs typeface="Arial" panose="020B0604020202020204" pitchFamily="34" charset="0"/>
                <a:sym typeface="Symbol" panose="05050102010706020507" pitchFamily="18" charset="2"/>
              </a:rPr>
              <a:t>H</a:t>
            </a:r>
            <a:r>
              <a:rPr lang="en-US" altLang="en-US" b="0" baseline="30000">
                <a:solidFill>
                  <a:srgbClr val="0000FF"/>
                </a:solidFill>
                <a:latin typeface="Arial" panose="020B0604020202020204" pitchFamily="34" charset="0"/>
                <a:cs typeface="Arial" panose="020B0604020202020204" pitchFamily="34" charset="0"/>
                <a:sym typeface="Symbol" panose="05050102010706020507" pitchFamily="18" charset="2"/>
              </a:rPr>
              <a:t>0</a:t>
            </a:r>
            <a:r>
              <a:rPr lang="en-US" altLang="en-US" b="0" baseline="-25000">
                <a:solidFill>
                  <a:srgbClr val="0000FF"/>
                </a:solidFill>
                <a:latin typeface="Arial" panose="020B0604020202020204" pitchFamily="34" charset="0"/>
                <a:cs typeface="Arial" panose="020B0604020202020204" pitchFamily="34" charset="0"/>
                <a:sym typeface="Symbol" panose="05050102010706020507" pitchFamily="18" charset="2"/>
              </a:rPr>
              <a:t>298</a:t>
            </a:r>
            <a:r>
              <a:rPr lang="en-US" altLang="en-US" b="0">
                <a:solidFill>
                  <a:srgbClr val="0000FF"/>
                </a:solidFill>
                <a:latin typeface="Arial" panose="020B0604020202020204" pitchFamily="34" charset="0"/>
                <a:cs typeface="Arial" panose="020B0604020202020204" pitchFamily="34" charset="0"/>
                <a:sym typeface="Symbol" panose="05050102010706020507" pitchFamily="18" charset="2"/>
              </a:rPr>
              <a:t>)</a:t>
            </a:r>
            <a:r>
              <a:rPr lang="vi-VN" altLang="en-US" b="0" baseline="-25000">
                <a:solidFill>
                  <a:srgbClr val="0000FF"/>
                </a:solidFill>
                <a:latin typeface="Arial" panose="020B0604020202020204" pitchFamily="34" charset="0"/>
                <a:cs typeface="Arial" panose="020B0604020202020204" pitchFamily="34" charset="0"/>
                <a:sym typeface="Symbol" panose="05050102010706020507" pitchFamily="18" charset="2"/>
              </a:rPr>
              <a:t>th Na</a:t>
            </a:r>
            <a:r>
              <a:rPr lang="vi-VN" altLang="en-US">
                <a:solidFill>
                  <a:srgbClr val="0000FF"/>
                </a:solidFill>
                <a:latin typeface="Times New Roman" panose="02020603050405020304" pitchFamily="18" charset="0"/>
              </a:rPr>
              <a:t> </a:t>
            </a:r>
            <a:endParaRPr lang="en-US" altLang="en-US">
              <a:solidFill>
                <a:srgbClr val="0000FF"/>
              </a:solidFill>
              <a:latin typeface="Times New Roman" panose="02020603050405020304" pitchFamily="18" charset="0"/>
            </a:endParaRPr>
          </a:p>
        </p:txBody>
      </p:sp>
      <p:sp>
        <p:nvSpPr>
          <p:cNvPr id="24" name="TextBox 23">
            <a:extLst>
              <a:ext uri="{FF2B5EF4-FFF2-40B4-BE49-F238E27FC236}">
                <a16:creationId xmlns:a16="http://schemas.microsoft.com/office/drawing/2014/main" id="{F91C317E-5A98-445B-B6C4-AD3B5229F5D9}"/>
              </a:ext>
            </a:extLst>
          </p:cNvPr>
          <p:cNvSpPr txBox="1">
            <a:spLocks noChangeArrowheads="1"/>
          </p:cNvSpPr>
          <p:nvPr/>
        </p:nvSpPr>
        <p:spPr bwMode="auto">
          <a:xfrm>
            <a:off x="3444875" y="3529013"/>
            <a:ext cx="3092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vi-VN" altLang="en-US" b="0">
                <a:solidFill>
                  <a:srgbClr val="FF0000"/>
                </a:solidFill>
                <a:latin typeface="Arial" panose="020B0604020202020204" pitchFamily="34" charset="0"/>
                <a:cs typeface="Arial" panose="020B0604020202020204" pitchFamily="34" charset="0"/>
              </a:rPr>
              <a:t>1/2.</a:t>
            </a:r>
            <a:r>
              <a:rPr lang="en-US" altLang="en-US" b="0">
                <a:solidFill>
                  <a:srgbClr val="FF0000"/>
                </a:solidFill>
                <a:latin typeface="Arial" panose="020B0604020202020204" pitchFamily="34" charset="0"/>
                <a:cs typeface="Arial" panose="020B0604020202020204" pitchFamily="34" charset="0"/>
              </a:rPr>
              <a:t>(</a:t>
            </a:r>
            <a:r>
              <a:rPr lang="en-US" altLang="en-US" b="0">
                <a:solidFill>
                  <a:srgbClr val="FF0000"/>
                </a:solidFill>
                <a:latin typeface="Arial" panose="020B0604020202020204" pitchFamily="34" charset="0"/>
                <a:cs typeface="Arial" panose="020B0604020202020204" pitchFamily="34" charset="0"/>
                <a:sym typeface="Symbol" panose="05050102010706020507" pitchFamily="18" charset="2"/>
              </a:rPr>
              <a:t>H</a:t>
            </a:r>
            <a:r>
              <a:rPr lang="en-US" altLang="en-US" b="0" baseline="30000">
                <a:solidFill>
                  <a:srgbClr val="FF0000"/>
                </a:solidFill>
                <a:latin typeface="Arial" panose="020B0604020202020204" pitchFamily="34" charset="0"/>
                <a:cs typeface="Arial" panose="020B0604020202020204" pitchFamily="34" charset="0"/>
                <a:sym typeface="Symbol" panose="05050102010706020507" pitchFamily="18" charset="2"/>
              </a:rPr>
              <a:t>0</a:t>
            </a:r>
            <a:r>
              <a:rPr lang="en-US" altLang="en-US" b="0" baseline="-25000">
                <a:solidFill>
                  <a:srgbClr val="FF0000"/>
                </a:solidFill>
                <a:latin typeface="Arial" panose="020B0604020202020204" pitchFamily="34" charset="0"/>
                <a:cs typeface="Arial" panose="020B0604020202020204" pitchFamily="34" charset="0"/>
                <a:sym typeface="Symbol" panose="05050102010706020507" pitchFamily="18" charset="2"/>
              </a:rPr>
              <a:t>298</a:t>
            </a:r>
            <a:r>
              <a:rPr lang="en-US" altLang="en-US" b="0">
                <a:solidFill>
                  <a:srgbClr val="FF0000"/>
                </a:solidFill>
                <a:latin typeface="Arial" panose="020B0604020202020204" pitchFamily="34" charset="0"/>
                <a:cs typeface="Arial" panose="020B0604020202020204" pitchFamily="34" charset="0"/>
                <a:sym typeface="Symbol" panose="05050102010706020507" pitchFamily="18" charset="2"/>
              </a:rPr>
              <a:t>)</a:t>
            </a:r>
            <a:r>
              <a:rPr lang="vi-VN" altLang="en-US" b="0" baseline="-25000">
                <a:solidFill>
                  <a:srgbClr val="FF0000"/>
                </a:solidFill>
                <a:latin typeface="Arial" panose="020B0604020202020204" pitchFamily="34" charset="0"/>
                <a:cs typeface="Arial" panose="020B0604020202020204" pitchFamily="34" charset="0"/>
                <a:sym typeface="Symbol" panose="05050102010706020507" pitchFamily="18" charset="2"/>
              </a:rPr>
              <a:t>pl O2 </a:t>
            </a:r>
            <a:r>
              <a:rPr lang="vi-VN" altLang="en-US">
                <a:solidFill>
                  <a:srgbClr val="FF0000"/>
                </a:solidFill>
                <a:latin typeface="Times New Roman" panose="02020603050405020304" pitchFamily="18" charset="0"/>
              </a:rPr>
              <a:t> </a:t>
            </a:r>
            <a:endParaRPr lang="en-US" altLang="en-US">
              <a:solidFill>
                <a:srgbClr val="FF0000"/>
              </a:solidFill>
              <a:latin typeface="Times New Roman" panose="02020603050405020304" pitchFamily="18" charset="0"/>
            </a:endParaRPr>
          </a:p>
        </p:txBody>
      </p:sp>
      <p:sp>
        <p:nvSpPr>
          <p:cNvPr id="4" name="TextBox 3">
            <a:extLst>
              <a:ext uri="{FF2B5EF4-FFF2-40B4-BE49-F238E27FC236}">
                <a16:creationId xmlns:a16="http://schemas.microsoft.com/office/drawing/2014/main" id="{26635276-ACCA-4D48-873D-A8974A1F80AA}"/>
              </a:ext>
            </a:extLst>
          </p:cNvPr>
          <p:cNvSpPr txBox="1">
            <a:spLocks noChangeArrowheads="1"/>
          </p:cNvSpPr>
          <p:nvPr/>
        </p:nvSpPr>
        <p:spPr bwMode="auto">
          <a:xfrm>
            <a:off x="293688" y="4529138"/>
            <a:ext cx="121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vi-VN" altLang="en-US">
                <a:latin typeface="Times New Roman" panose="02020603050405020304" pitchFamily="18" charset="0"/>
              </a:rPr>
              <a:t>U</a:t>
            </a:r>
            <a:r>
              <a:rPr lang="vi-VN" altLang="en-US" baseline="-25000">
                <a:latin typeface="Times New Roman" panose="02020603050405020304" pitchFamily="18" charset="0"/>
              </a:rPr>
              <a:t>m</a:t>
            </a:r>
            <a:r>
              <a:rPr lang="vi-VN" altLang="en-US">
                <a:latin typeface="Times New Roman" panose="02020603050405020304" pitchFamily="18" charset="0"/>
              </a:rPr>
              <a:t> = </a:t>
            </a:r>
            <a:endParaRPr lang="en-US" altLang="en-US">
              <a:latin typeface="Times New Roman" panose="02020603050405020304" pitchFamily="18" charset="0"/>
            </a:endParaRPr>
          </a:p>
        </p:txBody>
      </p:sp>
      <p:sp>
        <p:nvSpPr>
          <p:cNvPr id="5" name="TextBox 4">
            <a:extLst>
              <a:ext uri="{FF2B5EF4-FFF2-40B4-BE49-F238E27FC236}">
                <a16:creationId xmlns:a16="http://schemas.microsoft.com/office/drawing/2014/main" id="{DE8B1E87-7E46-4A54-8E30-6C1B60BDEBC0}"/>
              </a:ext>
            </a:extLst>
          </p:cNvPr>
          <p:cNvSpPr txBox="1">
            <a:spLocks noChangeArrowheads="1"/>
          </p:cNvSpPr>
          <p:nvPr/>
        </p:nvSpPr>
        <p:spPr bwMode="auto">
          <a:xfrm>
            <a:off x="4579938" y="5346700"/>
            <a:ext cx="41560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vi-VN" altLang="en-US">
                <a:latin typeface="Times New Roman" panose="02020603050405020304" pitchFamily="18" charset="0"/>
              </a:rPr>
              <a:t>+ 2.I</a:t>
            </a:r>
            <a:r>
              <a:rPr lang="vi-VN" altLang="en-US" baseline="-25000">
                <a:latin typeface="Times New Roman" panose="02020603050405020304" pitchFamily="18" charset="0"/>
              </a:rPr>
              <a:t>1 Na </a:t>
            </a:r>
            <a:r>
              <a:rPr lang="vi-VN" altLang="en-US">
                <a:latin typeface="Times New Roman" panose="02020603050405020304" pitchFamily="18" charset="0"/>
              </a:rPr>
              <a:t> + (F</a:t>
            </a:r>
            <a:r>
              <a:rPr lang="vi-VN" altLang="en-US" baseline="-25000">
                <a:latin typeface="Times New Roman" panose="02020603050405020304" pitchFamily="18" charset="0"/>
              </a:rPr>
              <a:t>1</a:t>
            </a:r>
            <a:r>
              <a:rPr lang="vi-VN" altLang="en-US">
                <a:latin typeface="Times New Roman" panose="02020603050405020304" pitchFamily="18" charset="0"/>
              </a:rPr>
              <a:t> + F</a:t>
            </a:r>
            <a:r>
              <a:rPr lang="vi-VN" altLang="en-US" baseline="-25000">
                <a:latin typeface="Times New Roman" panose="02020603050405020304" pitchFamily="18" charset="0"/>
              </a:rPr>
              <a:t>2</a:t>
            </a:r>
            <a:r>
              <a:rPr lang="vi-VN" altLang="en-US">
                <a:latin typeface="Times New Roman" panose="02020603050405020304" pitchFamily="18" charset="0"/>
              </a:rPr>
              <a:t> )</a:t>
            </a:r>
            <a:r>
              <a:rPr lang="vi-VN" altLang="en-US" baseline="-25000">
                <a:latin typeface="Times New Roman" panose="02020603050405020304" pitchFamily="18" charset="0"/>
              </a:rPr>
              <a:t>O2</a:t>
            </a:r>
            <a:endParaRPr lang="en-US" altLang="en-US" baseline="-25000">
              <a:latin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60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60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60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60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860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606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606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4" grpId="0"/>
      <p:bldP spid="386056" grpId="0"/>
      <p:bldP spid="386067" grpId="0"/>
      <p:bldP spid="386068" grpId="0"/>
      <p:bldP spid="3" grpId="0"/>
      <p:bldP spid="20" grpId="0"/>
      <p:bldP spid="21" grpId="0"/>
      <p:bldP spid="22" grpId="0"/>
      <p:bldP spid="23" grpId="0"/>
      <p:bldP spid="24" grpId="0"/>
      <p:bldP spid="4" grpId="0"/>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15DD0322-7DDE-44EB-B597-4975CA9048BF}"/>
              </a:ext>
            </a:extLst>
          </p:cNvPr>
          <p:cNvSpPr>
            <a:spLocks noGrp="1"/>
          </p:cNvSpPr>
          <p:nvPr>
            <p:ph type="title"/>
          </p:nvPr>
        </p:nvSpPr>
        <p:spPr>
          <a:xfrm>
            <a:off x="609600" y="-30163"/>
            <a:ext cx="8229600" cy="1143001"/>
          </a:xfrm>
        </p:spPr>
        <p:txBody>
          <a:bodyPr/>
          <a:lstStyle/>
          <a:p>
            <a:r>
              <a:rPr lang="en-US" altLang="en-US" sz="4000" b="1">
                <a:solidFill>
                  <a:srgbClr val="FF0000"/>
                </a:solidFill>
                <a:latin typeface="Arial" panose="020B0604020202020204" pitchFamily="34" charset="0"/>
                <a:cs typeface="Arial" panose="020B0604020202020204" pitchFamily="34" charset="0"/>
              </a:rPr>
              <a:t>ÁP DỤNG </a:t>
            </a:r>
          </a:p>
        </p:txBody>
      </p:sp>
      <p:sp>
        <p:nvSpPr>
          <p:cNvPr id="102403" name="Content Placeholder 2">
            <a:extLst>
              <a:ext uri="{FF2B5EF4-FFF2-40B4-BE49-F238E27FC236}">
                <a16:creationId xmlns:a16="http://schemas.microsoft.com/office/drawing/2014/main" id="{52E0F99C-0E1B-44C7-86E8-1D76D01F961E}"/>
              </a:ext>
            </a:extLst>
          </p:cNvPr>
          <p:cNvSpPr>
            <a:spLocks noGrp="1"/>
          </p:cNvSpPr>
          <p:nvPr>
            <p:ph idx="1"/>
          </p:nvPr>
        </p:nvSpPr>
        <p:spPr>
          <a:xfrm>
            <a:off x="228600" y="762000"/>
            <a:ext cx="8991600" cy="4525963"/>
          </a:xfrm>
        </p:spPr>
        <p:txBody>
          <a:bodyPr/>
          <a:lstStyle/>
          <a:p>
            <a:pPr marL="0" indent="0">
              <a:lnSpc>
                <a:spcPct val="150000"/>
              </a:lnSpc>
              <a:buFont typeface="Arial" panose="020B0604020202020204" pitchFamily="34" charset="0"/>
              <a:buNone/>
            </a:pPr>
            <a:r>
              <a:rPr lang="en-US" altLang="en-US">
                <a:latin typeface="Arial" panose="020B0604020202020204" pitchFamily="34" charset="0"/>
                <a:cs typeface="Arial" panose="020B0604020202020204" pitchFamily="34" charset="0"/>
              </a:rPr>
              <a:t>    </a:t>
            </a:r>
            <a:r>
              <a:rPr lang="en-US" altLang="en-US">
                <a:solidFill>
                  <a:srgbClr val="0000FF"/>
                </a:solidFill>
                <a:latin typeface="Arial" panose="020B0604020202020204" pitchFamily="34" charset="0"/>
                <a:cs typeface="Arial" panose="020B0604020202020204" pitchFamily="34" charset="0"/>
              </a:rPr>
              <a:t>Tính </a:t>
            </a:r>
            <a:r>
              <a:rPr lang="en-US" altLang="en-US">
                <a:solidFill>
                  <a:srgbClr val="0000FF"/>
                </a:solidFill>
                <a:latin typeface="Arial" panose="020B0604020202020204" pitchFamily="34" charset="0"/>
                <a:cs typeface="Arial" panose="020B0604020202020204" pitchFamily="34" charset="0"/>
                <a:sym typeface="Symbol" panose="05050102010706020507" pitchFamily="18" charset="2"/>
              </a:rPr>
              <a:t>H</a:t>
            </a:r>
            <a:r>
              <a:rPr lang="en-US" altLang="en-US" baseline="-25000">
                <a:solidFill>
                  <a:srgbClr val="0000FF"/>
                </a:solidFill>
                <a:latin typeface="Arial" panose="020B0604020202020204" pitchFamily="34" charset="0"/>
                <a:cs typeface="Arial" panose="020B0604020202020204" pitchFamily="34" charset="0"/>
                <a:sym typeface="Symbol" panose="05050102010706020507" pitchFamily="18" charset="2"/>
              </a:rPr>
              <a:t>3</a:t>
            </a:r>
            <a:r>
              <a:rPr lang="en-US" altLang="en-US">
                <a:solidFill>
                  <a:srgbClr val="0000FF"/>
                </a:solidFill>
                <a:latin typeface="Arial" panose="020B0604020202020204" pitchFamily="34" charset="0"/>
                <a:cs typeface="Arial" panose="020B0604020202020204" pitchFamily="34" charset="0"/>
                <a:sym typeface="Symbol" panose="05050102010706020507" pitchFamily="18" charset="2"/>
              </a:rPr>
              <a:t> của p</a:t>
            </a:r>
            <a:r>
              <a:rPr lang="vi-VN" altLang="en-US">
                <a:solidFill>
                  <a:srgbClr val="0000FF"/>
                </a:solidFill>
                <a:cs typeface="Arial" panose="020B0604020202020204" pitchFamily="34" charset="0"/>
                <a:sym typeface="Symbol" panose="05050102010706020507" pitchFamily="18" charset="2"/>
              </a:rPr>
              <a:t>ư</a:t>
            </a:r>
            <a:r>
              <a:rPr lang="en-US" altLang="en-US">
                <a:solidFill>
                  <a:srgbClr val="0000FF"/>
                </a:solidFill>
                <a:latin typeface="Arial" panose="020B0604020202020204" pitchFamily="34" charset="0"/>
                <a:cs typeface="Arial" panose="020B0604020202020204" pitchFamily="34" charset="0"/>
                <a:sym typeface="Symbol" panose="05050102010706020507" pitchFamily="18" charset="2"/>
              </a:rPr>
              <a:t>: 2E + 2F = 2A + 2B; H</a:t>
            </a:r>
            <a:r>
              <a:rPr lang="en-US" altLang="en-US" baseline="-25000">
                <a:solidFill>
                  <a:srgbClr val="0000FF"/>
                </a:solidFill>
                <a:latin typeface="Arial" panose="020B0604020202020204" pitchFamily="34" charset="0"/>
                <a:cs typeface="Arial" panose="020B0604020202020204" pitchFamily="34" charset="0"/>
                <a:sym typeface="Symbol" panose="05050102010706020507" pitchFamily="18" charset="2"/>
              </a:rPr>
              <a:t>3</a:t>
            </a:r>
            <a:r>
              <a:rPr lang="en-US" altLang="en-US">
                <a:solidFill>
                  <a:srgbClr val="0000FF"/>
                </a:solidFill>
                <a:latin typeface="Arial" panose="020B0604020202020204" pitchFamily="34" charset="0"/>
                <a:cs typeface="Arial" panose="020B0604020202020204" pitchFamily="34" charset="0"/>
                <a:sym typeface="Symbol" panose="05050102010706020507" pitchFamily="18" charset="2"/>
              </a:rPr>
              <a:t> </a:t>
            </a:r>
          </a:p>
          <a:p>
            <a:pPr marL="0" indent="0">
              <a:lnSpc>
                <a:spcPct val="150000"/>
              </a:lnSpc>
              <a:buFont typeface="Arial" panose="020B0604020202020204" pitchFamily="34" charset="0"/>
              <a:buNone/>
            </a:pPr>
            <a:r>
              <a:rPr lang="en-US" altLang="en-US">
                <a:latin typeface="Arial" panose="020B0604020202020204" pitchFamily="34" charset="0"/>
                <a:cs typeface="Arial" panose="020B0604020202020204" pitchFamily="34" charset="0"/>
                <a:sym typeface="Symbol" panose="05050102010706020507" pitchFamily="18" charset="2"/>
              </a:rPr>
              <a:t>    Cho biết ở cùng đk:</a:t>
            </a:r>
          </a:p>
          <a:p>
            <a:pPr marL="0" indent="0">
              <a:lnSpc>
                <a:spcPct val="150000"/>
              </a:lnSpc>
              <a:buFont typeface="Arial" panose="020B0604020202020204" pitchFamily="34" charset="0"/>
              <a:buNone/>
            </a:pPr>
            <a:r>
              <a:rPr lang="en-US" altLang="en-US">
                <a:latin typeface="Arial" panose="020B0604020202020204" pitchFamily="34" charset="0"/>
                <a:cs typeface="Arial" panose="020B0604020202020204" pitchFamily="34" charset="0"/>
                <a:sym typeface="Symbol" panose="05050102010706020507" pitchFamily="18" charset="2"/>
              </a:rPr>
              <a:t>            </a:t>
            </a:r>
            <a:r>
              <a:rPr lang="en-US" altLang="en-US">
                <a:solidFill>
                  <a:srgbClr val="CC00FF"/>
                </a:solidFill>
                <a:latin typeface="Arial" panose="020B0604020202020204" pitchFamily="34" charset="0"/>
                <a:cs typeface="Arial" panose="020B0604020202020204" pitchFamily="34" charset="0"/>
                <a:sym typeface="Symbol" panose="05050102010706020507" pitchFamily="18" charset="2"/>
              </a:rPr>
              <a:t>A = E ; H</a:t>
            </a:r>
            <a:r>
              <a:rPr lang="en-US" altLang="en-US" baseline="-25000">
                <a:solidFill>
                  <a:srgbClr val="CC00FF"/>
                </a:solidFill>
                <a:latin typeface="Arial" panose="020B0604020202020204" pitchFamily="34" charset="0"/>
                <a:cs typeface="Arial" panose="020B0604020202020204" pitchFamily="34" charset="0"/>
                <a:sym typeface="Symbol" panose="05050102010706020507" pitchFamily="18" charset="2"/>
              </a:rPr>
              <a:t>1</a:t>
            </a:r>
            <a:endParaRPr lang="en-US" altLang="en-US">
              <a:solidFill>
                <a:srgbClr val="CC00FF"/>
              </a:solidFill>
              <a:latin typeface="Arial" panose="020B0604020202020204" pitchFamily="34" charset="0"/>
              <a:cs typeface="Arial" panose="020B0604020202020204" pitchFamily="34" charset="0"/>
              <a:sym typeface="Symbol" panose="05050102010706020507" pitchFamily="18" charset="2"/>
            </a:endParaRPr>
          </a:p>
          <a:p>
            <a:pPr marL="0" indent="0">
              <a:lnSpc>
                <a:spcPct val="150000"/>
              </a:lnSpc>
              <a:buFont typeface="Arial" panose="020B0604020202020204" pitchFamily="34" charset="0"/>
              <a:buNone/>
            </a:pPr>
            <a:r>
              <a:rPr lang="en-US" altLang="en-US">
                <a:latin typeface="Arial" panose="020B0604020202020204" pitchFamily="34" charset="0"/>
                <a:cs typeface="Arial" panose="020B0604020202020204" pitchFamily="34" charset="0"/>
                <a:sym typeface="Symbol" panose="05050102010706020507" pitchFamily="18" charset="2"/>
              </a:rPr>
              <a:t>           </a:t>
            </a:r>
            <a:r>
              <a:rPr lang="en-US" altLang="en-US">
                <a:solidFill>
                  <a:srgbClr val="C00000"/>
                </a:solidFill>
                <a:latin typeface="Arial" panose="020B0604020202020204" pitchFamily="34" charset="0"/>
                <a:cs typeface="Arial" panose="020B0604020202020204" pitchFamily="34" charset="0"/>
                <a:sym typeface="Symbol" panose="05050102010706020507" pitchFamily="18" charset="2"/>
              </a:rPr>
              <a:t>F = B ; H</a:t>
            </a:r>
            <a:r>
              <a:rPr lang="en-US" altLang="en-US" baseline="-25000">
                <a:solidFill>
                  <a:srgbClr val="C00000"/>
                </a:solidFill>
                <a:latin typeface="Arial" panose="020B0604020202020204" pitchFamily="34" charset="0"/>
                <a:cs typeface="Arial" panose="020B0604020202020204" pitchFamily="34" charset="0"/>
                <a:sym typeface="Symbol" panose="05050102010706020507" pitchFamily="18" charset="2"/>
              </a:rPr>
              <a:t>2</a:t>
            </a:r>
            <a:endParaRPr lang="en-US" altLang="en-US">
              <a:solidFill>
                <a:srgbClr val="C00000"/>
              </a:solidFill>
              <a:latin typeface="Arial" panose="020B0604020202020204" pitchFamily="34" charset="0"/>
              <a:cs typeface="Arial" panose="020B0604020202020204" pitchFamily="34" charset="0"/>
              <a:sym typeface="Symbol" panose="05050102010706020507" pitchFamily="18" charset="2"/>
            </a:endParaRPr>
          </a:p>
          <a:p>
            <a:pPr marL="0" indent="0">
              <a:lnSpc>
                <a:spcPct val="150000"/>
              </a:lnSpc>
              <a:buFont typeface="Arial" panose="020B0604020202020204" pitchFamily="34" charset="0"/>
              <a:buNone/>
            </a:pPr>
            <a:r>
              <a:rPr lang="en-US" altLang="en-US">
                <a:latin typeface="Arial" panose="020B0604020202020204" pitchFamily="34" charset="0"/>
                <a:cs typeface="Arial" panose="020B0604020202020204" pitchFamily="34" charset="0"/>
                <a:sym typeface="Symbol" panose="05050102010706020507" pitchFamily="18" charset="2"/>
              </a:rPr>
              <a:t>                                 </a:t>
            </a:r>
          </a:p>
          <a:p>
            <a:pPr marL="0" indent="0">
              <a:lnSpc>
                <a:spcPct val="150000"/>
              </a:lnSpc>
              <a:buFont typeface="Arial" panose="020B0604020202020204" pitchFamily="34" charset="0"/>
              <a:buNone/>
            </a:pPr>
            <a:r>
              <a:rPr lang="en-US" altLang="en-US">
                <a:latin typeface="Arial" panose="020B0604020202020204" pitchFamily="34" charset="0"/>
                <a:cs typeface="Arial" panose="020B0604020202020204" pitchFamily="34" charset="0"/>
                <a:sym typeface="Symbol" panose="05050102010706020507" pitchFamily="18" charset="2"/>
              </a:rPr>
              <a:t>                    </a:t>
            </a:r>
            <a:endParaRPr lang="en-US" altLang="en-US">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48E618E4-62B5-4497-BAA6-ADB33FDB4656}"/>
              </a:ext>
            </a:extLst>
          </p:cNvPr>
          <p:cNvCxnSpPr>
            <a:cxnSpLocks/>
          </p:cNvCxnSpPr>
          <p:nvPr/>
        </p:nvCxnSpPr>
        <p:spPr>
          <a:xfrm>
            <a:off x="4038600" y="4114800"/>
            <a:ext cx="3352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6628852-9E5B-4C76-A1B5-A1D8DDDD0171}"/>
              </a:ext>
            </a:extLst>
          </p:cNvPr>
          <p:cNvSpPr txBox="1">
            <a:spLocks noChangeArrowheads="1"/>
          </p:cNvSpPr>
          <p:nvPr/>
        </p:nvSpPr>
        <p:spPr bwMode="auto">
          <a:xfrm>
            <a:off x="4267200" y="26257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0">
                <a:solidFill>
                  <a:srgbClr val="CC00FF"/>
                </a:solidFill>
                <a:latin typeface="Arial" panose="020B0604020202020204" pitchFamily="34" charset="0"/>
                <a:cs typeface="Arial" panose="020B0604020202020204" pitchFamily="34" charset="0"/>
              </a:rPr>
              <a:t>2</a:t>
            </a:r>
          </a:p>
        </p:txBody>
      </p:sp>
      <p:sp>
        <p:nvSpPr>
          <p:cNvPr id="7" name="TextBox 6">
            <a:extLst>
              <a:ext uri="{FF2B5EF4-FFF2-40B4-BE49-F238E27FC236}">
                <a16:creationId xmlns:a16="http://schemas.microsoft.com/office/drawing/2014/main" id="{FAB3AD2A-5563-4171-B39D-D9465C8E3E07}"/>
              </a:ext>
            </a:extLst>
          </p:cNvPr>
          <p:cNvSpPr txBox="1">
            <a:spLocks noChangeArrowheads="1"/>
          </p:cNvSpPr>
          <p:nvPr/>
        </p:nvSpPr>
        <p:spPr bwMode="auto">
          <a:xfrm>
            <a:off x="6096000" y="2609850"/>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0">
                <a:solidFill>
                  <a:srgbClr val="CC00FF"/>
                </a:solidFill>
                <a:latin typeface="Arial" panose="020B0604020202020204" pitchFamily="34" charset="0"/>
                <a:cs typeface="Arial" panose="020B0604020202020204" pitchFamily="34" charset="0"/>
              </a:rPr>
              <a:t>2</a:t>
            </a:r>
          </a:p>
        </p:txBody>
      </p:sp>
      <p:sp>
        <p:nvSpPr>
          <p:cNvPr id="8" name="TextBox 7">
            <a:extLst>
              <a:ext uri="{FF2B5EF4-FFF2-40B4-BE49-F238E27FC236}">
                <a16:creationId xmlns:a16="http://schemas.microsoft.com/office/drawing/2014/main" id="{3AE8AE96-1BAE-4D74-9088-F577DB19AB4E}"/>
              </a:ext>
            </a:extLst>
          </p:cNvPr>
          <p:cNvSpPr txBox="1">
            <a:spLocks noChangeArrowheads="1"/>
          </p:cNvSpPr>
          <p:nvPr/>
        </p:nvSpPr>
        <p:spPr bwMode="auto">
          <a:xfrm>
            <a:off x="7467600" y="2605088"/>
            <a:ext cx="60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0">
                <a:solidFill>
                  <a:srgbClr val="CC00FF"/>
                </a:solidFill>
                <a:latin typeface="Arial" panose="020B0604020202020204" pitchFamily="34" charset="0"/>
                <a:cs typeface="Arial" panose="020B0604020202020204" pitchFamily="34" charset="0"/>
              </a:rPr>
              <a:t>2.</a:t>
            </a:r>
          </a:p>
        </p:txBody>
      </p:sp>
      <p:sp>
        <p:nvSpPr>
          <p:cNvPr id="11" name="TextBox 10">
            <a:extLst>
              <a:ext uri="{FF2B5EF4-FFF2-40B4-BE49-F238E27FC236}">
                <a16:creationId xmlns:a16="http://schemas.microsoft.com/office/drawing/2014/main" id="{1F298639-2A79-44B3-8675-38FE19060A16}"/>
              </a:ext>
            </a:extLst>
          </p:cNvPr>
          <p:cNvSpPr txBox="1">
            <a:spLocks noChangeArrowheads="1"/>
          </p:cNvSpPr>
          <p:nvPr/>
        </p:nvSpPr>
        <p:spPr bwMode="auto">
          <a:xfrm>
            <a:off x="3657600" y="2614613"/>
            <a:ext cx="54864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a:solidFill>
                  <a:srgbClr val="CC00FF"/>
                </a:solidFill>
                <a:latin typeface="Arial" panose="020B0604020202020204" pitchFamily="34" charset="0"/>
                <a:cs typeface="Arial" panose="020B0604020202020204" pitchFamily="34" charset="0"/>
                <a:sym typeface="Symbol" panose="05050102010706020507" pitchFamily="18" charset="2"/>
              </a:rPr>
              <a:t>    E        =    A    ; -   H</a:t>
            </a:r>
            <a:r>
              <a:rPr lang="en-US" altLang="en-US" baseline="-25000">
                <a:solidFill>
                  <a:srgbClr val="CC00FF"/>
                </a:solidFill>
                <a:latin typeface="Arial" panose="020B0604020202020204" pitchFamily="34" charset="0"/>
                <a:cs typeface="Arial" panose="020B0604020202020204" pitchFamily="34" charset="0"/>
                <a:sym typeface="Symbol" panose="05050102010706020507" pitchFamily="18" charset="2"/>
              </a:rPr>
              <a:t>1</a:t>
            </a:r>
            <a:endParaRPr lang="en-US" altLang="en-US">
              <a:solidFill>
                <a:srgbClr val="CC00FF"/>
              </a:solidFill>
              <a:latin typeface="Times New Roman" panose="02020603050405020304" pitchFamily="18" charset="0"/>
            </a:endParaRPr>
          </a:p>
        </p:txBody>
      </p:sp>
      <p:sp>
        <p:nvSpPr>
          <p:cNvPr id="12" name="TextBox 11">
            <a:extLst>
              <a:ext uri="{FF2B5EF4-FFF2-40B4-BE49-F238E27FC236}">
                <a16:creationId xmlns:a16="http://schemas.microsoft.com/office/drawing/2014/main" id="{5E35C4E8-BBE0-447C-93E6-B6FF74EC32DC}"/>
              </a:ext>
            </a:extLst>
          </p:cNvPr>
          <p:cNvSpPr txBox="1">
            <a:spLocks noChangeArrowheads="1"/>
          </p:cNvSpPr>
          <p:nvPr/>
        </p:nvSpPr>
        <p:spPr bwMode="auto">
          <a:xfrm>
            <a:off x="3581400" y="3408363"/>
            <a:ext cx="533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a:solidFill>
                  <a:srgbClr val="C00000"/>
                </a:solidFill>
                <a:latin typeface="Arial" panose="020B0604020202020204" pitchFamily="34" charset="0"/>
                <a:cs typeface="Arial" panose="020B0604020202020204" pitchFamily="34" charset="0"/>
                <a:sym typeface="Symbol" panose="05050102010706020507" pitchFamily="18" charset="2"/>
              </a:rPr>
              <a:t>   2F        =  2B    ;  2.H</a:t>
            </a:r>
            <a:r>
              <a:rPr lang="en-US" altLang="en-US" baseline="-25000">
                <a:solidFill>
                  <a:srgbClr val="C00000"/>
                </a:solidFill>
                <a:latin typeface="Arial" panose="020B0604020202020204" pitchFamily="34" charset="0"/>
                <a:cs typeface="Arial" panose="020B0604020202020204" pitchFamily="34" charset="0"/>
                <a:sym typeface="Symbol" panose="05050102010706020507" pitchFamily="18" charset="2"/>
              </a:rPr>
              <a:t>2</a:t>
            </a:r>
            <a:endParaRPr lang="en-US" altLang="en-US">
              <a:solidFill>
                <a:srgbClr val="C00000"/>
              </a:solidFill>
              <a:latin typeface="Times New Roman" panose="02020603050405020304" pitchFamily="18" charset="0"/>
            </a:endParaRPr>
          </a:p>
        </p:txBody>
      </p:sp>
      <p:sp>
        <p:nvSpPr>
          <p:cNvPr id="13" name="TextBox 12">
            <a:extLst>
              <a:ext uri="{FF2B5EF4-FFF2-40B4-BE49-F238E27FC236}">
                <a16:creationId xmlns:a16="http://schemas.microsoft.com/office/drawing/2014/main" id="{BDD26F07-77A2-4550-A261-B703338558BE}"/>
              </a:ext>
            </a:extLst>
          </p:cNvPr>
          <p:cNvSpPr txBox="1">
            <a:spLocks noChangeArrowheads="1"/>
          </p:cNvSpPr>
          <p:nvPr/>
        </p:nvSpPr>
        <p:spPr bwMode="auto">
          <a:xfrm>
            <a:off x="4191000" y="4264025"/>
            <a:ext cx="4876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a:solidFill>
                  <a:srgbClr val="0000FF"/>
                </a:solidFill>
                <a:latin typeface="Arial" panose="020B0604020202020204" pitchFamily="34" charset="0"/>
                <a:cs typeface="Arial" panose="020B0604020202020204" pitchFamily="34" charset="0"/>
                <a:sym typeface="Symbol" panose="05050102010706020507" pitchFamily="18" charset="2"/>
              </a:rPr>
              <a:t>2E + 2F = 2A + 2B; H</a:t>
            </a:r>
            <a:r>
              <a:rPr lang="en-US" altLang="en-US" baseline="-25000">
                <a:solidFill>
                  <a:srgbClr val="0000FF"/>
                </a:solidFill>
                <a:latin typeface="Arial" panose="020B0604020202020204" pitchFamily="34" charset="0"/>
                <a:cs typeface="Arial" panose="020B0604020202020204" pitchFamily="34" charset="0"/>
                <a:sym typeface="Symbol" panose="05050102010706020507" pitchFamily="18" charset="2"/>
              </a:rPr>
              <a:t>3</a:t>
            </a:r>
            <a:endParaRPr lang="en-US" altLang="en-US">
              <a:solidFill>
                <a:srgbClr val="0000FF"/>
              </a:solidFill>
              <a:latin typeface="Times New Roman" panose="02020603050405020304" pitchFamily="18" charset="0"/>
            </a:endParaRPr>
          </a:p>
        </p:txBody>
      </p:sp>
      <p:sp>
        <p:nvSpPr>
          <p:cNvPr id="14" name="TextBox 13">
            <a:extLst>
              <a:ext uri="{FF2B5EF4-FFF2-40B4-BE49-F238E27FC236}">
                <a16:creationId xmlns:a16="http://schemas.microsoft.com/office/drawing/2014/main" id="{739AACC9-462C-4E91-A628-93956E993C02}"/>
              </a:ext>
            </a:extLst>
          </p:cNvPr>
          <p:cNvSpPr txBox="1">
            <a:spLocks noChangeArrowheads="1"/>
          </p:cNvSpPr>
          <p:nvPr/>
        </p:nvSpPr>
        <p:spPr bwMode="auto">
          <a:xfrm>
            <a:off x="1905000" y="5095875"/>
            <a:ext cx="5029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a:solidFill>
                  <a:srgbClr val="006600"/>
                </a:solidFill>
                <a:latin typeface="Arial" panose="020B0604020202020204" pitchFamily="34" charset="0"/>
                <a:cs typeface="Arial" panose="020B0604020202020204" pitchFamily="34" charset="0"/>
                <a:sym typeface="Symbol" panose="05050102010706020507" pitchFamily="18" charset="2"/>
              </a:rPr>
              <a:t>H</a:t>
            </a:r>
            <a:r>
              <a:rPr lang="en-US" altLang="en-US" baseline="-25000">
                <a:solidFill>
                  <a:srgbClr val="006600"/>
                </a:solidFill>
                <a:latin typeface="Arial" panose="020B0604020202020204" pitchFamily="34" charset="0"/>
                <a:cs typeface="Arial" panose="020B0604020202020204" pitchFamily="34" charset="0"/>
                <a:sym typeface="Symbol" panose="05050102010706020507" pitchFamily="18" charset="2"/>
              </a:rPr>
              <a:t>3</a:t>
            </a:r>
            <a:r>
              <a:rPr lang="en-US" altLang="en-US">
                <a:solidFill>
                  <a:srgbClr val="006600"/>
                </a:solidFill>
                <a:latin typeface="Arial" panose="020B0604020202020204" pitchFamily="34" charset="0"/>
                <a:cs typeface="Arial" panose="020B0604020202020204" pitchFamily="34" charset="0"/>
                <a:sym typeface="Symbol" panose="05050102010706020507" pitchFamily="18" charset="2"/>
              </a:rPr>
              <a:t> = -2.H</a:t>
            </a:r>
            <a:r>
              <a:rPr lang="en-US" altLang="en-US" baseline="-25000">
                <a:solidFill>
                  <a:srgbClr val="006600"/>
                </a:solidFill>
                <a:latin typeface="Arial" panose="020B0604020202020204" pitchFamily="34" charset="0"/>
                <a:cs typeface="Arial" panose="020B0604020202020204" pitchFamily="34" charset="0"/>
                <a:sym typeface="Symbol" panose="05050102010706020507" pitchFamily="18" charset="2"/>
              </a:rPr>
              <a:t>1</a:t>
            </a:r>
            <a:r>
              <a:rPr lang="en-US" altLang="en-US">
                <a:solidFill>
                  <a:srgbClr val="006600"/>
                </a:solidFill>
                <a:latin typeface="Arial" panose="020B0604020202020204" pitchFamily="34" charset="0"/>
                <a:cs typeface="Arial" panose="020B0604020202020204" pitchFamily="34" charset="0"/>
                <a:sym typeface="Symbol" panose="05050102010706020507" pitchFamily="18" charset="2"/>
              </a:rPr>
              <a:t>  + 2.H</a:t>
            </a:r>
            <a:r>
              <a:rPr lang="en-US" altLang="en-US" baseline="-25000">
                <a:solidFill>
                  <a:srgbClr val="006600"/>
                </a:solidFill>
                <a:latin typeface="Arial" panose="020B0604020202020204" pitchFamily="34" charset="0"/>
                <a:cs typeface="Arial" panose="020B0604020202020204" pitchFamily="34" charset="0"/>
                <a:sym typeface="Symbol" panose="05050102010706020507" pitchFamily="18" charset="2"/>
              </a:rPr>
              <a:t>2</a:t>
            </a:r>
            <a:endParaRPr lang="en-US" altLang="en-US">
              <a:solidFill>
                <a:srgbClr val="0066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1" grpId="0"/>
      <p:bldP spid="12" grpId="0"/>
      <p:bldP spid="13" grpId="0"/>
      <p:bldP spid="1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27F51C8B-0F3A-46B2-AA85-DA74630D3C95}"/>
              </a:ext>
            </a:extLst>
          </p:cNvPr>
          <p:cNvSpPr>
            <a:spLocks noGrp="1"/>
          </p:cNvSpPr>
          <p:nvPr>
            <p:ph type="title"/>
          </p:nvPr>
        </p:nvSpPr>
        <p:spPr>
          <a:xfrm>
            <a:off x="-20638" y="-346075"/>
            <a:ext cx="10058401" cy="1295400"/>
          </a:xfrm>
        </p:spPr>
        <p:txBody>
          <a:bodyPr/>
          <a:lstStyle/>
          <a:p>
            <a:pPr algn="l" eaLnBrk="1" hangingPunct="1"/>
            <a:r>
              <a:rPr lang="en-US" altLang="en-US" sz="2800" b="1">
                <a:solidFill>
                  <a:srgbClr val="FF0000"/>
                </a:solidFill>
                <a:latin typeface="Arial" panose="020B0604020202020204" pitchFamily="34" charset="0"/>
                <a:cs typeface="Arial" panose="020B0604020202020204" pitchFamily="34" charset="0"/>
              </a:rPr>
              <a:t>HQ 3: TÍNH </a:t>
            </a:r>
            <a:r>
              <a:rPr lang="en-US" altLang="en-US" sz="2800" b="1">
                <a:solidFill>
                  <a:srgbClr val="FF0000"/>
                </a:solidFill>
                <a:latin typeface="Arial" panose="020B0604020202020204" pitchFamily="34" charset="0"/>
                <a:cs typeface="Arial" panose="020B0604020202020204" pitchFamily="34" charset="0"/>
                <a:sym typeface="Symbol" panose="05050102010706020507" pitchFamily="18" charset="2"/>
              </a:rPr>
              <a:t>H PHẢN ỨNG</a:t>
            </a:r>
            <a:r>
              <a:rPr lang="en-US" altLang="en-US" sz="2800" b="1">
                <a:solidFill>
                  <a:srgbClr val="FF0000"/>
                </a:solidFill>
                <a:latin typeface="Arial" panose="020B0604020202020204" pitchFamily="34" charset="0"/>
                <a:cs typeface="Arial" panose="020B0604020202020204" pitchFamily="34" charset="0"/>
              </a:rPr>
              <a:t> THEO NHIỆT TẠO THÀNH</a:t>
            </a:r>
            <a:r>
              <a:rPr lang="en-US" altLang="en-US" b="1">
                <a:solidFill>
                  <a:srgbClr val="FF0000"/>
                </a:solidFill>
                <a:latin typeface="Arial" panose="020B0604020202020204" pitchFamily="34" charset="0"/>
                <a:cs typeface="Arial" panose="020B0604020202020204" pitchFamily="34" charset="0"/>
              </a:rPr>
              <a:t> </a:t>
            </a:r>
          </a:p>
        </p:txBody>
      </p:sp>
      <p:graphicFrame>
        <p:nvGraphicFramePr>
          <p:cNvPr id="101380" name="Object 7">
            <a:extLst>
              <a:ext uri="{FF2B5EF4-FFF2-40B4-BE49-F238E27FC236}">
                <a16:creationId xmlns:a16="http://schemas.microsoft.com/office/drawing/2014/main" id="{BF457722-4C02-452E-96A1-5DE755530824}"/>
              </a:ext>
            </a:extLst>
          </p:cNvPr>
          <p:cNvGraphicFramePr>
            <a:graphicFrameLocks noGrp="1" noChangeAspect="1"/>
          </p:cNvGraphicFramePr>
          <p:nvPr>
            <p:ph sz="half" idx="2"/>
          </p:nvPr>
        </p:nvGraphicFramePr>
        <p:xfrm>
          <a:off x="1571625" y="5353050"/>
          <a:ext cx="5027613" cy="779463"/>
        </p:xfrm>
        <a:graphic>
          <a:graphicData uri="http://schemas.openxmlformats.org/presentationml/2006/ole">
            <mc:AlternateContent xmlns:mc="http://schemas.openxmlformats.org/markup-compatibility/2006">
              <mc:Choice xmlns:v="urn:schemas-microsoft-com:vml" Requires="v">
                <p:oleObj spid="_x0000_s103461" name="Equation" r:id="rId4" imgW="1637589" imgH="253890" progId="Equation.3">
                  <p:embed/>
                </p:oleObj>
              </mc:Choice>
              <mc:Fallback>
                <p:oleObj name="Equation" r:id="rId4" imgW="1637589" imgH="25389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1625" y="5353050"/>
                        <a:ext cx="5027613"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Box 6">
            <a:extLst>
              <a:ext uri="{FF2B5EF4-FFF2-40B4-BE49-F238E27FC236}">
                <a16:creationId xmlns:a16="http://schemas.microsoft.com/office/drawing/2014/main" id="{07673F0B-8790-457B-BE4F-CA1BAB840A14}"/>
              </a:ext>
            </a:extLst>
          </p:cNvPr>
          <p:cNvSpPr txBox="1">
            <a:spLocks noRot="1" noChangeAspect="1" noMove="1" noResize="1" noEditPoints="1" noAdjustHandles="1" noChangeArrowheads="1" noChangeShapeType="1" noTextEdit="1"/>
          </p:cNvSpPr>
          <p:nvPr/>
        </p:nvSpPr>
        <p:spPr>
          <a:xfrm>
            <a:off x="5029200" y="4325872"/>
            <a:ext cx="4653187" cy="584775"/>
          </a:xfrm>
          <a:prstGeom prst="rect">
            <a:avLst/>
          </a:prstGeom>
          <a:blipFill>
            <a:blip r:embed="rId6"/>
            <a:stretch>
              <a:fillRect l="-3277" t="-14583" b="-32292"/>
            </a:stretch>
          </a:blipFill>
        </p:spPr>
        <p:txBody>
          <a:bodyPr/>
          <a:lstStyle/>
          <a:p>
            <a:pPr>
              <a:defRPr/>
            </a:pPr>
            <a:r>
              <a:rPr lang="en-US">
                <a:noFill/>
              </a:rPr>
              <a:t> </a:t>
            </a:r>
          </a:p>
        </p:txBody>
      </p:sp>
      <p:sp>
        <p:nvSpPr>
          <p:cNvPr id="8" name="TextBox 7">
            <a:extLst>
              <a:ext uri="{FF2B5EF4-FFF2-40B4-BE49-F238E27FC236}">
                <a16:creationId xmlns:a16="http://schemas.microsoft.com/office/drawing/2014/main" id="{2280EF6C-15F8-4EDB-B1CE-ACACF9B9F5D0}"/>
              </a:ext>
            </a:extLst>
          </p:cNvPr>
          <p:cNvSpPr txBox="1">
            <a:spLocks noRot="1" noChangeAspect="1" noMove="1" noResize="1" noEditPoints="1" noAdjustHandles="1" noChangeArrowheads="1" noChangeShapeType="1" noTextEdit="1"/>
          </p:cNvSpPr>
          <p:nvPr/>
        </p:nvSpPr>
        <p:spPr>
          <a:xfrm>
            <a:off x="1342187" y="4350994"/>
            <a:ext cx="4267202" cy="555152"/>
          </a:xfrm>
          <a:prstGeom prst="rect">
            <a:avLst/>
          </a:prstGeom>
          <a:blipFill>
            <a:blip r:embed="rId7"/>
            <a:stretch>
              <a:fillRect l="-3286" t="-13187" b="-34066"/>
            </a:stretch>
          </a:blipFill>
        </p:spPr>
        <p:txBody>
          <a:bodyPr/>
          <a:lstStyle/>
          <a:p>
            <a:pPr>
              <a:defRPr/>
            </a:pPr>
            <a:r>
              <a:rPr lang="en-US">
                <a:noFill/>
              </a:rPr>
              <a:t> </a:t>
            </a:r>
          </a:p>
        </p:txBody>
      </p:sp>
      <p:sp>
        <p:nvSpPr>
          <p:cNvPr id="103430" name="Content Placeholder 2">
            <a:extLst>
              <a:ext uri="{FF2B5EF4-FFF2-40B4-BE49-F238E27FC236}">
                <a16:creationId xmlns:a16="http://schemas.microsoft.com/office/drawing/2014/main" id="{AEC1DD4C-A37E-41AB-AD2A-7563ADA2EF43}"/>
              </a:ext>
            </a:extLst>
          </p:cNvPr>
          <p:cNvSpPr>
            <a:spLocks noGrp="1"/>
          </p:cNvSpPr>
          <p:nvPr>
            <p:ph sz="half" idx="1"/>
          </p:nvPr>
        </p:nvSpPr>
        <p:spPr>
          <a:xfrm>
            <a:off x="457200" y="1281113"/>
            <a:ext cx="8458200" cy="584200"/>
          </a:xfrm>
        </p:spPr>
        <p:txBody>
          <a:bodyPr/>
          <a:lstStyle/>
          <a:p>
            <a:pPr marL="0" indent="0">
              <a:buFont typeface="Arial" panose="020B0604020202020204" pitchFamily="34" charset="0"/>
              <a:buNone/>
            </a:pPr>
            <a:r>
              <a:rPr lang="en-US" altLang="en-US">
                <a:latin typeface="Arial" panose="020B0604020202020204" pitchFamily="34" charset="0"/>
                <a:cs typeface="Arial" panose="020B0604020202020204" pitchFamily="34" charset="0"/>
              </a:rPr>
              <a:t>       </a:t>
            </a:r>
            <a:r>
              <a:rPr lang="en-US" altLang="en-US">
                <a:solidFill>
                  <a:srgbClr val="C00000"/>
                </a:solidFill>
                <a:latin typeface="Arial" panose="020B0604020202020204" pitchFamily="34" charset="0"/>
                <a:cs typeface="Arial" panose="020B0604020202020204" pitchFamily="34" charset="0"/>
              </a:rPr>
              <a:t>1</a:t>
            </a:r>
            <a:r>
              <a:rPr lang="en-US" altLang="en-US">
                <a:latin typeface="Arial" panose="020B0604020202020204" pitchFamily="34" charset="0"/>
                <a:cs typeface="Arial" panose="020B0604020202020204" pitchFamily="34" charset="0"/>
              </a:rPr>
              <a:t>AB</a:t>
            </a:r>
            <a:r>
              <a:rPr lang="en-US" altLang="en-US" baseline="-25000">
                <a:latin typeface="Arial" panose="020B0604020202020204" pitchFamily="34" charset="0"/>
                <a:cs typeface="Arial" panose="020B0604020202020204" pitchFamily="34" charset="0"/>
              </a:rPr>
              <a:t>    </a:t>
            </a:r>
            <a:r>
              <a:rPr lang="en-US" altLang="en-US">
                <a:latin typeface="Arial" panose="020B0604020202020204" pitchFamily="34" charset="0"/>
                <a:cs typeface="Arial" panose="020B0604020202020204" pitchFamily="34" charset="0"/>
              </a:rPr>
              <a:t>+             </a:t>
            </a:r>
            <a:r>
              <a:rPr lang="en-US" altLang="en-US">
                <a:solidFill>
                  <a:srgbClr val="0000FF"/>
                </a:solidFill>
                <a:latin typeface="Arial" panose="020B0604020202020204" pitchFamily="34" charset="0"/>
                <a:cs typeface="Arial" panose="020B0604020202020204" pitchFamily="34" charset="0"/>
              </a:rPr>
              <a:t>1</a:t>
            </a:r>
            <a:r>
              <a:rPr lang="en-US" altLang="en-US">
                <a:latin typeface="Arial" panose="020B0604020202020204" pitchFamily="34" charset="0"/>
                <a:cs typeface="Arial" panose="020B0604020202020204" pitchFamily="34" charset="0"/>
              </a:rPr>
              <a:t>CD       </a:t>
            </a:r>
            <a:r>
              <a:rPr lang="en-US" altLang="en-US">
                <a:latin typeface="Arial" panose="020B0604020202020204" pitchFamily="34" charset="0"/>
                <a:cs typeface="Arial" panose="020B0604020202020204" pitchFamily="34" charset="0"/>
                <a:sym typeface="Symbol" panose="05050102010706020507" pitchFamily="18" charset="2"/>
              </a:rPr>
              <a:t></a:t>
            </a:r>
            <a:r>
              <a:rPr lang="en-US" altLang="en-US">
                <a:latin typeface="Arial" panose="020B0604020202020204" pitchFamily="34" charset="0"/>
                <a:cs typeface="Arial" panose="020B0604020202020204" pitchFamily="34" charset="0"/>
              </a:rPr>
              <a:t>  </a:t>
            </a:r>
            <a:r>
              <a:rPr lang="en-US" altLang="en-US">
                <a:solidFill>
                  <a:srgbClr val="CC00FF"/>
                </a:solidFill>
                <a:latin typeface="Arial" panose="020B0604020202020204" pitchFamily="34" charset="0"/>
                <a:cs typeface="Arial" panose="020B0604020202020204" pitchFamily="34" charset="0"/>
              </a:rPr>
              <a:t>1</a:t>
            </a:r>
            <a:r>
              <a:rPr lang="en-US" altLang="en-US">
                <a:latin typeface="Arial" panose="020B0604020202020204" pitchFamily="34" charset="0"/>
                <a:cs typeface="Arial" panose="020B0604020202020204" pitchFamily="34" charset="0"/>
              </a:rPr>
              <a:t>AC      +       </a:t>
            </a:r>
            <a:r>
              <a:rPr lang="en-US" altLang="en-US">
                <a:solidFill>
                  <a:srgbClr val="006600"/>
                </a:solidFill>
                <a:latin typeface="Arial" panose="020B0604020202020204" pitchFamily="34" charset="0"/>
                <a:cs typeface="Arial" panose="020B0604020202020204" pitchFamily="34" charset="0"/>
              </a:rPr>
              <a:t>1</a:t>
            </a:r>
            <a:r>
              <a:rPr lang="en-US" altLang="en-US">
                <a:latin typeface="Arial" panose="020B0604020202020204" pitchFamily="34" charset="0"/>
                <a:cs typeface="Arial" panose="020B0604020202020204" pitchFamily="34" charset="0"/>
              </a:rPr>
              <a:t>BD   </a:t>
            </a:r>
          </a:p>
        </p:txBody>
      </p:sp>
      <p:sp>
        <p:nvSpPr>
          <p:cNvPr id="4" name="TextBox 3">
            <a:extLst>
              <a:ext uri="{FF2B5EF4-FFF2-40B4-BE49-F238E27FC236}">
                <a16:creationId xmlns:a16="http://schemas.microsoft.com/office/drawing/2014/main" id="{C40F2DCA-7FC3-4597-A298-4EF5B34D08D7}"/>
              </a:ext>
            </a:extLst>
          </p:cNvPr>
          <p:cNvSpPr txBox="1">
            <a:spLocks noRot="1" noChangeAspect="1" noMove="1" noResize="1" noEditPoints="1" noAdjustHandles="1" noChangeArrowheads="1" noChangeShapeType="1" noTextEdit="1"/>
          </p:cNvSpPr>
          <p:nvPr/>
        </p:nvSpPr>
        <p:spPr>
          <a:xfrm>
            <a:off x="508059" y="2663468"/>
            <a:ext cx="2057400" cy="787716"/>
          </a:xfrm>
          <a:prstGeom prst="rect">
            <a:avLst/>
          </a:prstGeom>
          <a:blipFill>
            <a:blip r:embed="rId8"/>
            <a:stretch>
              <a:fillRect b="-10078"/>
            </a:stretch>
          </a:blipFill>
        </p:spPr>
        <p:txBody>
          <a:bodyPr/>
          <a:lstStyle/>
          <a:p>
            <a:pPr>
              <a:defRPr/>
            </a:pPr>
            <a:r>
              <a:rPr lang="en-US">
                <a:noFill/>
              </a:rPr>
              <a:t> </a:t>
            </a:r>
          </a:p>
        </p:txBody>
      </p:sp>
      <p:cxnSp>
        <p:nvCxnSpPr>
          <p:cNvPr id="6" name="Straight Arrow Connector 5">
            <a:extLst>
              <a:ext uri="{FF2B5EF4-FFF2-40B4-BE49-F238E27FC236}">
                <a16:creationId xmlns:a16="http://schemas.microsoft.com/office/drawing/2014/main" id="{F2C2F10F-D579-40F9-A4B0-A19F9E82C1B3}"/>
              </a:ext>
            </a:extLst>
          </p:cNvPr>
          <p:cNvCxnSpPr/>
          <p:nvPr/>
        </p:nvCxnSpPr>
        <p:spPr>
          <a:xfrm>
            <a:off x="1752600" y="1795463"/>
            <a:ext cx="0" cy="10541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BC98DD6-D1AA-4B4E-BA78-9EE022C98ACE}"/>
              </a:ext>
            </a:extLst>
          </p:cNvPr>
          <p:cNvSpPr txBox="1">
            <a:spLocks noRot="1" noChangeAspect="1" noMove="1" noResize="1" noEditPoints="1" noAdjustHandles="1" noChangeArrowheads="1" noChangeShapeType="1" noTextEdit="1"/>
          </p:cNvSpPr>
          <p:nvPr/>
        </p:nvSpPr>
        <p:spPr bwMode="auto">
          <a:xfrm>
            <a:off x="36514" y="1984375"/>
            <a:ext cx="1905000" cy="537648"/>
          </a:xfrm>
          <a:prstGeom prst="rect">
            <a:avLst/>
          </a:prstGeom>
          <a:blipFill>
            <a:blip r:embed="rId9"/>
            <a:stretch>
              <a:fillRect l="-6731" t="-10227" b="-30682"/>
            </a:stretch>
          </a:blipFill>
          <a:ln>
            <a:noFill/>
          </a:ln>
        </p:spPr>
        <p:txBody>
          <a:bodyPr/>
          <a:lstStyle/>
          <a:p>
            <a:pPr>
              <a:defRPr/>
            </a:pPr>
            <a:r>
              <a:rPr lang="en-US">
                <a:noFill/>
              </a:rPr>
              <a:t> </a:t>
            </a:r>
          </a:p>
        </p:txBody>
      </p:sp>
      <p:cxnSp>
        <p:nvCxnSpPr>
          <p:cNvPr id="15" name="Straight Arrow Connector 14">
            <a:extLst>
              <a:ext uri="{FF2B5EF4-FFF2-40B4-BE49-F238E27FC236}">
                <a16:creationId xmlns:a16="http://schemas.microsoft.com/office/drawing/2014/main" id="{EEB5774C-6A93-4F9E-81A3-CFCD98129568}"/>
              </a:ext>
            </a:extLst>
          </p:cNvPr>
          <p:cNvCxnSpPr/>
          <p:nvPr/>
        </p:nvCxnSpPr>
        <p:spPr>
          <a:xfrm>
            <a:off x="3917950" y="1804988"/>
            <a:ext cx="0" cy="105568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DB11FB9-BD57-462D-AA35-2B483DE251DB}"/>
              </a:ext>
            </a:extLst>
          </p:cNvPr>
          <p:cNvSpPr txBox="1">
            <a:spLocks noRot="1" noChangeAspect="1" noMove="1" noResize="1" noEditPoints="1" noAdjustHandles="1" noChangeArrowheads="1" noChangeShapeType="1" noTextEdit="1"/>
          </p:cNvSpPr>
          <p:nvPr/>
        </p:nvSpPr>
        <p:spPr bwMode="auto">
          <a:xfrm>
            <a:off x="2058987" y="1957639"/>
            <a:ext cx="1905000" cy="537648"/>
          </a:xfrm>
          <a:prstGeom prst="rect">
            <a:avLst/>
          </a:prstGeom>
          <a:blipFill>
            <a:blip r:embed="rId10"/>
            <a:stretch>
              <a:fillRect l="-6731" t="-9091" b="-30682"/>
            </a:stretch>
          </a:blipFill>
          <a:ln>
            <a:noFill/>
          </a:ln>
        </p:spPr>
        <p:txBody>
          <a:bodyPr/>
          <a:lstStyle/>
          <a:p>
            <a:pPr>
              <a:defRPr/>
            </a:pPr>
            <a:r>
              <a:rPr lang="en-US">
                <a:noFill/>
              </a:rPr>
              <a:t> </a:t>
            </a:r>
          </a:p>
        </p:txBody>
      </p:sp>
      <p:sp>
        <p:nvSpPr>
          <p:cNvPr id="17" name="TextBox 16">
            <a:extLst>
              <a:ext uri="{FF2B5EF4-FFF2-40B4-BE49-F238E27FC236}">
                <a16:creationId xmlns:a16="http://schemas.microsoft.com/office/drawing/2014/main" id="{2BF6D93A-CFAE-4E83-816A-2CBA31F252CD}"/>
              </a:ext>
            </a:extLst>
          </p:cNvPr>
          <p:cNvSpPr txBox="1">
            <a:spLocks noRot="1" noChangeAspect="1" noMove="1" noResize="1" noEditPoints="1" noAdjustHandles="1" noChangeArrowheads="1" noChangeShapeType="1" noTextEdit="1"/>
          </p:cNvSpPr>
          <p:nvPr/>
        </p:nvSpPr>
        <p:spPr>
          <a:xfrm>
            <a:off x="2383105" y="2659654"/>
            <a:ext cx="2743195" cy="787716"/>
          </a:xfrm>
          <a:prstGeom prst="rect">
            <a:avLst/>
          </a:prstGeom>
          <a:blipFill>
            <a:blip r:embed="rId11"/>
            <a:stretch>
              <a:fillRect l="-5778" b="-9231"/>
            </a:stretch>
          </a:blipFill>
        </p:spPr>
        <p:txBody>
          <a:bodyPr/>
          <a:lstStyle/>
          <a:p>
            <a:pPr>
              <a:defRPr/>
            </a:pPr>
            <a:r>
              <a:rPr lang="en-US">
                <a:noFill/>
              </a:rPr>
              <a:t> </a:t>
            </a:r>
          </a:p>
        </p:txBody>
      </p:sp>
      <p:cxnSp>
        <p:nvCxnSpPr>
          <p:cNvPr id="18" name="Straight Arrow Connector 17">
            <a:extLst>
              <a:ext uri="{FF2B5EF4-FFF2-40B4-BE49-F238E27FC236}">
                <a16:creationId xmlns:a16="http://schemas.microsoft.com/office/drawing/2014/main" id="{B0DC6B71-6314-4C3C-ACDA-8EBD4448768D}"/>
              </a:ext>
            </a:extLst>
          </p:cNvPr>
          <p:cNvCxnSpPr>
            <a:cxnSpLocks/>
          </p:cNvCxnSpPr>
          <p:nvPr/>
        </p:nvCxnSpPr>
        <p:spPr>
          <a:xfrm flipV="1">
            <a:off x="8069263" y="1741488"/>
            <a:ext cx="0" cy="219710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E85D2A2-8BAA-4B49-885B-C0DAE9FD61BF}"/>
              </a:ext>
            </a:extLst>
          </p:cNvPr>
          <p:cNvCxnSpPr>
            <a:cxnSpLocks/>
          </p:cNvCxnSpPr>
          <p:nvPr/>
        </p:nvCxnSpPr>
        <p:spPr>
          <a:xfrm flipV="1">
            <a:off x="5891213" y="1692275"/>
            <a:ext cx="0" cy="2468563"/>
          </a:xfrm>
          <a:prstGeom prst="straightConnector1">
            <a:avLst/>
          </a:prstGeom>
          <a:ln w="38100">
            <a:solidFill>
              <a:srgbClr val="0066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AA78A89-6188-4CF4-A7AF-CB4BF73F8FC5}"/>
              </a:ext>
            </a:extLst>
          </p:cNvPr>
          <p:cNvSpPr/>
          <p:nvPr/>
        </p:nvSpPr>
        <p:spPr>
          <a:xfrm>
            <a:off x="457200" y="2762250"/>
            <a:ext cx="762000" cy="792163"/>
          </a:xfrm>
          <a:prstGeom prst="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Rectangle 23">
            <a:extLst>
              <a:ext uri="{FF2B5EF4-FFF2-40B4-BE49-F238E27FC236}">
                <a16:creationId xmlns:a16="http://schemas.microsoft.com/office/drawing/2014/main" id="{1ED3E0D3-21F1-420D-BA3D-71F418113AE3}"/>
              </a:ext>
            </a:extLst>
          </p:cNvPr>
          <p:cNvSpPr/>
          <p:nvPr/>
        </p:nvSpPr>
        <p:spPr>
          <a:xfrm>
            <a:off x="2713038" y="2760663"/>
            <a:ext cx="762000" cy="790575"/>
          </a:xfrm>
          <a:prstGeom prst="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3" name="Connector: Elbow 22">
            <a:extLst>
              <a:ext uri="{FF2B5EF4-FFF2-40B4-BE49-F238E27FC236}">
                <a16:creationId xmlns:a16="http://schemas.microsoft.com/office/drawing/2014/main" id="{686B5727-7745-4621-A7CC-BB4297A0B1E7}"/>
              </a:ext>
            </a:extLst>
          </p:cNvPr>
          <p:cNvCxnSpPr>
            <a:stCxn id="13" idx="2"/>
          </p:cNvCxnSpPr>
          <p:nvPr/>
        </p:nvCxnSpPr>
        <p:spPr>
          <a:xfrm rot="16200000" flipH="1">
            <a:off x="3073401" y="1319212"/>
            <a:ext cx="582612" cy="5053013"/>
          </a:xfrm>
          <a:prstGeom prst="bentConnector2">
            <a:avLst/>
          </a:prstGeom>
          <a:ln w="28575">
            <a:solidFill>
              <a:srgbClr val="0066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4908A28-A42B-4266-AFBC-CF48F60EF9F1}"/>
              </a:ext>
            </a:extLst>
          </p:cNvPr>
          <p:cNvCxnSpPr>
            <a:stCxn id="24" idx="2"/>
          </p:cNvCxnSpPr>
          <p:nvPr/>
        </p:nvCxnSpPr>
        <p:spPr>
          <a:xfrm>
            <a:off x="3094038" y="3551238"/>
            <a:ext cx="0" cy="571500"/>
          </a:xfrm>
          <a:prstGeom prst="line">
            <a:avLst/>
          </a:prstGeom>
          <a:ln w="28575">
            <a:solidFill>
              <a:srgbClr val="006600"/>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3C8FDA8-EA87-4C93-BE61-B06A49CB58DB}"/>
              </a:ext>
            </a:extLst>
          </p:cNvPr>
          <p:cNvSpPr txBox="1">
            <a:spLocks noRot="1" noChangeAspect="1" noMove="1" noResize="1" noEditPoints="1" noAdjustHandles="1" noChangeArrowheads="1" noChangeShapeType="1" noTextEdit="1"/>
          </p:cNvSpPr>
          <p:nvPr/>
        </p:nvSpPr>
        <p:spPr bwMode="auto">
          <a:xfrm>
            <a:off x="4279410" y="1954637"/>
            <a:ext cx="1905000" cy="537648"/>
          </a:xfrm>
          <a:prstGeom prst="rect">
            <a:avLst/>
          </a:prstGeom>
          <a:blipFill>
            <a:blip r:embed="rId12"/>
            <a:stretch>
              <a:fillRect l="-6390" t="-10227" b="-30682"/>
            </a:stretch>
          </a:blipFill>
          <a:ln>
            <a:noFill/>
          </a:ln>
        </p:spPr>
        <p:txBody>
          <a:bodyPr/>
          <a:lstStyle/>
          <a:p>
            <a:pPr>
              <a:defRPr/>
            </a:pPr>
            <a:r>
              <a:rPr lang="en-US">
                <a:noFill/>
              </a:rPr>
              <a:t> </a:t>
            </a:r>
          </a:p>
        </p:txBody>
      </p:sp>
      <p:sp>
        <p:nvSpPr>
          <p:cNvPr id="31" name="Oval 30">
            <a:extLst>
              <a:ext uri="{FF2B5EF4-FFF2-40B4-BE49-F238E27FC236}">
                <a16:creationId xmlns:a16="http://schemas.microsoft.com/office/drawing/2014/main" id="{781EB3BE-201B-458A-B001-02F1728C1486}"/>
              </a:ext>
            </a:extLst>
          </p:cNvPr>
          <p:cNvSpPr/>
          <p:nvPr/>
        </p:nvSpPr>
        <p:spPr>
          <a:xfrm>
            <a:off x="1644650" y="2665413"/>
            <a:ext cx="762000" cy="947737"/>
          </a:xfrm>
          <a:prstGeom prst="ellipse">
            <a:avLst/>
          </a:prstGeom>
          <a:noFill/>
          <a:ln w="317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Oval 37">
            <a:extLst>
              <a:ext uri="{FF2B5EF4-FFF2-40B4-BE49-F238E27FC236}">
                <a16:creationId xmlns:a16="http://schemas.microsoft.com/office/drawing/2014/main" id="{75DF7DDA-BD99-4BD6-A7EB-43A0D13BCEC9}"/>
              </a:ext>
            </a:extLst>
          </p:cNvPr>
          <p:cNvSpPr/>
          <p:nvPr/>
        </p:nvSpPr>
        <p:spPr>
          <a:xfrm>
            <a:off x="3917950" y="2640013"/>
            <a:ext cx="762000" cy="949325"/>
          </a:xfrm>
          <a:prstGeom prst="ellipse">
            <a:avLst/>
          </a:prstGeom>
          <a:noFill/>
          <a:ln w="317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4" name="Straight Connector 33">
            <a:extLst>
              <a:ext uri="{FF2B5EF4-FFF2-40B4-BE49-F238E27FC236}">
                <a16:creationId xmlns:a16="http://schemas.microsoft.com/office/drawing/2014/main" id="{F7375E41-8C84-44F0-8B24-F4E11E6E7AF2}"/>
              </a:ext>
            </a:extLst>
          </p:cNvPr>
          <p:cNvCxnSpPr>
            <a:cxnSpLocks/>
            <a:stCxn id="38" idx="4"/>
          </p:cNvCxnSpPr>
          <p:nvPr/>
        </p:nvCxnSpPr>
        <p:spPr>
          <a:xfrm>
            <a:off x="4298950" y="3589338"/>
            <a:ext cx="0" cy="33337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461AE989-9211-4BBB-B631-41423919AEF4}"/>
              </a:ext>
            </a:extLst>
          </p:cNvPr>
          <p:cNvCxnSpPr>
            <a:cxnSpLocks/>
          </p:cNvCxnSpPr>
          <p:nvPr/>
        </p:nvCxnSpPr>
        <p:spPr>
          <a:xfrm rot="16200000" flipH="1">
            <a:off x="4888707" y="742156"/>
            <a:ext cx="317500" cy="6043613"/>
          </a:xfrm>
          <a:prstGeom prst="bentConnector2">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2BC1BC3-ABE1-4C41-95CC-45903F81AEE1}"/>
              </a:ext>
            </a:extLst>
          </p:cNvPr>
          <p:cNvSpPr txBox="1">
            <a:spLocks noRot="1" noChangeAspect="1" noMove="1" noResize="1" noEditPoints="1" noAdjustHandles="1" noChangeArrowheads="1" noChangeShapeType="1" noTextEdit="1"/>
          </p:cNvSpPr>
          <p:nvPr/>
        </p:nvSpPr>
        <p:spPr bwMode="auto">
          <a:xfrm>
            <a:off x="6370638" y="1960563"/>
            <a:ext cx="1905000" cy="537648"/>
          </a:xfrm>
          <a:prstGeom prst="rect">
            <a:avLst/>
          </a:prstGeom>
          <a:blipFill>
            <a:blip r:embed="rId13"/>
            <a:stretch>
              <a:fillRect l="-6390" t="-10227" b="-30682"/>
            </a:stretch>
          </a:blipFill>
          <a:ln>
            <a:noFill/>
          </a:ln>
        </p:spPr>
        <p:txBody>
          <a:bodyPr/>
          <a:lstStyle/>
          <a:p>
            <a:pPr>
              <a:defRPr/>
            </a:pPr>
            <a:r>
              <a:rPr lang="en-US">
                <a:noFill/>
              </a:rPr>
              <a:t> </a:t>
            </a:r>
          </a:p>
        </p:txBody>
      </p:sp>
      <p:sp>
        <p:nvSpPr>
          <p:cNvPr id="44" name="TextBox 43">
            <a:extLst>
              <a:ext uri="{FF2B5EF4-FFF2-40B4-BE49-F238E27FC236}">
                <a16:creationId xmlns:a16="http://schemas.microsoft.com/office/drawing/2014/main" id="{9089D360-AF73-4CE0-8801-0D17EDD88511}"/>
              </a:ext>
            </a:extLst>
          </p:cNvPr>
          <p:cNvSpPr txBox="1">
            <a:spLocks noRot="1" noChangeAspect="1" noMove="1" noResize="1" noEditPoints="1" noAdjustHandles="1" noChangeArrowheads="1" noChangeShapeType="1" noTextEdit="1"/>
          </p:cNvSpPr>
          <p:nvPr/>
        </p:nvSpPr>
        <p:spPr bwMode="auto">
          <a:xfrm>
            <a:off x="104645" y="4419600"/>
            <a:ext cx="1423987" cy="581506"/>
          </a:xfrm>
          <a:prstGeom prst="rect">
            <a:avLst/>
          </a:prstGeom>
          <a:blipFill>
            <a:blip r:embed="rId14"/>
            <a:stretch>
              <a:fillRect l="-8547" t="-8421" r="-5556" b="-21053"/>
            </a:stretch>
          </a:blipFill>
          <a:ln>
            <a:noFill/>
          </a:ln>
        </p:spPr>
        <p:txBody>
          <a:bodyPr/>
          <a:lstStyle/>
          <a:p>
            <a:pPr>
              <a:defRPr/>
            </a:pPr>
            <a:r>
              <a:rPr lang="en-US">
                <a:noFill/>
              </a:rPr>
              <a:t> </a:t>
            </a:r>
          </a:p>
        </p:txBody>
      </p:sp>
      <p:sp>
        <p:nvSpPr>
          <p:cNvPr id="42" name="Rectangle 2">
            <a:extLst>
              <a:ext uri="{FF2B5EF4-FFF2-40B4-BE49-F238E27FC236}">
                <a16:creationId xmlns:a16="http://schemas.microsoft.com/office/drawing/2014/main" id="{75051176-6225-49F6-8BC8-9815B3B00299}"/>
              </a:ext>
            </a:extLst>
          </p:cNvPr>
          <p:cNvSpPr txBox="1">
            <a:spLocks noChangeArrowheads="1"/>
          </p:cNvSpPr>
          <p:nvPr/>
        </p:nvSpPr>
        <p:spPr bwMode="auto">
          <a:xfrm>
            <a:off x="14288" y="744538"/>
            <a:ext cx="9012237" cy="4211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4300" b="0">
                <a:solidFill>
                  <a:srgbClr val="C00000"/>
                </a:solidFill>
              </a:rPr>
              <a:t>a</a:t>
            </a:r>
            <a:r>
              <a:rPr lang="en-US" altLang="en-US" sz="4400">
                <a:latin typeface="Arial" panose="020B0604020202020204" pitchFamily="34" charset="0"/>
                <a:cs typeface="Arial" panose="020B0604020202020204" pitchFamily="34" charset="0"/>
              </a:rPr>
              <a:t>A</a:t>
            </a:r>
            <a:r>
              <a:rPr lang="en-US" altLang="en-US" sz="4400" b="0"/>
              <a:t>     +      </a:t>
            </a:r>
            <a:r>
              <a:rPr lang="en-US" altLang="en-US" sz="4400" b="0">
                <a:solidFill>
                  <a:schemeClr val="hlink"/>
                </a:solidFill>
              </a:rPr>
              <a:t>b</a:t>
            </a:r>
            <a:r>
              <a:rPr lang="en-US" altLang="en-US" sz="4400">
                <a:latin typeface="Arial" panose="020B0604020202020204" pitchFamily="34" charset="0"/>
                <a:cs typeface="Arial" panose="020B0604020202020204" pitchFamily="34" charset="0"/>
              </a:rPr>
              <a:t>B</a:t>
            </a:r>
            <a:r>
              <a:rPr lang="en-US" altLang="en-US" sz="4400" b="0"/>
              <a:t>     </a:t>
            </a:r>
            <a:r>
              <a:rPr lang="en-US" altLang="en-US" sz="4400" b="0">
                <a:sym typeface="Symbol" panose="05050102010706020507" pitchFamily="18" charset="2"/>
              </a:rPr>
              <a:t></a:t>
            </a:r>
            <a:r>
              <a:rPr lang="en-US" altLang="en-US" sz="4400" b="0"/>
              <a:t>      </a:t>
            </a:r>
            <a:r>
              <a:rPr lang="en-US" altLang="en-US" sz="4400" b="0">
                <a:solidFill>
                  <a:srgbClr val="CC00FF"/>
                </a:solidFill>
              </a:rPr>
              <a:t>c</a:t>
            </a:r>
            <a:r>
              <a:rPr lang="en-US" altLang="en-US" sz="4400">
                <a:latin typeface="Arial" panose="020B0604020202020204" pitchFamily="34" charset="0"/>
                <a:cs typeface="Arial" panose="020B0604020202020204" pitchFamily="34" charset="0"/>
              </a:rPr>
              <a:t>C</a:t>
            </a:r>
            <a:r>
              <a:rPr lang="en-US" altLang="en-US" sz="4400" b="0"/>
              <a:t>    +       </a:t>
            </a:r>
            <a:r>
              <a:rPr lang="en-US" altLang="en-US" sz="4400" b="0">
                <a:solidFill>
                  <a:srgbClr val="006600"/>
                </a:solidFill>
              </a:rPr>
              <a:t>d</a:t>
            </a:r>
            <a:r>
              <a:rPr lang="en-US" altLang="en-US" sz="4400">
                <a:latin typeface="Arial" panose="020B0604020202020204" pitchFamily="34" charset="0"/>
                <a:cs typeface="Arial" panose="020B0604020202020204" pitchFamily="34" charset="0"/>
              </a:rPr>
              <a:t>D</a:t>
            </a:r>
            <a:r>
              <a:rPr lang="en-US" altLang="en-US" sz="4400" b="0"/>
              <a:t> </a:t>
            </a:r>
            <a:endParaRPr lang="en-US" altLang="en-US" sz="3500" b="0" baseline="-25000"/>
          </a:p>
        </p:txBody>
      </p:sp>
      <p:sp>
        <p:nvSpPr>
          <p:cNvPr id="43" name="Rectangle 3">
            <a:extLst>
              <a:ext uri="{FF2B5EF4-FFF2-40B4-BE49-F238E27FC236}">
                <a16:creationId xmlns:a16="http://schemas.microsoft.com/office/drawing/2014/main" id="{22ECDD0F-8786-47C2-98D1-257A2D60DC7F}"/>
              </a:ext>
            </a:extLst>
          </p:cNvPr>
          <p:cNvSpPr txBox="1">
            <a:spLocks noRot="1" noChangeAspect="1" noMove="1" noResize="1" noEditPoints="1" noAdjustHandles="1" noChangeArrowheads="1" noChangeShapeType="1" noTextEdit="1"/>
          </p:cNvSpPr>
          <p:nvPr/>
        </p:nvSpPr>
        <p:spPr bwMode="auto">
          <a:xfrm>
            <a:off x="-29532" y="3771448"/>
            <a:ext cx="9144000" cy="1143000"/>
          </a:xfrm>
          <a:prstGeom prst="rect">
            <a:avLst/>
          </a:prstGeom>
          <a:blipFill>
            <a:blip r:embed="rId15"/>
            <a:stretch>
              <a:fillRect t="-11230"/>
            </a:stretch>
          </a:blipFill>
          <a:ln>
            <a:noFill/>
          </a:ln>
        </p:spPr>
        <p:txBody>
          <a:bodyPr/>
          <a:lstStyle/>
          <a:p>
            <a:pPr>
              <a:defRPr/>
            </a:pPr>
            <a:r>
              <a:rPr lang="en-US">
                <a:noFill/>
              </a:rPr>
              <a:t> </a:t>
            </a:r>
          </a:p>
        </p:txBody>
      </p:sp>
      <p:sp>
        <p:nvSpPr>
          <p:cNvPr id="54" name="TextBox 53">
            <a:extLst>
              <a:ext uri="{FF2B5EF4-FFF2-40B4-BE49-F238E27FC236}">
                <a16:creationId xmlns:a16="http://schemas.microsoft.com/office/drawing/2014/main" id="{60F351CB-7109-4FA4-8D32-13F99B905CC4}"/>
              </a:ext>
            </a:extLst>
          </p:cNvPr>
          <p:cNvSpPr txBox="1">
            <a:spLocks noRot="1" noChangeAspect="1" noMove="1" noResize="1" noEditPoints="1" noAdjustHandles="1" noChangeArrowheads="1" noChangeShapeType="1" noTextEdit="1"/>
          </p:cNvSpPr>
          <p:nvPr/>
        </p:nvSpPr>
        <p:spPr bwMode="auto">
          <a:xfrm>
            <a:off x="3835488" y="1966205"/>
            <a:ext cx="1341437" cy="651332"/>
          </a:xfrm>
          <a:prstGeom prst="rect">
            <a:avLst/>
          </a:prstGeom>
          <a:blipFill>
            <a:blip r:embed="rId16"/>
            <a:stretch>
              <a:fillRect l="-11364" t="-10377" b="-22642"/>
            </a:stretch>
          </a:blipFill>
          <a:ln>
            <a:noFill/>
          </a:ln>
        </p:spPr>
        <p:txBody>
          <a:bodyPr/>
          <a:lstStyle/>
          <a:p>
            <a:pPr>
              <a:defRPr/>
            </a:pPr>
            <a:r>
              <a:rPr lang="en-US">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0138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4"/>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4" grpId="0" animBg="1"/>
      <p:bldP spid="31" grpId="0" animBg="1"/>
      <p:bldP spid="38" grpId="0" animBg="1"/>
      <p:bldP spid="4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4">
            <a:extLst>
              <a:ext uri="{FF2B5EF4-FFF2-40B4-BE49-F238E27FC236}">
                <a16:creationId xmlns:a16="http://schemas.microsoft.com/office/drawing/2014/main" id="{30065E8D-1614-4451-9ADB-6846DC1B5326}"/>
              </a:ext>
            </a:extLst>
          </p:cNvPr>
          <p:cNvSpPr txBox="1">
            <a:spLocks noChangeArrowheads="1"/>
          </p:cNvSpPr>
          <p:nvPr/>
        </p:nvSpPr>
        <p:spPr bwMode="auto">
          <a:xfrm>
            <a:off x="838200" y="312738"/>
            <a:ext cx="8458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0000"/>
              </a:lnSpc>
              <a:buClr>
                <a:schemeClr val="accent1"/>
              </a:buClr>
              <a:buFontTx/>
              <a:buNone/>
            </a:pPr>
            <a:r>
              <a:rPr lang="en-US" altLang="en-US" b="0">
                <a:latin typeface="Times New Roman" panose="02020603050405020304" pitchFamily="18" charset="0"/>
              </a:rPr>
              <a:t>             </a:t>
            </a:r>
            <a:r>
              <a:rPr lang="en-US" altLang="en-US">
                <a:solidFill>
                  <a:srgbClr val="0000FF"/>
                </a:solidFill>
                <a:latin typeface="Arial" panose="020B0604020202020204" pitchFamily="34" charset="0"/>
                <a:cs typeface="Arial" panose="020B0604020202020204" pitchFamily="34" charset="0"/>
              </a:rPr>
              <a:t>CH</a:t>
            </a:r>
            <a:r>
              <a:rPr lang="en-US" altLang="en-US" baseline="-25000">
                <a:solidFill>
                  <a:srgbClr val="0000FF"/>
                </a:solidFill>
                <a:latin typeface="Arial" panose="020B0604020202020204" pitchFamily="34" charset="0"/>
                <a:cs typeface="Arial" panose="020B0604020202020204" pitchFamily="34" charset="0"/>
              </a:rPr>
              <a:t>4</a:t>
            </a:r>
            <a:r>
              <a:rPr lang="en-US" altLang="en-US">
                <a:solidFill>
                  <a:srgbClr val="0000FF"/>
                </a:solidFill>
                <a:latin typeface="Arial" panose="020B0604020202020204" pitchFamily="34" charset="0"/>
                <a:cs typeface="Arial" panose="020B0604020202020204" pitchFamily="34" charset="0"/>
              </a:rPr>
              <a:t>(</a:t>
            </a:r>
            <a:r>
              <a:rPr lang="en-US" altLang="en-US" i="1">
                <a:solidFill>
                  <a:srgbClr val="0000FF"/>
                </a:solidFill>
                <a:latin typeface="Arial" panose="020B0604020202020204" pitchFamily="34" charset="0"/>
                <a:cs typeface="Arial" panose="020B0604020202020204" pitchFamily="34" charset="0"/>
              </a:rPr>
              <a:t>k</a:t>
            </a:r>
            <a:r>
              <a:rPr lang="en-US" altLang="en-US">
                <a:solidFill>
                  <a:srgbClr val="0000FF"/>
                </a:solidFill>
                <a:latin typeface="Arial" panose="020B0604020202020204" pitchFamily="34" charset="0"/>
                <a:cs typeface="Arial" panose="020B0604020202020204" pitchFamily="34" charset="0"/>
              </a:rPr>
              <a:t>) + 2O</a:t>
            </a:r>
            <a:r>
              <a:rPr lang="en-US" altLang="en-US" baseline="-25000">
                <a:solidFill>
                  <a:srgbClr val="0000FF"/>
                </a:solidFill>
                <a:latin typeface="Arial" panose="020B0604020202020204" pitchFamily="34" charset="0"/>
                <a:cs typeface="Arial" panose="020B0604020202020204" pitchFamily="34" charset="0"/>
              </a:rPr>
              <a:t>2</a:t>
            </a:r>
            <a:r>
              <a:rPr lang="en-US" altLang="en-US">
                <a:solidFill>
                  <a:srgbClr val="0000FF"/>
                </a:solidFill>
                <a:latin typeface="Arial" panose="020B0604020202020204" pitchFamily="34" charset="0"/>
                <a:cs typeface="Arial" panose="020B0604020202020204" pitchFamily="34" charset="0"/>
              </a:rPr>
              <a:t>(</a:t>
            </a:r>
            <a:r>
              <a:rPr lang="en-US" altLang="en-US" i="1">
                <a:solidFill>
                  <a:srgbClr val="0000FF"/>
                </a:solidFill>
                <a:latin typeface="Arial" panose="020B0604020202020204" pitchFamily="34" charset="0"/>
                <a:cs typeface="Arial" panose="020B0604020202020204" pitchFamily="34" charset="0"/>
              </a:rPr>
              <a:t>k</a:t>
            </a:r>
            <a:r>
              <a:rPr lang="en-US" altLang="en-US">
                <a:solidFill>
                  <a:srgbClr val="0000FF"/>
                </a:solidFill>
                <a:latin typeface="Arial" panose="020B0604020202020204" pitchFamily="34" charset="0"/>
                <a:cs typeface="Arial" panose="020B0604020202020204" pitchFamily="34" charset="0"/>
              </a:rPr>
              <a:t>)  </a:t>
            </a:r>
            <a:r>
              <a:rPr lang="en-US" altLang="en-US">
                <a:solidFill>
                  <a:srgbClr val="0000FF"/>
                </a:solidFill>
                <a:latin typeface="Arial" panose="020B0604020202020204" pitchFamily="34" charset="0"/>
                <a:cs typeface="Arial" panose="020B0604020202020204" pitchFamily="34" charset="0"/>
                <a:sym typeface="Symbol" panose="05050102010706020507" pitchFamily="18" charset="2"/>
              </a:rPr>
              <a:t></a:t>
            </a:r>
            <a:r>
              <a:rPr lang="en-US" altLang="en-US">
                <a:solidFill>
                  <a:srgbClr val="0000FF"/>
                </a:solidFill>
                <a:latin typeface="Arial" panose="020B0604020202020204" pitchFamily="34" charset="0"/>
                <a:cs typeface="Arial" panose="020B0604020202020204" pitchFamily="34" charset="0"/>
              </a:rPr>
              <a:t> CO</a:t>
            </a:r>
            <a:r>
              <a:rPr lang="en-US" altLang="en-US" baseline="-25000">
                <a:solidFill>
                  <a:srgbClr val="0000FF"/>
                </a:solidFill>
                <a:latin typeface="Arial" panose="020B0604020202020204" pitchFamily="34" charset="0"/>
                <a:cs typeface="Arial" panose="020B0604020202020204" pitchFamily="34" charset="0"/>
              </a:rPr>
              <a:t>2</a:t>
            </a:r>
            <a:r>
              <a:rPr lang="en-US" altLang="en-US">
                <a:solidFill>
                  <a:srgbClr val="0000FF"/>
                </a:solidFill>
                <a:latin typeface="Arial" panose="020B0604020202020204" pitchFamily="34" charset="0"/>
                <a:cs typeface="Arial" panose="020B0604020202020204" pitchFamily="34" charset="0"/>
              </a:rPr>
              <a:t>(</a:t>
            </a:r>
            <a:r>
              <a:rPr lang="en-US" altLang="en-US" i="1">
                <a:solidFill>
                  <a:srgbClr val="0000FF"/>
                </a:solidFill>
                <a:latin typeface="Arial" panose="020B0604020202020204" pitchFamily="34" charset="0"/>
                <a:cs typeface="Arial" panose="020B0604020202020204" pitchFamily="34" charset="0"/>
              </a:rPr>
              <a:t>k</a:t>
            </a:r>
            <a:r>
              <a:rPr lang="en-US" altLang="en-US">
                <a:solidFill>
                  <a:srgbClr val="0000FF"/>
                </a:solidFill>
                <a:latin typeface="Arial" panose="020B0604020202020204" pitchFamily="34" charset="0"/>
                <a:cs typeface="Arial" panose="020B0604020202020204" pitchFamily="34" charset="0"/>
              </a:rPr>
              <a:t>) + 2H</a:t>
            </a:r>
            <a:r>
              <a:rPr lang="en-US" altLang="en-US" baseline="-25000">
                <a:solidFill>
                  <a:srgbClr val="0000FF"/>
                </a:solidFill>
                <a:latin typeface="Arial" panose="020B0604020202020204" pitchFamily="34" charset="0"/>
                <a:cs typeface="Arial" panose="020B0604020202020204" pitchFamily="34" charset="0"/>
              </a:rPr>
              <a:t>2</a:t>
            </a:r>
            <a:r>
              <a:rPr lang="en-US" altLang="en-US">
                <a:solidFill>
                  <a:srgbClr val="0000FF"/>
                </a:solidFill>
                <a:latin typeface="Arial" panose="020B0604020202020204" pitchFamily="34" charset="0"/>
                <a:cs typeface="Arial" panose="020B0604020202020204" pitchFamily="34" charset="0"/>
              </a:rPr>
              <a:t>O(</a:t>
            </a:r>
            <a:r>
              <a:rPr lang="en-US" altLang="en-US" i="1">
                <a:solidFill>
                  <a:srgbClr val="0000FF"/>
                </a:solidFill>
                <a:latin typeface="Arial" panose="020B0604020202020204" pitchFamily="34" charset="0"/>
                <a:cs typeface="Arial" panose="020B0604020202020204" pitchFamily="34" charset="0"/>
              </a:rPr>
              <a:t>l)  </a:t>
            </a:r>
            <a:endParaRPr lang="en-US" altLang="en-US">
              <a:solidFill>
                <a:srgbClr val="0000FF"/>
              </a:solidFill>
              <a:latin typeface="Arial" panose="020B0604020202020204" pitchFamily="34" charset="0"/>
              <a:cs typeface="Arial" panose="020B0604020202020204" pitchFamily="34" charset="0"/>
            </a:endParaRPr>
          </a:p>
          <a:p>
            <a:pPr eaLnBrk="1" hangingPunct="1">
              <a:spcBef>
                <a:spcPct val="50000"/>
              </a:spcBef>
              <a:buFontTx/>
              <a:buNone/>
            </a:pPr>
            <a:endParaRPr lang="en-US" altLang="en-US">
              <a:latin typeface="Times New Roman" panose="02020603050405020304" pitchFamily="18" charset="0"/>
            </a:endParaRPr>
          </a:p>
        </p:txBody>
      </p:sp>
      <p:sp>
        <p:nvSpPr>
          <p:cNvPr id="397317" name="Text Box 5">
            <a:extLst>
              <a:ext uri="{FF2B5EF4-FFF2-40B4-BE49-F238E27FC236}">
                <a16:creationId xmlns:a16="http://schemas.microsoft.com/office/drawing/2014/main" id="{BB486A57-7B17-47E1-BEFD-55CC871EE560}"/>
              </a:ext>
            </a:extLst>
          </p:cNvPr>
          <p:cNvSpPr txBox="1">
            <a:spLocks noChangeArrowheads="1"/>
          </p:cNvSpPr>
          <p:nvPr/>
        </p:nvSpPr>
        <p:spPr bwMode="auto">
          <a:xfrm>
            <a:off x="112713" y="3460750"/>
            <a:ext cx="8229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a:solidFill>
                  <a:srgbClr val="006600"/>
                </a:solidFill>
                <a:latin typeface="Arial" panose="020B0604020202020204" pitchFamily="34" charset="0"/>
                <a:cs typeface="Arial" panose="020B0604020202020204" pitchFamily="34" charset="0"/>
              </a:rPr>
              <a:t>Nhiệt phản ứng khi đốt cháy 1g CH</a:t>
            </a:r>
            <a:r>
              <a:rPr lang="en-US" altLang="en-US" baseline="-25000">
                <a:solidFill>
                  <a:srgbClr val="006600"/>
                </a:solidFill>
                <a:latin typeface="Arial" panose="020B0604020202020204" pitchFamily="34" charset="0"/>
                <a:cs typeface="Arial" panose="020B0604020202020204" pitchFamily="34" charset="0"/>
              </a:rPr>
              <a:t>4</a:t>
            </a:r>
            <a:r>
              <a:rPr lang="en-US" altLang="en-US">
                <a:solidFill>
                  <a:srgbClr val="006600"/>
                </a:solidFill>
                <a:latin typeface="Arial" panose="020B0604020202020204" pitchFamily="34" charset="0"/>
                <a:cs typeface="Arial" panose="020B0604020202020204" pitchFamily="34" charset="0"/>
              </a:rPr>
              <a:t> : </a:t>
            </a:r>
          </a:p>
        </p:txBody>
      </p:sp>
      <p:sp>
        <p:nvSpPr>
          <p:cNvPr id="4" name="TextBox 3">
            <a:extLst>
              <a:ext uri="{FF2B5EF4-FFF2-40B4-BE49-F238E27FC236}">
                <a16:creationId xmlns:a16="http://schemas.microsoft.com/office/drawing/2014/main" id="{1344C6DF-D91F-46F7-A4B3-ADE148B2F75B}"/>
              </a:ext>
            </a:extLst>
          </p:cNvPr>
          <p:cNvSpPr txBox="1">
            <a:spLocks noRot="1" noChangeAspect="1" noMove="1" noResize="1" noEditPoints="1" noAdjustHandles="1" noChangeArrowheads="1" noChangeShapeType="1" noTextEdit="1"/>
          </p:cNvSpPr>
          <p:nvPr/>
        </p:nvSpPr>
        <p:spPr>
          <a:xfrm>
            <a:off x="-76200" y="839397"/>
            <a:ext cx="9144000" cy="825739"/>
          </a:xfrm>
          <a:prstGeom prst="rect">
            <a:avLst/>
          </a:prstGeom>
          <a:blipFill>
            <a:blip r:embed="rId3"/>
            <a:stretch>
              <a:fillRect/>
            </a:stretch>
          </a:blipFill>
        </p:spPr>
        <p:txBody>
          <a:bodyPr/>
          <a:lstStyle/>
          <a:p>
            <a:pPr>
              <a:defRPr/>
            </a:pPr>
            <a:r>
              <a:rPr lang="en-US">
                <a:noFill/>
              </a:rPr>
              <a:t> </a:t>
            </a:r>
          </a:p>
        </p:txBody>
      </p:sp>
      <p:sp>
        <p:nvSpPr>
          <p:cNvPr id="5" name="TextBox 4">
            <a:extLst>
              <a:ext uri="{FF2B5EF4-FFF2-40B4-BE49-F238E27FC236}">
                <a16:creationId xmlns:a16="http://schemas.microsoft.com/office/drawing/2014/main" id="{07A50F83-76BC-49DD-A08E-4A57276AB2B0}"/>
              </a:ext>
            </a:extLst>
          </p:cNvPr>
          <p:cNvSpPr txBox="1">
            <a:spLocks noRot="1" noChangeAspect="1" noMove="1" noResize="1" noEditPoints="1" noAdjustHandles="1" noChangeArrowheads="1" noChangeShapeType="1" noTextEdit="1"/>
          </p:cNvSpPr>
          <p:nvPr/>
        </p:nvSpPr>
        <p:spPr>
          <a:xfrm>
            <a:off x="7545" y="2355345"/>
            <a:ext cx="9144000" cy="1113895"/>
          </a:xfrm>
          <a:prstGeom prst="rect">
            <a:avLst/>
          </a:prstGeom>
          <a:blipFill>
            <a:blip r:embed="rId4"/>
            <a:stretch>
              <a:fillRect t="-6557" b="-14754"/>
            </a:stretch>
          </a:blipFill>
        </p:spPr>
        <p:txBody>
          <a:bodyPr/>
          <a:lstStyle/>
          <a:p>
            <a:pPr>
              <a:defRPr/>
            </a:pPr>
            <a:r>
              <a:rPr lang="en-US">
                <a:noFill/>
              </a:rPr>
              <a:t> </a:t>
            </a:r>
          </a:p>
        </p:txBody>
      </p:sp>
      <p:sp>
        <p:nvSpPr>
          <p:cNvPr id="6" name="TextBox 5">
            <a:extLst>
              <a:ext uri="{FF2B5EF4-FFF2-40B4-BE49-F238E27FC236}">
                <a16:creationId xmlns:a16="http://schemas.microsoft.com/office/drawing/2014/main" id="{4BF6C001-E487-45A9-8347-FE3EB651E87D}"/>
              </a:ext>
            </a:extLst>
          </p:cNvPr>
          <p:cNvSpPr txBox="1">
            <a:spLocks noRot="1" noChangeAspect="1" noMove="1" noResize="1" noEditPoints="1" noAdjustHandles="1" noChangeArrowheads="1" noChangeShapeType="1" noTextEdit="1"/>
          </p:cNvSpPr>
          <p:nvPr/>
        </p:nvSpPr>
        <p:spPr>
          <a:xfrm>
            <a:off x="1382917" y="4046670"/>
            <a:ext cx="4876800" cy="801310"/>
          </a:xfrm>
          <a:prstGeom prst="rect">
            <a:avLst/>
          </a:prstGeom>
          <a:blipFill>
            <a:blip r:embed="rId5"/>
            <a:stretch>
              <a:fillRect l="-3250" b="-9160"/>
            </a:stretch>
          </a:blipFill>
        </p:spPr>
        <p:txBody>
          <a:bodyPr/>
          <a:lstStyle/>
          <a:p>
            <a:pPr>
              <a:defRPr/>
            </a:pPr>
            <a:r>
              <a:rPr lang="en-US">
                <a:noFill/>
              </a:rPr>
              <a:t> </a:t>
            </a:r>
          </a:p>
        </p:txBody>
      </p:sp>
      <p:sp>
        <p:nvSpPr>
          <p:cNvPr id="7" name="TextBox 6">
            <a:extLst>
              <a:ext uri="{FF2B5EF4-FFF2-40B4-BE49-F238E27FC236}">
                <a16:creationId xmlns:a16="http://schemas.microsoft.com/office/drawing/2014/main" id="{C46289C4-CD15-4A90-9AB9-EC5FED82A7E2}"/>
              </a:ext>
            </a:extLst>
          </p:cNvPr>
          <p:cNvSpPr txBox="1">
            <a:spLocks noChangeArrowheads="1"/>
          </p:cNvSpPr>
          <p:nvPr/>
        </p:nvSpPr>
        <p:spPr bwMode="auto">
          <a:xfrm>
            <a:off x="112713" y="4749800"/>
            <a:ext cx="84216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a:solidFill>
                  <a:srgbClr val="CC00FF"/>
                </a:solidFill>
                <a:latin typeface="Arial" panose="020B0604020202020204" pitchFamily="34" charset="0"/>
                <a:cs typeface="Arial" panose="020B0604020202020204" pitchFamily="34" charset="0"/>
              </a:rPr>
              <a:t>Nhiệt đẳng tích của phản ứng ở 25</a:t>
            </a:r>
            <a:r>
              <a:rPr lang="en-US" altLang="en-US" baseline="30000">
                <a:solidFill>
                  <a:srgbClr val="CC00FF"/>
                </a:solidFill>
                <a:latin typeface="Arial" panose="020B0604020202020204" pitchFamily="34" charset="0"/>
                <a:cs typeface="Arial" panose="020B0604020202020204" pitchFamily="34" charset="0"/>
              </a:rPr>
              <a:t>0</a:t>
            </a:r>
            <a:r>
              <a:rPr lang="en-US" altLang="en-US">
                <a:solidFill>
                  <a:srgbClr val="CC00FF"/>
                </a:solidFill>
                <a:latin typeface="Arial" panose="020B0604020202020204" pitchFamily="34" charset="0"/>
                <a:cs typeface="Arial" panose="020B0604020202020204" pitchFamily="34" charset="0"/>
              </a:rPr>
              <a:t>C: </a:t>
            </a:r>
          </a:p>
        </p:txBody>
      </p:sp>
      <p:sp>
        <p:nvSpPr>
          <p:cNvPr id="8" name="TextBox 7">
            <a:extLst>
              <a:ext uri="{FF2B5EF4-FFF2-40B4-BE49-F238E27FC236}">
                <a16:creationId xmlns:a16="http://schemas.microsoft.com/office/drawing/2014/main" id="{8A8AB137-25C7-4B5A-950F-274CB9C0125F}"/>
              </a:ext>
            </a:extLst>
          </p:cNvPr>
          <p:cNvSpPr txBox="1">
            <a:spLocks noChangeArrowheads="1"/>
          </p:cNvSpPr>
          <p:nvPr/>
        </p:nvSpPr>
        <p:spPr bwMode="auto">
          <a:xfrm>
            <a:off x="76200" y="1724025"/>
            <a:ext cx="9067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a:solidFill>
                  <a:srgbClr val="C00000"/>
                </a:solidFill>
                <a:latin typeface="Arial" panose="020B0604020202020204" pitchFamily="34" charset="0"/>
                <a:cs typeface="Arial" panose="020B0604020202020204" pitchFamily="34" charset="0"/>
              </a:rPr>
              <a:t>Hiệu ứng nhiệt đẳng áp của phản ứng ở 25</a:t>
            </a:r>
            <a:r>
              <a:rPr lang="en-US" altLang="en-US" baseline="30000">
                <a:solidFill>
                  <a:srgbClr val="C00000"/>
                </a:solidFill>
                <a:latin typeface="Arial" panose="020B0604020202020204" pitchFamily="34" charset="0"/>
                <a:cs typeface="Arial" panose="020B0604020202020204" pitchFamily="34" charset="0"/>
              </a:rPr>
              <a:t>0</a:t>
            </a:r>
            <a:r>
              <a:rPr lang="en-US" altLang="en-US">
                <a:solidFill>
                  <a:srgbClr val="C00000"/>
                </a:solidFill>
                <a:latin typeface="Arial" panose="020B0604020202020204" pitchFamily="34" charset="0"/>
                <a:cs typeface="Arial" panose="020B0604020202020204" pitchFamily="34" charset="0"/>
              </a:rPr>
              <a:t>C:</a:t>
            </a:r>
          </a:p>
        </p:txBody>
      </p:sp>
      <p:sp>
        <p:nvSpPr>
          <p:cNvPr id="9" name="TextBox 8">
            <a:extLst>
              <a:ext uri="{FF2B5EF4-FFF2-40B4-BE49-F238E27FC236}">
                <a16:creationId xmlns:a16="http://schemas.microsoft.com/office/drawing/2014/main" id="{A6B00125-FAE6-4396-8517-D6BDD76457FE}"/>
              </a:ext>
            </a:extLst>
          </p:cNvPr>
          <p:cNvSpPr txBox="1">
            <a:spLocks noRot="1" noChangeAspect="1" noMove="1" noResize="1" noEditPoints="1" noAdjustHandles="1" noChangeArrowheads="1" noChangeShapeType="1" noTextEdit="1"/>
          </p:cNvSpPr>
          <p:nvPr/>
        </p:nvSpPr>
        <p:spPr>
          <a:xfrm>
            <a:off x="113168" y="5431305"/>
            <a:ext cx="8954631" cy="1090363"/>
          </a:xfrm>
          <a:prstGeom prst="rect">
            <a:avLst/>
          </a:prstGeom>
          <a:blipFill>
            <a:blip r:embed="rId6"/>
            <a:stretch>
              <a:fillRect l="-1771" t="-6704" b="-17318"/>
            </a:stretch>
          </a:blipFill>
        </p:spPr>
        <p:txBody>
          <a:bodyPr/>
          <a:lstStyle/>
          <a:p>
            <a:pPr>
              <a:defRPr/>
            </a:pPr>
            <a:r>
              <a:rPr lang="en-US">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731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7" grpId="0"/>
      <p:bldP spid="7" grpId="0"/>
      <p:bldP spid="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FD3D20-EC6F-4102-858A-BA87C6B5232F}"/>
              </a:ext>
            </a:extLst>
          </p:cNvPr>
          <p:cNvSpPr txBox="1">
            <a:spLocks noRot="1" noChangeAspect="1" noMove="1" noResize="1" noEditPoints="1" noAdjustHandles="1" noChangeArrowheads="1" noChangeShapeType="1" noTextEdit="1"/>
          </p:cNvSpPr>
          <p:nvPr/>
        </p:nvSpPr>
        <p:spPr>
          <a:xfrm>
            <a:off x="609600" y="3200400"/>
            <a:ext cx="8382000" cy="681790"/>
          </a:xfrm>
          <a:prstGeom prst="rect">
            <a:avLst/>
          </a:prstGeom>
          <a:blipFill>
            <a:blip r:embed="rId2"/>
            <a:stretch>
              <a:fillRect l="-1818" t="-8036" r="-2909" b="-17857"/>
            </a:stretch>
          </a:blipFill>
        </p:spPr>
        <p:txBody>
          <a:bodyPr/>
          <a:lstStyle/>
          <a:p>
            <a:pPr>
              <a:defRPr/>
            </a:pPr>
            <a:r>
              <a:rPr lang="en-US">
                <a:noFill/>
              </a:rPr>
              <a:t> </a:t>
            </a:r>
          </a:p>
        </p:txBody>
      </p:sp>
      <p:sp>
        <p:nvSpPr>
          <p:cNvPr id="6" name="TextBox 5">
            <a:extLst>
              <a:ext uri="{FF2B5EF4-FFF2-40B4-BE49-F238E27FC236}">
                <a16:creationId xmlns:a16="http://schemas.microsoft.com/office/drawing/2014/main" id="{61D6F8C8-7E3A-418B-AD00-7F29E1483D6B}"/>
              </a:ext>
            </a:extLst>
          </p:cNvPr>
          <p:cNvSpPr txBox="1">
            <a:spLocks noRot="1" noChangeAspect="1" noMove="1" noResize="1" noEditPoints="1" noAdjustHandles="1" noChangeArrowheads="1" noChangeShapeType="1" noTextEdit="1"/>
          </p:cNvSpPr>
          <p:nvPr/>
        </p:nvSpPr>
        <p:spPr>
          <a:xfrm>
            <a:off x="609600" y="304800"/>
            <a:ext cx="7010400" cy="621324"/>
          </a:xfrm>
          <a:prstGeom prst="rect">
            <a:avLst/>
          </a:prstGeom>
          <a:blipFill>
            <a:blip r:embed="rId3"/>
            <a:stretch>
              <a:fillRect l="-2174" t="-8824" b="-29412"/>
            </a:stretch>
          </a:blipFill>
        </p:spPr>
        <p:txBody>
          <a:bodyPr/>
          <a:lstStyle/>
          <a:p>
            <a:pPr>
              <a:defRPr/>
            </a:pPr>
            <a:r>
              <a:rPr lang="en-US">
                <a:noFill/>
              </a:rPr>
              <a:t> </a:t>
            </a:r>
          </a:p>
        </p:txBody>
      </p:sp>
      <p:sp>
        <p:nvSpPr>
          <p:cNvPr id="7" name="TextBox 6">
            <a:extLst>
              <a:ext uri="{FF2B5EF4-FFF2-40B4-BE49-F238E27FC236}">
                <a16:creationId xmlns:a16="http://schemas.microsoft.com/office/drawing/2014/main" id="{3CA2995C-247A-4192-98E9-D11A40BAE04E}"/>
              </a:ext>
            </a:extLst>
          </p:cNvPr>
          <p:cNvSpPr txBox="1">
            <a:spLocks noChangeArrowheads="1"/>
          </p:cNvSpPr>
          <p:nvPr/>
        </p:nvSpPr>
        <p:spPr bwMode="auto">
          <a:xfrm>
            <a:off x="228600" y="1138238"/>
            <a:ext cx="883920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a:latin typeface="Times New Roman" panose="02020603050405020304" pitchFamily="18" charset="0"/>
              </a:rPr>
              <a:t>                                </a:t>
            </a:r>
            <a:r>
              <a:rPr lang="en-US" altLang="en-US">
                <a:latin typeface="Arial" panose="020B0604020202020204" pitchFamily="34" charset="0"/>
                <a:cs typeface="Arial" panose="020B0604020202020204" pitchFamily="34" charset="0"/>
              </a:rPr>
              <a:t>HF (aq)  = H</a:t>
            </a:r>
            <a:r>
              <a:rPr lang="en-US" altLang="en-US" baseline="30000">
                <a:latin typeface="Arial" panose="020B0604020202020204" pitchFamily="34" charset="0"/>
                <a:cs typeface="Arial" panose="020B0604020202020204" pitchFamily="34" charset="0"/>
              </a:rPr>
              <a:t>+ </a:t>
            </a:r>
            <a:r>
              <a:rPr lang="en-US" altLang="en-US">
                <a:latin typeface="Arial" panose="020B0604020202020204" pitchFamily="34" charset="0"/>
                <a:cs typeface="Arial" panose="020B0604020202020204" pitchFamily="34" charset="0"/>
              </a:rPr>
              <a:t>(aq)  +  F</a:t>
            </a:r>
            <a:r>
              <a:rPr lang="en-US" altLang="en-US" baseline="30000">
                <a:latin typeface="Arial" panose="020B0604020202020204" pitchFamily="34" charset="0"/>
                <a:cs typeface="Arial" panose="020B0604020202020204" pitchFamily="34" charset="0"/>
              </a:rPr>
              <a:t>- </a:t>
            </a:r>
            <a:r>
              <a:rPr lang="en-US" altLang="en-US">
                <a:latin typeface="Arial" panose="020B0604020202020204" pitchFamily="34" charset="0"/>
                <a:cs typeface="Arial" panose="020B0604020202020204" pitchFamily="34" charset="0"/>
              </a:rPr>
              <a:t>(aq)</a:t>
            </a:r>
          </a:p>
          <a:p>
            <a:pPr>
              <a:spcBef>
                <a:spcPct val="0"/>
              </a:spcBef>
              <a:buFontTx/>
              <a:buNone/>
            </a:pPr>
            <a:endParaRPr lang="en-US" altLang="en-US" b="0">
              <a:solidFill>
                <a:srgbClr val="CC00FF"/>
              </a:solidFill>
              <a:latin typeface="Arial" panose="020B0604020202020204" pitchFamily="34" charset="0"/>
              <a:cs typeface="Arial" panose="020B0604020202020204" pitchFamily="34" charset="0"/>
            </a:endParaRPr>
          </a:p>
          <a:p>
            <a:pPr>
              <a:spcBef>
                <a:spcPct val="0"/>
              </a:spcBef>
              <a:buFontTx/>
              <a:buNone/>
            </a:pPr>
            <a:r>
              <a:rPr lang="en-US" altLang="en-US" b="0">
                <a:solidFill>
                  <a:srgbClr val="CC00FF"/>
                </a:solidFill>
                <a:latin typeface="Arial" panose="020B0604020202020204" pitchFamily="34" charset="0"/>
                <a:cs typeface="Arial" panose="020B0604020202020204" pitchFamily="34" charset="0"/>
              </a:rPr>
              <a:t>(</a:t>
            </a:r>
            <a:r>
              <a:rPr lang="en-US" altLang="en-US" b="0">
                <a:solidFill>
                  <a:srgbClr val="CC00FF"/>
                </a:solidFill>
                <a:latin typeface="Arial" panose="020B0604020202020204" pitchFamily="34" charset="0"/>
                <a:cs typeface="Arial" panose="020B0604020202020204" pitchFamily="34" charset="0"/>
                <a:sym typeface="Symbol" panose="05050102010706020507" pitchFamily="18" charset="2"/>
              </a:rPr>
              <a:t>H</a:t>
            </a:r>
            <a:r>
              <a:rPr lang="en-US" altLang="en-US" b="0" baseline="30000">
                <a:solidFill>
                  <a:srgbClr val="CC00FF"/>
                </a:solidFill>
                <a:latin typeface="Arial" panose="020B0604020202020204" pitchFamily="34" charset="0"/>
                <a:cs typeface="Arial" panose="020B0604020202020204" pitchFamily="34" charset="0"/>
                <a:sym typeface="Symbol" panose="05050102010706020507" pitchFamily="18" charset="2"/>
              </a:rPr>
              <a:t>0</a:t>
            </a:r>
            <a:r>
              <a:rPr lang="en-US" altLang="en-US" b="0" baseline="-25000">
                <a:solidFill>
                  <a:srgbClr val="CC00FF"/>
                </a:solidFill>
                <a:latin typeface="Arial" panose="020B0604020202020204" pitchFamily="34" charset="0"/>
                <a:cs typeface="Arial" panose="020B0604020202020204" pitchFamily="34" charset="0"/>
                <a:sym typeface="Symbol" panose="05050102010706020507" pitchFamily="18" charset="2"/>
              </a:rPr>
              <a:t>298</a:t>
            </a:r>
            <a:r>
              <a:rPr lang="en-US" altLang="en-US" b="0">
                <a:solidFill>
                  <a:srgbClr val="CC00FF"/>
                </a:solidFill>
                <a:latin typeface="Arial" panose="020B0604020202020204" pitchFamily="34" charset="0"/>
                <a:cs typeface="Arial" panose="020B0604020202020204" pitchFamily="34" charset="0"/>
                <a:sym typeface="Symbol" panose="05050102010706020507" pitchFamily="18" charset="2"/>
              </a:rPr>
              <a:t>)</a:t>
            </a:r>
            <a:r>
              <a:rPr lang="vi-VN" altLang="en-US" b="0" baseline="-25000">
                <a:solidFill>
                  <a:srgbClr val="CC00FF"/>
                </a:solidFill>
                <a:latin typeface="Arial" panose="020B0604020202020204" pitchFamily="34" charset="0"/>
                <a:cs typeface="Arial" panose="020B0604020202020204" pitchFamily="34" charset="0"/>
                <a:sym typeface="Symbol" panose="05050102010706020507" pitchFamily="18" charset="2"/>
              </a:rPr>
              <a:t>tt</a:t>
            </a:r>
            <a:r>
              <a:rPr lang="en-US" altLang="en-US" b="0">
                <a:solidFill>
                  <a:srgbClr val="CC00FF"/>
                </a:solidFill>
                <a:latin typeface="Arial" panose="020B0604020202020204" pitchFamily="34" charset="0"/>
                <a:cs typeface="Arial" panose="020B0604020202020204" pitchFamily="34" charset="0"/>
                <a:sym typeface="Symbol" panose="05050102010706020507" pitchFamily="18" charset="2"/>
              </a:rPr>
              <a:t> [kJ/mol] -320,1                        -329,1        </a:t>
            </a:r>
            <a:endParaRPr lang="en-US" altLang="en-US">
              <a:latin typeface="Times New Roman" panose="02020603050405020304" pitchFamily="18" charset="0"/>
            </a:endParaRPr>
          </a:p>
          <a:p>
            <a:pPr>
              <a:spcBef>
                <a:spcPct val="0"/>
              </a:spcBef>
              <a:buFontTx/>
              <a:buNone/>
            </a:pPr>
            <a:r>
              <a:rPr lang="en-US" altLang="en-US">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13">
            <a:extLst>
              <a:ext uri="{FF2B5EF4-FFF2-40B4-BE49-F238E27FC236}">
                <a16:creationId xmlns:a16="http://schemas.microsoft.com/office/drawing/2014/main" id="{FCFBFF27-2543-4E4B-8F72-CB005FEC333D}"/>
              </a:ext>
            </a:extLst>
          </p:cNvPr>
          <p:cNvSpPr>
            <a:spLocks noGrp="1"/>
          </p:cNvSpPr>
          <p:nvPr>
            <p:ph idx="1"/>
          </p:nvPr>
        </p:nvSpPr>
        <p:spPr>
          <a:xfrm>
            <a:off x="352425" y="2409825"/>
            <a:ext cx="8801100" cy="584200"/>
          </a:xfrm>
        </p:spPr>
        <p:txBody>
          <a:bodyPr>
            <a:spAutoFit/>
          </a:bodyPr>
          <a:lstStyle/>
          <a:p>
            <a:pPr eaLnBrk="1" hangingPunct="1">
              <a:spcBef>
                <a:spcPct val="50000"/>
              </a:spcBef>
              <a:buFontTx/>
              <a:buNone/>
            </a:pPr>
            <a:r>
              <a:rPr lang="en-US" altLang="en-US">
                <a:solidFill>
                  <a:srgbClr val="FF0000"/>
                </a:solidFill>
                <a:latin typeface="Arial" panose="020B0604020202020204" pitchFamily="34" charset="0"/>
                <a:cs typeface="Arial" panose="020B0604020202020204" pitchFamily="34" charset="0"/>
              </a:rPr>
              <a:t>   </a:t>
            </a:r>
            <a:r>
              <a:rPr lang="en-US" altLang="en-US">
                <a:latin typeface="Arial" panose="020B0604020202020204" pitchFamily="34" charset="0"/>
                <a:cs typeface="Arial" panose="020B0604020202020204" pitchFamily="34" charset="0"/>
              </a:rPr>
              <a:t>2C(gr) +  O</a:t>
            </a:r>
            <a:r>
              <a:rPr lang="en-US" altLang="en-US" baseline="-25000">
                <a:latin typeface="Arial" panose="020B0604020202020204" pitchFamily="34" charset="0"/>
                <a:cs typeface="Arial" panose="020B0604020202020204" pitchFamily="34" charset="0"/>
              </a:rPr>
              <a:t>2</a:t>
            </a:r>
            <a:r>
              <a:rPr lang="en-US" altLang="en-US">
                <a:latin typeface="Arial" panose="020B0604020202020204" pitchFamily="34" charset="0"/>
                <a:cs typeface="Arial" panose="020B0604020202020204" pitchFamily="34" charset="0"/>
              </a:rPr>
              <a:t>(k)                       2CO(k)</a:t>
            </a:r>
            <a:endParaRPr lang="en-US" altLang="en-US">
              <a:latin typeface="Arial" panose="020B0604020202020204" pitchFamily="34" charset="0"/>
              <a:cs typeface="Arial" panose="020B0604020202020204" pitchFamily="34" charset="0"/>
              <a:sym typeface="Symbol" panose="05050102010706020507" pitchFamily="18" charset="2"/>
            </a:endParaRPr>
          </a:p>
        </p:txBody>
      </p:sp>
      <p:sp>
        <p:nvSpPr>
          <p:cNvPr id="5" name="TextBox 4">
            <a:extLst>
              <a:ext uri="{FF2B5EF4-FFF2-40B4-BE49-F238E27FC236}">
                <a16:creationId xmlns:a16="http://schemas.microsoft.com/office/drawing/2014/main" id="{270C0C1E-3AF7-4EB5-90D2-60E7657EC3CF}"/>
              </a:ext>
            </a:extLst>
          </p:cNvPr>
          <p:cNvSpPr txBox="1">
            <a:spLocks noRot="1" noChangeAspect="1" noMove="1" noResize="1" noEditPoints="1" noAdjustHandles="1" noChangeArrowheads="1" noChangeShapeType="1" noTextEdit="1"/>
          </p:cNvSpPr>
          <p:nvPr/>
        </p:nvSpPr>
        <p:spPr>
          <a:xfrm>
            <a:off x="3606721" y="1990613"/>
            <a:ext cx="2362200" cy="597921"/>
          </a:xfrm>
          <a:prstGeom prst="rect">
            <a:avLst/>
          </a:prstGeom>
          <a:blipFill>
            <a:blip r:embed="rId3"/>
            <a:stretch>
              <a:fillRect t="-12245" b="-31633"/>
            </a:stretch>
          </a:blipFill>
        </p:spPr>
        <p:txBody>
          <a:bodyPr/>
          <a:lstStyle/>
          <a:p>
            <a:pPr>
              <a:defRPr/>
            </a:pPr>
            <a:r>
              <a:rPr lang="en-US">
                <a:noFill/>
              </a:rPr>
              <a:t> </a:t>
            </a:r>
          </a:p>
        </p:txBody>
      </p:sp>
      <p:sp>
        <p:nvSpPr>
          <p:cNvPr id="6" name="TextBox 5">
            <a:extLst>
              <a:ext uri="{FF2B5EF4-FFF2-40B4-BE49-F238E27FC236}">
                <a16:creationId xmlns:a16="http://schemas.microsoft.com/office/drawing/2014/main" id="{781B5A85-522D-44C8-BFD9-A0729EA06BF4}"/>
              </a:ext>
            </a:extLst>
          </p:cNvPr>
          <p:cNvSpPr txBox="1">
            <a:spLocks noChangeArrowheads="1"/>
          </p:cNvSpPr>
          <p:nvPr/>
        </p:nvSpPr>
        <p:spPr bwMode="auto">
          <a:xfrm>
            <a:off x="3314700" y="3617913"/>
            <a:ext cx="17907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a:solidFill>
                  <a:srgbClr val="CC00FF"/>
                </a:solidFill>
                <a:latin typeface="Arial" panose="020B0604020202020204" pitchFamily="34" charset="0"/>
                <a:cs typeface="Arial" panose="020B0604020202020204" pitchFamily="34" charset="0"/>
              </a:rPr>
              <a:t>2CO</a:t>
            </a:r>
            <a:r>
              <a:rPr lang="en-US" altLang="en-US" baseline="-25000">
                <a:solidFill>
                  <a:srgbClr val="CC00FF"/>
                </a:solidFill>
                <a:latin typeface="Arial" panose="020B0604020202020204" pitchFamily="34" charset="0"/>
                <a:cs typeface="Arial" panose="020B0604020202020204" pitchFamily="34" charset="0"/>
              </a:rPr>
              <a:t>2 </a:t>
            </a:r>
            <a:r>
              <a:rPr lang="en-US" altLang="en-US">
                <a:solidFill>
                  <a:srgbClr val="CC00FF"/>
                </a:solidFill>
                <a:latin typeface="Arial" panose="020B0604020202020204" pitchFamily="34" charset="0"/>
                <a:cs typeface="Arial" panose="020B0604020202020204" pitchFamily="34" charset="0"/>
              </a:rPr>
              <a:t>(k)</a:t>
            </a:r>
          </a:p>
        </p:txBody>
      </p:sp>
      <p:sp>
        <p:nvSpPr>
          <p:cNvPr id="7" name="TextBox 6">
            <a:extLst>
              <a:ext uri="{FF2B5EF4-FFF2-40B4-BE49-F238E27FC236}">
                <a16:creationId xmlns:a16="http://schemas.microsoft.com/office/drawing/2014/main" id="{DFC9440E-D200-4C01-BF02-888D30E7502D}"/>
              </a:ext>
            </a:extLst>
          </p:cNvPr>
          <p:cNvSpPr txBox="1">
            <a:spLocks noChangeArrowheads="1"/>
          </p:cNvSpPr>
          <p:nvPr/>
        </p:nvSpPr>
        <p:spPr bwMode="auto">
          <a:xfrm>
            <a:off x="2025650" y="2943225"/>
            <a:ext cx="17002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a:solidFill>
                  <a:srgbClr val="CC00FF"/>
                </a:solidFill>
                <a:latin typeface="Arial" panose="020B0604020202020204" pitchFamily="34" charset="0"/>
                <a:cs typeface="Arial" panose="020B0604020202020204" pitchFamily="34" charset="0"/>
              </a:rPr>
              <a:t>+2O</a:t>
            </a:r>
            <a:r>
              <a:rPr lang="en-US" altLang="en-US" baseline="-25000">
                <a:solidFill>
                  <a:srgbClr val="CC00FF"/>
                </a:solidFill>
                <a:latin typeface="Arial" panose="020B0604020202020204" pitchFamily="34" charset="0"/>
                <a:cs typeface="Arial" panose="020B0604020202020204" pitchFamily="34" charset="0"/>
              </a:rPr>
              <a:t>2</a:t>
            </a:r>
            <a:r>
              <a:rPr lang="en-US" altLang="en-US">
                <a:solidFill>
                  <a:srgbClr val="CC00FF"/>
                </a:solidFill>
                <a:latin typeface="Arial" panose="020B0604020202020204" pitchFamily="34" charset="0"/>
                <a:cs typeface="Arial" panose="020B0604020202020204" pitchFamily="34" charset="0"/>
              </a:rPr>
              <a:t>(k)</a:t>
            </a:r>
          </a:p>
        </p:txBody>
      </p:sp>
      <p:cxnSp>
        <p:nvCxnSpPr>
          <p:cNvPr id="9" name="Straight Arrow Connector 8">
            <a:extLst>
              <a:ext uri="{FF2B5EF4-FFF2-40B4-BE49-F238E27FC236}">
                <a16:creationId xmlns:a16="http://schemas.microsoft.com/office/drawing/2014/main" id="{068E733A-FEF1-4AFD-8F29-FDF1AB3C27D6}"/>
              </a:ext>
            </a:extLst>
          </p:cNvPr>
          <p:cNvCxnSpPr>
            <a:cxnSpLocks/>
          </p:cNvCxnSpPr>
          <p:nvPr/>
        </p:nvCxnSpPr>
        <p:spPr>
          <a:xfrm>
            <a:off x="1204599" y="2899002"/>
            <a:ext cx="2101850" cy="1020762"/>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A705C49-DF98-4D9A-8FCE-E77B3F7358DF}"/>
              </a:ext>
            </a:extLst>
          </p:cNvPr>
          <p:cNvCxnSpPr>
            <a:cxnSpLocks/>
          </p:cNvCxnSpPr>
          <p:nvPr/>
        </p:nvCxnSpPr>
        <p:spPr>
          <a:xfrm flipV="1">
            <a:off x="5105400" y="2897188"/>
            <a:ext cx="1493838" cy="1085850"/>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BB5869E-40F7-44FA-9CCF-181C41512075}"/>
              </a:ext>
            </a:extLst>
          </p:cNvPr>
          <p:cNvSpPr txBox="1">
            <a:spLocks noChangeArrowheads="1"/>
          </p:cNvSpPr>
          <p:nvPr/>
        </p:nvSpPr>
        <p:spPr bwMode="auto">
          <a:xfrm>
            <a:off x="4735959" y="2940051"/>
            <a:ext cx="1981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dirty="0">
                <a:solidFill>
                  <a:srgbClr val="CC00FF"/>
                </a:solidFill>
                <a:latin typeface="Arial" panose="020B0604020202020204" pitchFamily="34" charset="0"/>
                <a:cs typeface="Arial" panose="020B0604020202020204" pitchFamily="34" charset="0"/>
              </a:rPr>
              <a:t>+O</a:t>
            </a:r>
            <a:r>
              <a:rPr lang="en-US" altLang="en-US" baseline="-25000" dirty="0">
                <a:solidFill>
                  <a:srgbClr val="CC00FF"/>
                </a:solidFill>
                <a:latin typeface="Arial" panose="020B0604020202020204" pitchFamily="34" charset="0"/>
                <a:cs typeface="Arial" panose="020B0604020202020204" pitchFamily="34" charset="0"/>
              </a:rPr>
              <a:t>2</a:t>
            </a:r>
            <a:r>
              <a:rPr lang="en-US" altLang="en-US" dirty="0">
                <a:solidFill>
                  <a:srgbClr val="CC00FF"/>
                </a:solidFill>
                <a:latin typeface="Arial" panose="020B0604020202020204" pitchFamily="34" charset="0"/>
                <a:cs typeface="Arial" panose="020B0604020202020204" pitchFamily="34" charset="0"/>
              </a:rPr>
              <a:t>(k)</a:t>
            </a:r>
          </a:p>
        </p:txBody>
      </p:sp>
      <p:sp>
        <p:nvSpPr>
          <p:cNvPr id="108553" name="Rectangle 2">
            <a:extLst>
              <a:ext uri="{FF2B5EF4-FFF2-40B4-BE49-F238E27FC236}">
                <a16:creationId xmlns:a16="http://schemas.microsoft.com/office/drawing/2014/main" id="{E3421FC3-C492-45FC-AFF5-14A52F2ADACF}"/>
              </a:ext>
            </a:extLst>
          </p:cNvPr>
          <p:cNvSpPr>
            <a:spLocks noGrp="1"/>
          </p:cNvSpPr>
          <p:nvPr>
            <p:ph type="title"/>
          </p:nvPr>
        </p:nvSpPr>
        <p:spPr>
          <a:xfrm>
            <a:off x="0" y="-69850"/>
            <a:ext cx="8991600" cy="1143000"/>
          </a:xfrm>
        </p:spPr>
        <p:txBody>
          <a:bodyPr/>
          <a:lstStyle/>
          <a:p>
            <a:pPr eaLnBrk="1" hangingPunct="1"/>
            <a:r>
              <a:rPr lang="en-US" altLang="en-US" sz="3200" b="1">
                <a:solidFill>
                  <a:srgbClr val="006600"/>
                </a:solidFill>
                <a:latin typeface="Arial" panose="020B0604020202020204" pitchFamily="34" charset="0"/>
                <a:cs typeface="Arial" panose="020B0604020202020204" pitchFamily="34" charset="0"/>
              </a:rPr>
              <a:t>HỆ QUẢ 4: TÍNH ∆H THEO NHIỆT ĐỐT CHÁY </a:t>
            </a:r>
          </a:p>
        </p:txBody>
      </p:sp>
      <p:graphicFrame>
        <p:nvGraphicFramePr>
          <p:cNvPr id="25" name="Object 8">
            <a:extLst>
              <a:ext uri="{FF2B5EF4-FFF2-40B4-BE49-F238E27FC236}">
                <a16:creationId xmlns:a16="http://schemas.microsoft.com/office/drawing/2014/main" id="{A924A3FC-AB11-4B25-9028-F9FCDD273061}"/>
              </a:ext>
            </a:extLst>
          </p:cNvPr>
          <p:cNvGraphicFramePr>
            <a:graphicFrameLocks noChangeAspect="1"/>
          </p:cNvGraphicFramePr>
          <p:nvPr>
            <p:extLst>
              <p:ext uri="{D42A27DB-BD31-4B8C-83A1-F6EECF244321}">
                <p14:modId xmlns:p14="http://schemas.microsoft.com/office/powerpoint/2010/main" val="70086377"/>
              </p:ext>
            </p:extLst>
          </p:nvPr>
        </p:nvGraphicFramePr>
        <p:xfrm>
          <a:off x="1210631" y="5266776"/>
          <a:ext cx="6251575" cy="876300"/>
        </p:xfrm>
        <a:graphic>
          <a:graphicData uri="http://schemas.openxmlformats.org/presentationml/2006/ole">
            <mc:AlternateContent xmlns:mc="http://schemas.openxmlformats.org/markup-compatibility/2006">
              <mc:Choice xmlns:v="urn:schemas-microsoft-com:vml" Requires="v">
                <p:oleObj spid="_x0000_s108573" name="Equation" r:id="rId4" imgW="1701800" imgH="254000" progId="Equation.3">
                  <p:embed/>
                </p:oleObj>
              </mc:Choice>
              <mc:Fallback>
                <p:oleObj name="Equation" r:id="rId4" imgW="1701800" imgH="2540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0631" y="5266776"/>
                        <a:ext cx="625157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6" name="Straight Arrow Connector 25">
            <a:extLst>
              <a:ext uri="{FF2B5EF4-FFF2-40B4-BE49-F238E27FC236}">
                <a16:creationId xmlns:a16="http://schemas.microsoft.com/office/drawing/2014/main" id="{54CB3C83-D847-497C-94E4-29FD238EA8D8}"/>
              </a:ext>
            </a:extLst>
          </p:cNvPr>
          <p:cNvCxnSpPr>
            <a:cxnSpLocks/>
          </p:cNvCxnSpPr>
          <p:nvPr/>
        </p:nvCxnSpPr>
        <p:spPr>
          <a:xfrm flipV="1">
            <a:off x="3802063" y="2708275"/>
            <a:ext cx="1608137" cy="1588"/>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B9493BFB-14B7-4ABD-B7C1-7CEE696CA33D}"/>
              </a:ext>
            </a:extLst>
          </p:cNvPr>
          <p:cNvSpPr>
            <a:spLocks noRot="1" noChangeAspect="1" noMove="1" noResize="1" noEditPoints="1" noAdjustHandles="1" noChangeArrowheads="1" noChangeShapeType="1" noTextEdit="1"/>
          </p:cNvSpPr>
          <p:nvPr/>
        </p:nvSpPr>
        <p:spPr>
          <a:xfrm>
            <a:off x="5591174" y="3414003"/>
            <a:ext cx="2368469" cy="628634"/>
          </a:xfrm>
          <a:prstGeom prst="rect">
            <a:avLst/>
          </a:prstGeom>
          <a:blipFill>
            <a:blip r:embed="rId6"/>
            <a:stretch>
              <a:fillRect/>
            </a:stretch>
          </a:blipFill>
        </p:spPr>
        <p:txBody>
          <a:bodyPr/>
          <a:lstStyle/>
          <a:p>
            <a:pPr>
              <a:defRPr/>
            </a:pPr>
            <a:r>
              <a:rPr lang="en-US">
                <a:noFill/>
              </a:rPr>
              <a:t> </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0905BB21-A698-4115-B5BE-8173FB8C93C4}"/>
                  </a:ext>
                </a:extLst>
              </p:cNvPr>
              <p:cNvSpPr txBox="1"/>
              <p:nvPr/>
            </p:nvSpPr>
            <p:spPr>
              <a:xfrm>
                <a:off x="328226" y="3384960"/>
                <a:ext cx="1842684" cy="628634"/>
              </a:xfrm>
              <a:prstGeom prst="rect">
                <a:avLst/>
              </a:prstGeom>
              <a:solidFill>
                <a:schemeClr val="bg1"/>
              </a:solidFill>
            </p:spPr>
            <p:txBody>
              <a:bodyPr wrap="square" rtlCol="0">
                <a:spAutoFit/>
              </a:bodyPr>
              <a:lstStyle/>
              <a:p>
                <a:r>
                  <a:rPr lang="vi-VN" dirty="0">
                    <a:solidFill>
                      <a:srgbClr val="0000FF"/>
                    </a:solidFill>
                    <a:latin typeface="Arial" panose="020B0604020202020204" pitchFamily="34" charset="0"/>
                    <a:cs typeface="Arial" panose="020B0604020202020204" pitchFamily="34" charset="0"/>
                  </a:rPr>
                  <a:t>2. </a:t>
                </a:r>
                <a14:m>
                  <m:oMath xmlns:m="http://schemas.openxmlformats.org/officeDocument/2006/math">
                    <m:sSubSup>
                      <m:sSubSupPr>
                        <m:ctrlPr>
                          <a:rPr lang="vi-VN" i="1" smtClean="0">
                            <a:solidFill>
                              <a:srgbClr val="0000FF"/>
                            </a:solidFill>
                            <a:latin typeface="Cambria Math" panose="02040503050406030204" pitchFamily="18" charset="0"/>
                          </a:rPr>
                        </m:ctrlPr>
                      </m:sSubSupPr>
                      <m:e>
                        <m:r>
                          <a:rPr lang="vi-VN" i="1" smtClean="0">
                            <a:solidFill>
                              <a:srgbClr val="0000FF"/>
                            </a:solidFill>
                            <a:latin typeface="Cambria Math" panose="02040503050406030204" pitchFamily="18" charset="0"/>
                            <a:ea typeface="Cambria Math" panose="02040503050406030204" pitchFamily="18" charset="0"/>
                          </a:rPr>
                          <m:t>∆</m:t>
                        </m:r>
                        <m:r>
                          <a:rPr lang="vi-VN" b="1" i="1" smtClean="0">
                            <a:solidFill>
                              <a:srgbClr val="0000FF"/>
                            </a:solidFill>
                            <a:latin typeface="Cambria Math" panose="02040503050406030204" pitchFamily="18" charset="0"/>
                            <a:ea typeface="Cambria Math" panose="02040503050406030204" pitchFamily="18" charset="0"/>
                          </a:rPr>
                          <m:t>𝑯</m:t>
                        </m:r>
                      </m:e>
                      <m:sub>
                        <m:r>
                          <a:rPr lang="vi-VN" b="1" i="1" smtClean="0">
                            <a:solidFill>
                              <a:srgbClr val="0000FF"/>
                            </a:solidFill>
                            <a:latin typeface="Cambria Math" panose="02040503050406030204" pitchFamily="18" charset="0"/>
                          </a:rPr>
                          <m:t>đ</m:t>
                        </m:r>
                        <m:r>
                          <a:rPr lang="vi-VN" b="1" i="1" smtClean="0">
                            <a:solidFill>
                              <a:srgbClr val="0000FF"/>
                            </a:solidFill>
                            <a:latin typeface="Cambria Math" panose="02040503050406030204" pitchFamily="18" charset="0"/>
                          </a:rPr>
                          <m:t>𝒄</m:t>
                        </m:r>
                        <m:r>
                          <a:rPr lang="vi-VN" b="1" i="1" smtClean="0">
                            <a:solidFill>
                              <a:srgbClr val="0000FF"/>
                            </a:solidFill>
                            <a:latin typeface="Cambria Math" panose="02040503050406030204" pitchFamily="18" charset="0"/>
                          </a:rPr>
                          <m:t> </m:t>
                        </m:r>
                        <m:r>
                          <a:rPr lang="vi-VN" b="1" i="1" smtClean="0">
                            <a:solidFill>
                              <a:srgbClr val="0000FF"/>
                            </a:solidFill>
                            <a:latin typeface="Cambria Math" panose="02040503050406030204" pitchFamily="18" charset="0"/>
                          </a:rPr>
                          <m:t>𝑪</m:t>
                        </m:r>
                      </m:sub>
                      <m:sup>
                        <m:r>
                          <a:rPr lang="vi-VN" b="1" i="1" smtClean="0">
                            <a:solidFill>
                              <a:srgbClr val="0000FF"/>
                            </a:solidFill>
                            <a:latin typeface="Cambria Math" panose="02040503050406030204" pitchFamily="18" charset="0"/>
                          </a:rPr>
                          <m:t>𝟎</m:t>
                        </m:r>
                      </m:sup>
                    </m:sSubSup>
                  </m:oMath>
                </a14:m>
                <a:endParaRPr lang="en-US" dirty="0">
                  <a:solidFill>
                    <a:srgbClr val="0000FF"/>
                  </a:solidFill>
                  <a:latin typeface="Arial" panose="020B0604020202020204" pitchFamily="34" charset="0"/>
                  <a:cs typeface="Arial" panose="020B0604020202020204" pitchFamily="34" charset="0"/>
                </a:endParaRPr>
              </a:p>
            </p:txBody>
          </p:sp>
        </mc:Choice>
        <mc:Fallback>
          <p:sp>
            <p:nvSpPr>
              <p:cNvPr id="8" name="TextBox 7">
                <a:extLst>
                  <a:ext uri="{FF2B5EF4-FFF2-40B4-BE49-F238E27FC236}">
                    <a16:creationId xmlns:a16="http://schemas.microsoft.com/office/drawing/2014/main" id="{0905BB21-A698-4115-B5BE-8173FB8C93C4}"/>
                  </a:ext>
                </a:extLst>
              </p:cNvPr>
              <p:cNvSpPr txBox="1">
                <a:spLocks noRot="1" noChangeAspect="1" noMove="1" noResize="1" noEditPoints="1" noAdjustHandles="1" noChangeArrowheads="1" noChangeShapeType="1" noTextEdit="1"/>
              </p:cNvSpPr>
              <p:nvPr/>
            </p:nvSpPr>
            <p:spPr>
              <a:xfrm>
                <a:off x="328226" y="3384960"/>
                <a:ext cx="1842684" cy="628634"/>
              </a:xfrm>
              <a:prstGeom prst="rect">
                <a:avLst/>
              </a:prstGeom>
              <a:blipFill>
                <a:blip r:embed="rId7"/>
                <a:stretch>
                  <a:fillRect l="-8609" t="-7767" b="-29126"/>
                </a:stretch>
              </a:blipFill>
            </p:spPr>
            <p:txBody>
              <a:bodyPr/>
              <a:lstStyle/>
              <a:p>
                <a:r>
                  <a:rPr lang="en-US">
                    <a:noFill/>
                  </a:rPr>
                  <a:t> </a:t>
                </a:r>
              </a:p>
            </p:txBody>
          </p:sp>
        </mc:Fallback>
      </mc:AlternateContent>
      <p:sp>
        <p:nvSpPr>
          <p:cNvPr id="34" name="Rectangle 3">
            <a:extLst>
              <a:ext uri="{FF2B5EF4-FFF2-40B4-BE49-F238E27FC236}">
                <a16:creationId xmlns:a16="http://schemas.microsoft.com/office/drawing/2014/main" id="{1C9276FA-55F4-4BC2-8292-46F86EAFE010}"/>
              </a:ext>
            </a:extLst>
          </p:cNvPr>
          <p:cNvSpPr txBox="1">
            <a:spLocks noRot="1" noChangeAspect="1" noMove="1" noResize="1" noEditPoints="1" noAdjustHandles="1" noChangeArrowheads="1" noChangeShapeType="1" noTextEdit="1"/>
          </p:cNvSpPr>
          <p:nvPr/>
        </p:nvSpPr>
        <p:spPr bwMode="auto">
          <a:xfrm>
            <a:off x="-31657" y="1537099"/>
            <a:ext cx="9144000" cy="1143000"/>
          </a:xfrm>
          <a:prstGeom prst="rect">
            <a:avLst/>
          </a:prstGeom>
          <a:blipFill>
            <a:blip r:embed="rId8"/>
            <a:stretch>
              <a:fillRect t="-11170" r="-2267"/>
            </a:stretch>
          </a:blipFill>
          <a:ln>
            <a:noFill/>
          </a:ln>
        </p:spPr>
        <p:txBody>
          <a:bodyPr/>
          <a:lstStyle/>
          <a:p>
            <a:pPr>
              <a:defRPr/>
            </a:pPr>
            <a:r>
              <a:rPr lang="en-US">
                <a:noFill/>
              </a:rPr>
              <a:t> </a:t>
            </a:r>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FFD0939C-952D-40A5-859B-B759AA3AC2E6}"/>
                  </a:ext>
                </a:extLst>
              </p:cNvPr>
              <p:cNvSpPr txBox="1"/>
              <p:nvPr/>
            </p:nvSpPr>
            <p:spPr>
              <a:xfrm>
                <a:off x="1377124" y="4373973"/>
                <a:ext cx="6085082" cy="651332"/>
              </a:xfrm>
              <a:prstGeom prst="rect">
                <a:avLst/>
              </a:prstGeom>
              <a:solidFill>
                <a:schemeClr val="bg1"/>
              </a:solidFill>
            </p:spPr>
            <p:txBody>
              <a:bodyPr wrap="square" rtlCol="0">
                <a:spAutoFit/>
              </a:bodyPr>
              <a:lstStyle/>
              <a:p>
                <a:r>
                  <a:rPr lang="vi-VN" dirty="0">
                    <a:solidFill>
                      <a:srgbClr val="0000FF"/>
                    </a:solidFill>
                    <a:latin typeface="Arial" panose="020B0604020202020204" pitchFamily="34" charset="0"/>
                    <a:cs typeface="Arial" panose="020B0604020202020204" pitchFamily="34" charset="0"/>
                  </a:rPr>
                  <a:t> </a:t>
                </a:r>
                <a14:m>
                  <m:oMath xmlns:m="http://schemas.openxmlformats.org/officeDocument/2006/math">
                    <m:sSubSup>
                      <m:sSubSupPr>
                        <m:ctrlPr>
                          <a:rPr lang="vi-VN" i="1" smtClean="0">
                            <a:solidFill>
                              <a:srgbClr val="0000FF"/>
                            </a:solidFill>
                            <a:latin typeface="Cambria Math" panose="02040503050406030204" pitchFamily="18" charset="0"/>
                          </a:rPr>
                        </m:ctrlPr>
                      </m:sSubSupPr>
                      <m:e>
                        <m:r>
                          <a:rPr lang="vi-VN" i="1" smtClean="0">
                            <a:solidFill>
                              <a:srgbClr val="0000FF"/>
                            </a:solidFill>
                            <a:latin typeface="Cambria Math" panose="02040503050406030204" pitchFamily="18" charset="0"/>
                            <a:ea typeface="Cambria Math" panose="02040503050406030204" pitchFamily="18" charset="0"/>
                          </a:rPr>
                          <m:t>∆</m:t>
                        </m:r>
                        <m:r>
                          <a:rPr lang="vi-VN" b="1" i="1" smtClean="0">
                            <a:solidFill>
                              <a:srgbClr val="0000FF"/>
                            </a:solidFill>
                            <a:latin typeface="Cambria Math" panose="02040503050406030204" pitchFamily="18" charset="0"/>
                            <a:ea typeface="Cambria Math" panose="02040503050406030204" pitchFamily="18" charset="0"/>
                          </a:rPr>
                          <m:t>𝑯</m:t>
                        </m:r>
                      </m:e>
                      <m:sub>
                        <m:r>
                          <a:rPr lang="vi-VN" b="1" i="1" smtClean="0">
                            <a:solidFill>
                              <a:srgbClr val="0000FF"/>
                            </a:solidFill>
                            <a:latin typeface="Cambria Math" panose="02040503050406030204" pitchFamily="18" charset="0"/>
                          </a:rPr>
                          <m:t>𝒑</m:t>
                        </m:r>
                        <m:r>
                          <a:rPr lang="vi-VN" b="1" i="1" smtClean="0">
                            <a:solidFill>
                              <a:srgbClr val="0000FF"/>
                            </a:solidFill>
                            <a:latin typeface="Cambria Math" panose="02040503050406030204" pitchFamily="18" charset="0"/>
                          </a:rPr>
                          <m:t>ư</m:t>
                        </m:r>
                      </m:sub>
                      <m:sup>
                        <m:r>
                          <a:rPr lang="vi-VN" b="1" i="1" smtClean="0">
                            <a:solidFill>
                              <a:srgbClr val="0000FF"/>
                            </a:solidFill>
                            <a:latin typeface="Cambria Math" panose="02040503050406030204" pitchFamily="18" charset="0"/>
                          </a:rPr>
                          <m:t>𝟎</m:t>
                        </m:r>
                      </m:sup>
                    </m:sSubSup>
                  </m:oMath>
                </a14:m>
                <a:r>
                  <a:rPr lang="vi-VN" dirty="0">
                    <a:solidFill>
                      <a:srgbClr val="0000FF"/>
                    </a:solidFill>
                    <a:latin typeface="Arial" panose="020B0604020202020204" pitchFamily="34" charset="0"/>
                    <a:cs typeface="Arial" panose="020B0604020202020204" pitchFamily="34" charset="0"/>
                  </a:rPr>
                  <a:t> = 2.</a:t>
                </a:r>
                <a14:m>
                  <m:oMath xmlns:m="http://schemas.openxmlformats.org/officeDocument/2006/math">
                    <m:sSubSup>
                      <m:sSubSupPr>
                        <m:ctrlPr>
                          <a:rPr lang="vi-VN" i="1">
                            <a:solidFill>
                              <a:srgbClr val="0000FF"/>
                            </a:solidFill>
                            <a:latin typeface="Cambria Math" panose="02040503050406030204" pitchFamily="18" charset="0"/>
                          </a:rPr>
                        </m:ctrlPr>
                      </m:sSubSupPr>
                      <m:e>
                        <m:r>
                          <a:rPr lang="vi-VN" i="1">
                            <a:solidFill>
                              <a:srgbClr val="0000FF"/>
                            </a:solidFill>
                            <a:latin typeface="Cambria Math" panose="02040503050406030204" pitchFamily="18" charset="0"/>
                            <a:ea typeface="Cambria Math" panose="02040503050406030204" pitchFamily="18" charset="0"/>
                          </a:rPr>
                          <m:t>∆</m:t>
                        </m:r>
                        <m:r>
                          <a:rPr lang="vi-VN" i="1">
                            <a:solidFill>
                              <a:srgbClr val="0000FF"/>
                            </a:solidFill>
                            <a:latin typeface="Cambria Math" panose="02040503050406030204" pitchFamily="18" charset="0"/>
                            <a:ea typeface="Cambria Math" panose="02040503050406030204" pitchFamily="18" charset="0"/>
                          </a:rPr>
                          <m:t>𝑯</m:t>
                        </m:r>
                      </m:e>
                      <m:sub>
                        <m:r>
                          <a:rPr lang="vi-VN" b="1" i="1" smtClean="0">
                            <a:solidFill>
                              <a:srgbClr val="0000FF"/>
                            </a:solidFill>
                            <a:latin typeface="Cambria Math" panose="02040503050406030204" pitchFamily="18" charset="0"/>
                            <a:ea typeface="Cambria Math" panose="02040503050406030204" pitchFamily="18" charset="0"/>
                          </a:rPr>
                          <m:t>đ</m:t>
                        </m:r>
                        <m:r>
                          <a:rPr lang="vi-VN" b="1" i="1" smtClean="0">
                            <a:solidFill>
                              <a:srgbClr val="0000FF"/>
                            </a:solidFill>
                            <a:latin typeface="Cambria Math" panose="02040503050406030204" pitchFamily="18" charset="0"/>
                            <a:ea typeface="Cambria Math" panose="02040503050406030204" pitchFamily="18" charset="0"/>
                          </a:rPr>
                          <m:t>𝒄</m:t>
                        </m:r>
                        <m:r>
                          <a:rPr lang="vi-VN" b="1" i="1" smtClean="0">
                            <a:solidFill>
                              <a:srgbClr val="0000FF"/>
                            </a:solidFill>
                            <a:latin typeface="Cambria Math" panose="02040503050406030204" pitchFamily="18" charset="0"/>
                            <a:ea typeface="Cambria Math" panose="02040503050406030204" pitchFamily="18" charset="0"/>
                          </a:rPr>
                          <m:t> </m:t>
                        </m:r>
                        <m:r>
                          <a:rPr lang="vi-VN" b="1" i="1" smtClean="0">
                            <a:solidFill>
                              <a:srgbClr val="0000FF"/>
                            </a:solidFill>
                            <a:latin typeface="Cambria Math" panose="02040503050406030204" pitchFamily="18" charset="0"/>
                            <a:ea typeface="Cambria Math" panose="02040503050406030204" pitchFamily="18" charset="0"/>
                          </a:rPr>
                          <m:t>𝑪</m:t>
                        </m:r>
                      </m:sub>
                      <m:sup>
                        <m:r>
                          <a:rPr lang="vi-VN" i="1">
                            <a:solidFill>
                              <a:srgbClr val="0000FF"/>
                            </a:solidFill>
                            <a:latin typeface="Cambria Math" panose="02040503050406030204" pitchFamily="18" charset="0"/>
                          </a:rPr>
                          <m:t>𝟎</m:t>
                        </m:r>
                      </m:sup>
                    </m:sSubSup>
                  </m:oMath>
                </a14:m>
                <a:r>
                  <a:rPr lang="vi-VN" dirty="0">
                    <a:solidFill>
                      <a:srgbClr val="0000FF"/>
                    </a:solidFill>
                    <a:latin typeface="Arial" panose="020B0604020202020204" pitchFamily="34" charset="0"/>
                    <a:cs typeface="Arial" panose="020B0604020202020204" pitchFamily="34" charset="0"/>
                  </a:rPr>
                  <a:t> </a:t>
                </a:r>
                <a14:m>
                  <m:oMath xmlns:m="http://schemas.openxmlformats.org/officeDocument/2006/math">
                    <m:sSubSup>
                      <m:sSubSupPr>
                        <m:ctrlPr>
                          <a:rPr lang="vi-VN" i="1">
                            <a:solidFill>
                              <a:srgbClr val="0000FF"/>
                            </a:solidFill>
                            <a:latin typeface="Cambria Math" panose="02040503050406030204" pitchFamily="18" charset="0"/>
                          </a:rPr>
                        </m:ctrlPr>
                      </m:sSubSupPr>
                      <m:e>
                        <m:r>
                          <a:rPr lang="vi-VN" b="1" i="1" smtClean="0">
                            <a:solidFill>
                              <a:srgbClr val="0000FF"/>
                            </a:solidFill>
                            <a:latin typeface="Cambria Math" panose="02040503050406030204" pitchFamily="18" charset="0"/>
                          </a:rPr>
                          <m:t>− </m:t>
                        </m:r>
                        <m:r>
                          <a:rPr lang="vi-VN" b="1" i="1" smtClean="0">
                            <a:solidFill>
                              <a:srgbClr val="0000FF"/>
                            </a:solidFill>
                            <a:latin typeface="Cambria Math" panose="02040503050406030204" pitchFamily="18" charset="0"/>
                          </a:rPr>
                          <m:t>𝟐</m:t>
                        </m:r>
                        <m:r>
                          <a:rPr lang="vi-VN" b="1" i="1" smtClean="0">
                            <a:solidFill>
                              <a:srgbClr val="0000FF"/>
                            </a:solidFill>
                            <a:latin typeface="Cambria Math" panose="02040503050406030204" pitchFamily="18" charset="0"/>
                          </a:rPr>
                          <m:t>. </m:t>
                        </m:r>
                        <m:r>
                          <a:rPr lang="vi-VN" i="1">
                            <a:solidFill>
                              <a:srgbClr val="0000FF"/>
                            </a:solidFill>
                            <a:latin typeface="Cambria Math" panose="02040503050406030204" pitchFamily="18" charset="0"/>
                            <a:ea typeface="Cambria Math" panose="02040503050406030204" pitchFamily="18" charset="0"/>
                          </a:rPr>
                          <m:t>∆</m:t>
                        </m:r>
                        <m:r>
                          <a:rPr lang="vi-VN" i="1">
                            <a:solidFill>
                              <a:srgbClr val="0000FF"/>
                            </a:solidFill>
                            <a:latin typeface="Cambria Math" panose="02040503050406030204" pitchFamily="18" charset="0"/>
                            <a:ea typeface="Cambria Math" panose="02040503050406030204" pitchFamily="18" charset="0"/>
                          </a:rPr>
                          <m:t>𝑯</m:t>
                        </m:r>
                      </m:e>
                      <m:sub>
                        <m:r>
                          <a:rPr lang="vi-VN" b="1" i="1" smtClean="0">
                            <a:solidFill>
                              <a:srgbClr val="0000FF"/>
                            </a:solidFill>
                            <a:latin typeface="Cambria Math" panose="02040503050406030204" pitchFamily="18" charset="0"/>
                            <a:ea typeface="Cambria Math" panose="02040503050406030204" pitchFamily="18" charset="0"/>
                          </a:rPr>
                          <m:t>đ</m:t>
                        </m:r>
                        <m:r>
                          <a:rPr lang="vi-VN" b="1" i="1" smtClean="0">
                            <a:solidFill>
                              <a:srgbClr val="0000FF"/>
                            </a:solidFill>
                            <a:latin typeface="Cambria Math" panose="02040503050406030204" pitchFamily="18" charset="0"/>
                            <a:ea typeface="Cambria Math" panose="02040503050406030204" pitchFamily="18" charset="0"/>
                          </a:rPr>
                          <m:t>𝒄</m:t>
                        </m:r>
                        <m:r>
                          <a:rPr lang="vi-VN" b="1" i="1" smtClean="0">
                            <a:solidFill>
                              <a:srgbClr val="0000FF"/>
                            </a:solidFill>
                            <a:latin typeface="Cambria Math" panose="02040503050406030204" pitchFamily="18" charset="0"/>
                            <a:ea typeface="Cambria Math" panose="02040503050406030204" pitchFamily="18" charset="0"/>
                          </a:rPr>
                          <m:t> </m:t>
                        </m:r>
                        <m:r>
                          <a:rPr lang="vi-VN" b="1" i="1" smtClean="0">
                            <a:solidFill>
                              <a:srgbClr val="0000FF"/>
                            </a:solidFill>
                            <a:latin typeface="Cambria Math" panose="02040503050406030204" pitchFamily="18" charset="0"/>
                            <a:ea typeface="Cambria Math" panose="02040503050406030204" pitchFamily="18" charset="0"/>
                          </a:rPr>
                          <m:t>𝑪𝑶</m:t>
                        </m:r>
                      </m:sub>
                      <m:sup>
                        <m:r>
                          <a:rPr lang="vi-VN" i="1">
                            <a:solidFill>
                              <a:srgbClr val="0000FF"/>
                            </a:solidFill>
                            <a:latin typeface="Cambria Math" panose="02040503050406030204" pitchFamily="18" charset="0"/>
                          </a:rPr>
                          <m:t>𝟎</m:t>
                        </m:r>
                      </m:sup>
                    </m:sSubSup>
                  </m:oMath>
                </a14:m>
                <a:r>
                  <a:rPr lang="vi-VN" dirty="0">
                    <a:solidFill>
                      <a:srgbClr val="0000FF"/>
                    </a:solidFill>
                    <a:latin typeface="Arial" panose="020B0604020202020204" pitchFamily="34" charset="0"/>
                    <a:cs typeface="Arial" panose="020B0604020202020204" pitchFamily="34" charset="0"/>
                  </a:rPr>
                  <a:t> </a:t>
                </a:r>
                <a:endParaRPr lang="en-US" dirty="0">
                  <a:solidFill>
                    <a:srgbClr val="0000FF"/>
                  </a:solidFill>
                  <a:latin typeface="Arial" panose="020B0604020202020204" pitchFamily="34" charset="0"/>
                  <a:cs typeface="Arial" panose="020B0604020202020204" pitchFamily="34" charset="0"/>
                </a:endParaRPr>
              </a:p>
            </p:txBody>
          </p:sp>
        </mc:Choice>
        <mc:Fallback>
          <p:sp>
            <p:nvSpPr>
              <p:cNvPr id="23" name="TextBox 22">
                <a:extLst>
                  <a:ext uri="{FF2B5EF4-FFF2-40B4-BE49-F238E27FC236}">
                    <a16:creationId xmlns:a16="http://schemas.microsoft.com/office/drawing/2014/main" id="{FFD0939C-952D-40A5-859B-B759AA3AC2E6}"/>
                  </a:ext>
                </a:extLst>
              </p:cNvPr>
              <p:cNvSpPr txBox="1">
                <a:spLocks noRot="1" noChangeAspect="1" noMove="1" noResize="1" noEditPoints="1" noAdjustHandles="1" noChangeArrowheads="1" noChangeShapeType="1" noTextEdit="1"/>
              </p:cNvSpPr>
              <p:nvPr/>
            </p:nvSpPr>
            <p:spPr>
              <a:xfrm>
                <a:off x="1377124" y="4373973"/>
                <a:ext cx="6085082" cy="651332"/>
              </a:xfrm>
              <a:prstGeom prst="rect">
                <a:avLst/>
              </a:prstGeom>
              <a:blipFill>
                <a:blip r:embed="rId9"/>
                <a:stretch>
                  <a:fillRect t="-9434" b="-23585"/>
                </a:stretch>
              </a:blipFill>
            </p:spPr>
            <p:txBody>
              <a:bodyPr/>
              <a:lstStyle/>
              <a:p>
                <a:r>
                  <a:rPr lang="en-US">
                    <a:noFill/>
                  </a:rPr>
                  <a:t> </a:t>
                </a:r>
              </a:p>
            </p:txBody>
          </p:sp>
        </mc:Fallback>
      </mc:AlternateContent>
      <p:sp>
        <p:nvSpPr>
          <p:cNvPr id="29" name="Rectangle 2">
            <a:extLst>
              <a:ext uri="{FF2B5EF4-FFF2-40B4-BE49-F238E27FC236}">
                <a16:creationId xmlns:a16="http://schemas.microsoft.com/office/drawing/2014/main" id="{CC856D7C-73EB-401B-B03B-50C414231EFE}"/>
              </a:ext>
            </a:extLst>
          </p:cNvPr>
          <p:cNvSpPr txBox="1">
            <a:spLocks noChangeArrowheads="1"/>
          </p:cNvSpPr>
          <p:nvPr/>
        </p:nvSpPr>
        <p:spPr bwMode="auto">
          <a:xfrm>
            <a:off x="24736" y="2409825"/>
            <a:ext cx="9012238" cy="380999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4300" b="0" dirty="0" err="1">
                <a:solidFill>
                  <a:srgbClr val="C00000"/>
                </a:solidFill>
              </a:rPr>
              <a:t>a</a:t>
            </a:r>
            <a:r>
              <a:rPr lang="en-US" altLang="en-US" sz="4400" dirty="0" err="1">
                <a:latin typeface="Arial" panose="020B0604020202020204" pitchFamily="34" charset="0"/>
                <a:cs typeface="Arial" panose="020B0604020202020204" pitchFamily="34" charset="0"/>
              </a:rPr>
              <a:t>A</a:t>
            </a:r>
            <a:r>
              <a:rPr lang="en-US" altLang="en-US" sz="4400" b="0" dirty="0"/>
              <a:t>     +      </a:t>
            </a:r>
            <a:r>
              <a:rPr lang="en-US" altLang="en-US" sz="4400" b="0" dirty="0" err="1">
                <a:solidFill>
                  <a:schemeClr val="hlink"/>
                </a:solidFill>
              </a:rPr>
              <a:t>b</a:t>
            </a:r>
            <a:r>
              <a:rPr lang="en-US" altLang="en-US" sz="4400" dirty="0" err="1">
                <a:latin typeface="Arial" panose="020B0604020202020204" pitchFamily="34" charset="0"/>
                <a:cs typeface="Arial" panose="020B0604020202020204" pitchFamily="34" charset="0"/>
              </a:rPr>
              <a:t>B</a:t>
            </a:r>
            <a:r>
              <a:rPr lang="en-US" altLang="en-US" sz="4400" b="0" dirty="0"/>
              <a:t>     </a:t>
            </a:r>
            <a:r>
              <a:rPr lang="en-US" altLang="en-US" sz="4400" b="0" dirty="0">
                <a:sym typeface="Symbol" panose="05050102010706020507" pitchFamily="18" charset="2"/>
              </a:rPr>
              <a:t></a:t>
            </a:r>
            <a:r>
              <a:rPr lang="en-US" altLang="en-US" sz="4400" b="0" dirty="0"/>
              <a:t>      </a:t>
            </a:r>
            <a:r>
              <a:rPr lang="en-US" altLang="en-US" sz="4400" b="0" dirty="0" err="1">
                <a:solidFill>
                  <a:srgbClr val="CC00FF"/>
                </a:solidFill>
              </a:rPr>
              <a:t>c</a:t>
            </a:r>
            <a:r>
              <a:rPr lang="en-US" altLang="en-US" sz="4400" dirty="0" err="1">
                <a:latin typeface="Arial" panose="020B0604020202020204" pitchFamily="34" charset="0"/>
                <a:cs typeface="Arial" panose="020B0604020202020204" pitchFamily="34" charset="0"/>
              </a:rPr>
              <a:t>C</a:t>
            </a:r>
            <a:r>
              <a:rPr lang="en-US" altLang="en-US" sz="4400" b="0" dirty="0"/>
              <a:t>    +       </a:t>
            </a:r>
            <a:r>
              <a:rPr lang="en-US" altLang="en-US" sz="4400" b="0" dirty="0" err="1">
                <a:solidFill>
                  <a:srgbClr val="006600"/>
                </a:solidFill>
              </a:rPr>
              <a:t>d</a:t>
            </a:r>
            <a:r>
              <a:rPr lang="en-US" altLang="en-US" sz="4400" dirty="0" err="1">
                <a:latin typeface="Arial" panose="020B0604020202020204" pitchFamily="34" charset="0"/>
                <a:cs typeface="Arial" panose="020B0604020202020204" pitchFamily="34" charset="0"/>
              </a:rPr>
              <a:t>D</a:t>
            </a:r>
            <a:r>
              <a:rPr lang="en-US" altLang="en-US" sz="4400" b="0" dirty="0"/>
              <a:t> </a:t>
            </a:r>
            <a:endParaRPr lang="en-US" altLang="en-US" sz="3500" b="0" baseline="-25000" dirty="0"/>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8D2B63AC-698B-49B3-80D8-57E2AFDFDAC5}"/>
                  </a:ext>
                </a:extLst>
              </p:cNvPr>
              <p:cNvSpPr txBox="1"/>
              <p:nvPr/>
            </p:nvSpPr>
            <p:spPr>
              <a:xfrm>
                <a:off x="3989284" y="3391305"/>
                <a:ext cx="1115260" cy="651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Sup>
                        <m:sSubSupPr>
                          <m:ctrlPr>
                            <a:rPr lang="vi-VN" i="1">
                              <a:solidFill>
                                <a:srgbClr val="0000FF"/>
                              </a:solidFill>
                              <a:latin typeface="Cambria Math" panose="02040503050406030204" pitchFamily="18" charset="0"/>
                            </a:rPr>
                          </m:ctrlPr>
                        </m:sSubSupPr>
                        <m:e>
                          <m:r>
                            <a:rPr lang="vi-VN" i="1">
                              <a:solidFill>
                                <a:srgbClr val="0000FF"/>
                              </a:solidFill>
                              <a:latin typeface="Cambria Math" panose="02040503050406030204" pitchFamily="18" charset="0"/>
                              <a:ea typeface="Cambria Math" panose="02040503050406030204" pitchFamily="18" charset="0"/>
                            </a:rPr>
                            <m:t>∆</m:t>
                          </m:r>
                          <m:r>
                            <a:rPr lang="vi-VN" i="1">
                              <a:solidFill>
                                <a:srgbClr val="0000FF"/>
                              </a:solidFill>
                              <a:latin typeface="Cambria Math" panose="02040503050406030204" pitchFamily="18" charset="0"/>
                              <a:ea typeface="Cambria Math" panose="02040503050406030204" pitchFamily="18" charset="0"/>
                            </a:rPr>
                            <m:t>𝑯</m:t>
                          </m:r>
                        </m:e>
                        <m:sub>
                          <m:r>
                            <a:rPr lang="vi-VN" i="1">
                              <a:solidFill>
                                <a:srgbClr val="0000FF"/>
                              </a:solidFill>
                              <a:latin typeface="Cambria Math" panose="02040503050406030204" pitchFamily="18" charset="0"/>
                            </a:rPr>
                            <m:t>𝒑</m:t>
                          </m:r>
                          <m:r>
                            <a:rPr lang="vi-VN" i="1">
                              <a:solidFill>
                                <a:srgbClr val="0000FF"/>
                              </a:solidFill>
                              <a:latin typeface="Cambria Math" panose="02040503050406030204" pitchFamily="18" charset="0"/>
                            </a:rPr>
                            <m:t>ư</m:t>
                          </m:r>
                        </m:sub>
                        <m:sup>
                          <m:r>
                            <a:rPr lang="vi-VN" i="1">
                              <a:solidFill>
                                <a:srgbClr val="0000FF"/>
                              </a:solidFill>
                              <a:latin typeface="Cambria Math" panose="02040503050406030204" pitchFamily="18" charset="0"/>
                            </a:rPr>
                            <m:t>𝟎</m:t>
                          </m:r>
                        </m:sup>
                      </m:sSubSup>
                    </m:oMath>
                  </m:oMathPara>
                </a14:m>
                <a:endParaRPr lang="en-US" dirty="0"/>
              </a:p>
            </p:txBody>
          </p:sp>
        </mc:Choice>
        <mc:Fallback>
          <p:sp>
            <p:nvSpPr>
              <p:cNvPr id="11" name="TextBox 10">
                <a:extLst>
                  <a:ext uri="{FF2B5EF4-FFF2-40B4-BE49-F238E27FC236}">
                    <a16:creationId xmlns:a16="http://schemas.microsoft.com/office/drawing/2014/main" id="{8D2B63AC-698B-49B3-80D8-57E2AFDFDAC5}"/>
                  </a:ext>
                </a:extLst>
              </p:cNvPr>
              <p:cNvSpPr txBox="1">
                <a:spLocks noRot="1" noChangeAspect="1" noMove="1" noResize="1" noEditPoints="1" noAdjustHandles="1" noChangeArrowheads="1" noChangeShapeType="1" noTextEdit="1"/>
              </p:cNvSpPr>
              <p:nvPr/>
            </p:nvSpPr>
            <p:spPr>
              <a:xfrm>
                <a:off x="3989284" y="3391305"/>
                <a:ext cx="1115260" cy="651332"/>
              </a:xfrm>
              <a:prstGeom prst="rect">
                <a:avLst/>
              </a:prstGeom>
              <a:blipFill>
                <a:blip r:embed="rId10"/>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4" grpId="0"/>
      <p:bldP spid="3" grpId="0" animBg="1"/>
      <p:bldP spid="8" grpId="0" animBg="1"/>
      <p:bldP spid="34" grpId="0" animBg="1"/>
      <p:bldP spid="23" grpId="0" animBg="1"/>
      <p:bldP spid="29" grpId="0" animBg="1"/>
      <p:bldP spid="1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49D8B0-C4E3-40FD-9C66-DA82C47FFCEE}"/>
              </a:ext>
            </a:extLst>
          </p:cNvPr>
          <p:cNvSpPr txBox="1">
            <a:spLocks noRot="1" noChangeAspect="1" noMove="1" noResize="1" noEditPoints="1" noAdjustHandles="1" noChangeArrowheads="1" noChangeShapeType="1" noTextEdit="1"/>
          </p:cNvSpPr>
          <p:nvPr/>
        </p:nvSpPr>
        <p:spPr>
          <a:xfrm>
            <a:off x="4191000" y="5310216"/>
            <a:ext cx="4267200" cy="657168"/>
          </a:xfrm>
          <a:prstGeom prst="rect">
            <a:avLst/>
          </a:prstGeom>
          <a:blipFill>
            <a:blip r:embed="rId2"/>
            <a:stretch>
              <a:fillRect l="-3714" t="-11111" b="-19444"/>
            </a:stretch>
          </a:blipFill>
        </p:spPr>
        <p:txBody>
          <a:bodyPr/>
          <a:lstStyle/>
          <a:p>
            <a:pPr>
              <a:defRPr/>
            </a:pPr>
            <a:r>
              <a:rPr lang="en-US">
                <a:noFill/>
              </a:rPr>
              <a:t> </a:t>
            </a:r>
          </a:p>
        </p:txBody>
      </p:sp>
      <p:sp>
        <p:nvSpPr>
          <p:cNvPr id="5" name="Content Placeholder 4">
            <a:extLst>
              <a:ext uri="{FF2B5EF4-FFF2-40B4-BE49-F238E27FC236}">
                <a16:creationId xmlns:a16="http://schemas.microsoft.com/office/drawing/2014/main" id="{48B5F099-C72A-4D30-BCFB-8BA5023513F8}"/>
              </a:ext>
            </a:extLst>
          </p:cNvPr>
          <p:cNvSpPr>
            <a:spLocks noGrp="1" noRot="1" noChangeAspect="1" noMove="1" noResize="1" noEditPoints="1" noAdjustHandles="1" noChangeArrowheads="1" noChangeShapeType="1" noTextEdit="1"/>
          </p:cNvSpPr>
          <p:nvPr>
            <p:ph idx="1"/>
          </p:nvPr>
        </p:nvSpPr>
        <p:spPr>
          <a:xfrm>
            <a:off x="304800" y="1065733"/>
            <a:ext cx="8229600" cy="1685849"/>
          </a:xfrm>
          <a:blipFill>
            <a:blip r:embed="rId3"/>
            <a:stretch>
              <a:fillRect l="-1852" t="-4710" b="-17391"/>
            </a:stretch>
          </a:blipFill>
        </p:spPr>
        <p:txBody>
          <a:bodyPr/>
          <a:lstStyle/>
          <a:p>
            <a:pPr>
              <a:defRPr/>
            </a:pPr>
            <a:r>
              <a:rPr lang="en-US">
                <a:noFill/>
              </a:rPr>
              <a:t> </a:t>
            </a:r>
          </a:p>
        </p:txBody>
      </p:sp>
      <p:sp>
        <p:nvSpPr>
          <p:cNvPr id="6" name="TextBox 5">
            <a:extLst>
              <a:ext uri="{FF2B5EF4-FFF2-40B4-BE49-F238E27FC236}">
                <a16:creationId xmlns:a16="http://schemas.microsoft.com/office/drawing/2014/main" id="{0AF5854E-82CB-4EF6-8B36-A487907B7547}"/>
              </a:ext>
            </a:extLst>
          </p:cNvPr>
          <p:cNvSpPr txBox="1">
            <a:spLocks noRot="1" noChangeAspect="1" noMove="1" noResize="1" noEditPoints="1" noAdjustHandles="1" noChangeArrowheads="1" noChangeShapeType="1" noTextEdit="1"/>
          </p:cNvSpPr>
          <p:nvPr/>
        </p:nvSpPr>
        <p:spPr>
          <a:xfrm>
            <a:off x="609600" y="304800"/>
            <a:ext cx="7010400" cy="621324"/>
          </a:xfrm>
          <a:prstGeom prst="rect">
            <a:avLst/>
          </a:prstGeom>
          <a:blipFill>
            <a:blip r:embed="rId4"/>
            <a:stretch>
              <a:fillRect l="-2174" t="-8824" b="-29412"/>
            </a:stretch>
          </a:blipFill>
        </p:spPr>
        <p:txBody>
          <a:bodyPr/>
          <a:lstStyle/>
          <a:p>
            <a:pPr>
              <a:defRPr/>
            </a:pPr>
            <a:r>
              <a:rPr lang="en-US">
                <a:noFill/>
              </a:rPr>
              <a:t> </a:t>
            </a:r>
          </a:p>
        </p:txBody>
      </p:sp>
      <p:sp>
        <p:nvSpPr>
          <p:cNvPr id="9" name="TextBox 8">
            <a:extLst>
              <a:ext uri="{FF2B5EF4-FFF2-40B4-BE49-F238E27FC236}">
                <a16:creationId xmlns:a16="http://schemas.microsoft.com/office/drawing/2014/main" id="{D831DEC8-F109-4B77-BB29-25E31492143E}"/>
              </a:ext>
            </a:extLst>
          </p:cNvPr>
          <p:cNvSpPr txBox="1">
            <a:spLocks noRot="1" noChangeAspect="1" noMove="1" noResize="1" noEditPoints="1" noAdjustHandles="1" noChangeArrowheads="1" noChangeShapeType="1" noTextEdit="1"/>
          </p:cNvSpPr>
          <p:nvPr/>
        </p:nvSpPr>
        <p:spPr>
          <a:xfrm>
            <a:off x="0" y="3548168"/>
            <a:ext cx="9372600" cy="621773"/>
          </a:xfrm>
          <a:prstGeom prst="rect">
            <a:avLst/>
          </a:prstGeom>
          <a:blipFill>
            <a:blip r:embed="rId5"/>
            <a:stretch>
              <a:fillRect l="-1495" t="-11765" r="-260" b="-19608"/>
            </a:stretch>
          </a:blipFill>
        </p:spPr>
        <p:txBody>
          <a:bodyPr/>
          <a:lstStyle/>
          <a:p>
            <a:pPr>
              <a:defRPr/>
            </a:pPr>
            <a:r>
              <a:rPr lang="en-US">
                <a:noFill/>
              </a:rPr>
              <a:t> </a:t>
            </a:r>
          </a:p>
        </p:txBody>
      </p:sp>
      <p:sp>
        <p:nvSpPr>
          <p:cNvPr id="10" name="TextBox 9">
            <a:extLst>
              <a:ext uri="{FF2B5EF4-FFF2-40B4-BE49-F238E27FC236}">
                <a16:creationId xmlns:a16="http://schemas.microsoft.com/office/drawing/2014/main" id="{A932494F-3768-42DE-AB09-C76D4E92CABD}"/>
              </a:ext>
            </a:extLst>
          </p:cNvPr>
          <p:cNvSpPr txBox="1">
            <a:spLocks noRot="1" noChangeAspect="1" noMove="1" noResize="1" noEditPoints="1" noAdjustHandles="1" noChangeArrowheads="1" noChangeShapeType="1" noTextEdit="1"/>
          </p:cNvSpPr>
          <p:nvPr/>
        </p:nvSpPr>
        <p:spPr>
          <a:xfrm>
            <a:off x="76200" y="4495800"/>
            <a:ext cx="9372600" cy="621773"/>
          </a:xfrm>
          <a:prstGeom prst="rect">
            <a:avLst/>
          </a:prstGeom>
          <a:blipFill>
            <a:blip r:embed="rId6"/>
            <a:stretch>
              <a:fillRect l="-1561" t="-11881" b="-19802"/>
            </a:stretch>
          </a:blipFill>
        </p:spPr>
        <p:txBody>
          <a:bodyPr/>
          <a:lstStyle/>
          <a:p>
            <a:pPr>
              <a:defRPr/>
            </a:pPr>
            <a:r>
              <a:rPr lang="en-US">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a:extLst>
              <a:ext uri="{FF2B5EF4-FFF2-40B4-BE49-F238E27FC236}">
                <a16:creationId xmlns:a16="http://schemas.microsoft.com/office/drawing/2014/main" id="{CE69CCD5-E681-44AF-93AF-5650132FD9F3}"/>
              </a:ext>
            </a:extLst>
          </p:cNvPr>
          <p:cNvSpPr>
            <a:spLocks noGrp="1"/>
          </p:cNvSpPr>
          <p:nvPr>
            <p:ph type="title"/>
          </p:nvPr>
        </p:nvSpPr>
        <p:spPr>
          <a:xfrm>
            <a:off x="0" y="0"/>
            <a:ext cx="9144000" cy="1371600"/>
          </a:xfrm>
        </p:spPr>
        <p:txBody>
          <a:bodyPr/>
          <a:lstStyle/>
          <a:p>
            <a:pPr algn="l" eaLnBrk="1" hangingPunct="1"/>
            <a:r>
              <a:rPr lang="en-US" altLang="en-US" sz="2800" b="1">
                <a:solidFill>
                  <a:srgbClr val="FF0000"/>
                </a:solidFill>
                <a:latin typeface="Arial" panose="020B0604020202020204" pitchFamily="34" charset="0"/>
                <a:cs typeface="Arial" panose="020B0604020202020204" pitchFamily="34" charset="0"/>
                <a:sym typeface="Symbol" panose="05050102010706020507" pitchFamily="18" charset="2"/>
              </a:rPr>
              <a:t>HỆ QUẢ 5- TÍNH ∆H THEO NĂNG LƯỢNG LIÊN KẾT</a:t>
            </a:r>
            <a:br>
              <a:rPr lang="en-US" altLang="en-US" sz="2800" b="1">
                <a:solidFill>
                  <a:srgbClr val="FF0000"/>
                </a:solidFill>
                <a:latin typeface="Arial" panose="020B0604020202020204" pitchFamily="34" charset="0"/>
                <a:cs typeface="Arial" panose="020B0604020202020204" pitchFamily="34" charset="0"/>
                <a:sym typeface="Symbol" panose="05050102010706020507" pitchFamily="18" charset="2"/>
              </a:rPr>
            </a:br>
            <a:r>
              <a:rPr lang="en-US" altLang="en-US" sz="2800" b="1">
                <a:solidFill>
                  <a:srgbClr val="FF0000"/>
                </a:solidFill>
                <a:latin typeface="Arial" panose="020B0604020202020204" pitchFamily="34" charset="0"/>
                <a:cs typeface="Arial" panose="020B0604020202020204" pitchFamily="34" charset="0"/>
                <a:sym typeface="Symbol" panose="05050102010706020507" pitchFamily="18" charset="2"/>
              </a:rPr>
              <a:t> </a:t>
            </a:r>
            <a:r>
              <a:rPr lang="en-US" altLang="en-US" sz="3200" b="1">
                <a:solidFill>
                  <a:srgbClr val="0000FF"/>
                </a:solidFill>
                <a:latin typeface="Arial" panose="020B0604020202020204" pitchFamily="34" charset="0"/>
                <a:cs typeface="Arial" panose="020B0604020202020204" pitchFamily="34" charset="0"/>
                <a:sym typeface="Symbol" panose="05050102010706020507" pitchFamily="18" charset="2"/>
              </a:rPr>
              <a:t>H</a:t>
            </a:r>
            <a:r>
              <a:rPr lang="en-US" altLang="en-US" sz="3200" b="1" baseline="-25000">
                <a:solidFill>
                  <a:srgbClr val="0000FF"/>
                </a:solidFill>
                <a:latin typeface="Arial" panose="020B0604020202020204" pitchFamily="34" charset="0"/>
                <a:cs typeface="Arial" panose="020B0604020202020204" pitchFamily="34" charset="0"/>
                <a:sym typeface="Symbol" panose="05050102010706020507" pitchFamily="18" charset="2"/>
              </a:rPr>
              <a:t>pư</a:t>
            </a:r>
            <a:r>
              <a:rPr lang="en-US" altLang="en-US" sz="3200" b="1">
                <a:solidFill>
                  <a:srgbClr val="0000FF"/>
                </a:solidFill>
                <a:latin typeface="Arial" panose="020B0604020202020204" pitchFamily="34" charset="0"/>
                <a:cs typeface="Arial" panose="020B0604020202020204" pitchFamily="34" charset="0"/>
                <a:sym typeface="Symbol" panose="05050102010706020507" pitchFamily="18" charset="2"/>
              </a:rPr>
              <a:t>=(E</a:t>
            </a:r>
            <a:r>
              <a:rPr lang="en-US" altLang="en-US" sz="3200" b="1" baseline="-25000">
                <a:solidFill>
                  <a:srgbClr val="0000FF"/>
                </a:solidFill>
                <a:latin typeface="Arial" panose="020B0604020202020204" pitchFamily="34" charset="0"/>
                <a:cs typeface="Arial" panose="020B0604020202020204" pitchFamily="34" charset="0"/>
                <a:sym typeface="Symbol" panose="05050102010706020507" pitchFamily="18" charset="2"/>
              </a:rPr>
              <a:t>lk</a:t>
            </a:r>
            <a:r>
              <a:rPr lang="en-US" altLang="en-US" sz="3200" b="1">
                <a:solidFill>
                  <a:srgbClr val="0000FF"/>
                </a:solidFill>
                <a:latin typeface="Arial" panose="020B0604020202020204" pitchFamily="34" charset="0"/>
                <a:cs typeface="Arial" panose="020B0604020202020204" pitchFamily="34" charset="0"/>
                <a:sym typeface="Symbol" panose="05050102010706020507" pitchFamily="18" charset="2"/>
              </a:rPr>
              <a:t>)</a:t>
            </a:r>
            <a:r>
              <a:rPr lang="en-US" altLang="en-US" sz="3200" b="1" baseline="-25000">
                <a:solidFill>
                  <a:srgbClr val="0000FF"/>
                </a:solidFill>
                <a:latin typeface="Arial" panose="020B0604020202020204" pitchFamily="34" charset="0"/>
                <a:cs typeface="Arial" panose="020B0604020202020204" pitchFamily="34" charset="0"/>
                <a:sym typeface="Symbol" panose="05050102010706020507" pitchFamily="18" charset="2"/>
              </a:rPr>
              <a:t>cđ</a:t>
            </a:r>
            <a:r>
              <a:rPr lang="en-US" altLang="en-US" sz="3200" b="1">
                <a:solidFill>
                  <a:srgbClr val="0000FF"/>
                </a:solidFill>
                <a:latin typeface="Arial" panose="020B0604020202020204" pitchFamily="34" charset="0"/>
                <a:cs typeface="Arial" panose="020B0604020202020204" pitchFamily="34" charset="0"/>
                <a:sym typeface="Symbol" panose="05050102010706020507" pitchFamily="18" charset="2"/>
              </a:rPr>
              <a:t> -(E</a:t>
            </a:r>
            <a:r>
              <a:rPr lang="en-US" altLang="en-US" sz="3200" b="1" baseline="-25000">
                <a:solidFill>
                  <a:srgbClr val="0000FF"/>
                </a:solidFill>
                <a:latin typeface="Arial" panose="020B0604020202020204" pitchFamily="34" charset="0"/>
                <a:cs typeface="Arial" panose="020B0604020202020204" pitchFamily="34" charset="0"/>
                <a:sym typeface="Symbol" panose="05050102010706020507" pitchFamily="18" charset="2"/>
              </a:rPr>
              <a:t>lk</a:t>
            </a:r>
            <a:r>
              <a:rPr lang="en-US" altLang="en-US" sz="3200" b="1">
                <a:solidFill>
                  <a:srgbClr val="0000FF"/>
                </a:solidFill>
                <a:latin typeface="Arial" panose="020B0604020202020204" pitchFamily="34" charset="0"/>
                <a:cs typeface="Arial" panose="020B0604020202020204" pitchFamily="34" charset="0"/>
                <a:sym typeface="Symbol" panose="05050102010706020507" pitchFamily="18" charset="2"/>
              </a:rPr>
              <a:t>)</a:t>
            </a:r>
            <a:r>
              <a:rPr lang="en-US" altLang="en-US" sz="3200" b="1" baseline="-25000">
                <a:solidFill>
                  <a:srgbClr val="0000FF"/>
                </a:solidFill>
                <a:latin typeface="Arial" panose="020B0604020202020204" pitchFamily="34" charset="0"/>
                <a:cs typeface="Arial" panose="020B0604020202020204" pitchFamily="34" charset="0"/>
                <a:sym typeface="Symbol" panose="05050102010706020507" pitchFamily="18" charset="2"/>
              </a:rPr>
              <a:t>sp</a:t>
            </a:r>
            <a:r>
              <a:rPr lang="en-US" altLang="en-US" sz="3200" b="1">
                <a:solidFill>
                  <a:srgbClr val="0000FF"/>
                </a:solidFill>
                <a:latin typeface="Arial" panose="020B0604020202020204" pitchFamily="34" charset="0"/>
                <a:cs typeface="Arial" panose="020B0604020202020204" pitchFamily="34" charset="0"/>
                <a:sym typeface="Symbol" panose="05050102010706020507" pitchFamily="18" charset="2"/>
              </a:rPr>
              <a:t> ;</a:t>
            </a:r>
            <a:r>
              <a:rPr lang="en-US" altLang="en-US" sz="3200" baseline="-25000">
                <a:solidFill>
                  <a:srgbClr val="0000FF"/>
                </a:solidFill>
                <a:latin typeface="Arial" panose="020B0604020202020204" pitchFamily="34" charset="0"/>
                <a:cs typeface="Arial" panose="020B0604020202020204" pitchFamily="34" charset="0"/>
                <a:sym typeface="Symbol" panose="05050102010706020507" pitchFamily="18" charset="2"/>
              </a:rPr>
              <a:t> </a:t>
            </a:r>
            <a:r>
              <a:rPr lang="en-US" altLang="en-US" sz="3200" b="1">
                <a:solidFill>
                  <a:srgbClr val="CC00FF"/>
                </a:solidFill>
                <a:latin typeface="Arial" panose="020B0604020202020204" pitchFamily="34" charset="0"/>
                <a:cs typeface="Arial" panose="020B0604020202020204" pitchFamily="34" charset="0"/>
                <a:sym typeface="Symbol" panose="05050102010706020507" pitchFamily="18" charset="2"/>
              </a:rPr>
              <a:t>H</a:t>
            </a:r>
            <a:r>
              <a:rPr lang="en-US" altLang="en-US" sz="3200" b="1" baseline="-25000">
                <a:solidFill>
                  <a:srgbClr val="CC00FF"/>
                </a:solidFill>
                <a:latin typeface="Arial" panose="020B0604020202020204" pitchFamily="34" charset="0"/>
                <a:cs typeface="Arial" panose="020B0604020202020204" pitchFamily="34" charset="0"/>
                <a:sym typeface="Symbol" panose="05050102010706020507" pitchFamily="18" charset="2"/>
              </a:rPr>
              <a:t>pư</a:t>
            </a:r>
            <a:r>
              <a:rPr lang="en-US" altLang="en-US" sz="3200" b="1">
                <a:solidFill>
                  <a:srgbClr val="CC00FF"/>
                </a:solidFill>
                <a:latin typeface="Arial" panose="020B0604020202020204" pitchFamily="34" charset="0"/>
                <a:cs typeface="Arial" panose="020B0604020202020204" pitchFamily="34" charset="0"/>
                <a:sym typeface="Symbol" panose="05050102010706020507" pitchFamily="18" charset="2"/>
              </a:rPr>
              <a:t> =(E</a:t>
            </a:r>
            <a:r>
              <a:rPr lang="en-US" altLang="en-US" sz="3200" b="1" baseline="-25000">
                <a:solidFill>
                  <a:srgbClr val="CC00FF"/>
                </a:solidFill>
                <a:latin typeface="Arial" panose="020B0604020202020204" pitchFamily="34" charset="0"/>
                <a:cs typeface="Arial" panose="020B0604020202020204" pitchFamily="34" charset="0"/>
                <a:sym typeface="Symbol" panose="05050102010706020507" pitchFamily="18" charset="2"/>
              </a:rPr>
              <a:t>lk</a:t>
            </a:r>
            <a:r>
              <a:rPr lang="en-US" altLang="en-US" sz="3200" b="1">
                <a:solidFill>
                  <a:srgbClr val="CC00FF"/>
                </a:solidFill>
                <a:latin typeface="Arial" panose="020B0604020202020204" pitchFamily="34" charset="0"/>
                <a:cs typeface="Arial" panose="020B0604020202020204" pitchFamily="34" charset="0"/>
                <a:sym typeface="Symbol" panose="05050102010706020507" pitchFamily="18" charset="2"/>
              </a:rPr>
              <a:t>)</a:t>
            </a:r>
            <a:r>
              <a:rPr lang="en-US" altLang="en-US" sz="3200" b="1" baseline="-25000">
                <a:solidFill>
                  <a:srgbClr val="CC00FF"/>
                </a:solidFill>
                <a:latin typeface="Arial" panose="020B0604020202020204" pitchFamily="34" charset="0"/>
                <a:cs typeface="Arial" panose="020B0604020202020204" pitchFamily="34" charset="0"/>
                <a:sym typeface="Symbol" panose="05050102010706020507" pitchFamily="18" charset="2"/>
              </a:rPr>
              <a:t>đứt</a:t>
            </a:r>
            <a:r>
              <a:rPr lang="en-US" altLang="en-US" sz="3200" b="1">
                <a:solidFill>
                  <a:srgbClr val="CC00FF"/>
                </a:solidFill>
                <a:latin typeface="Arial" panose="020B0604020202020204" pitchFamily="34" charset="0"/>
                <a:cs typeface="Arial" panose="020B0604020202020204" pitchFamily="34" charset="0"/>
                <a:sym typeface="Symbol" panose="05050102010706020507" pitchFamily="18" charset="2"/>
              </a:rPr>
              <a:t> -(E</a:t>
            </a:r>
            <a:r>
              <a:rPr lang="en-US" altLang="en-US" sz="3200" b="1" baseline="-25000">
                <a:solidFill>
                  <a:srgbClr val="CC00FF"/>
                </a:solidFill>
                <a:latin typeface="Arial" panose="020B0604020202020204" pitchFamily="34" charset="0"/>
                <a:cs typeface="Arial" panose="020B0604020202020204" pitchFamily="34" charset="0"/>
                <a:sym typeface="Symbol" panose="05050102010706020507" pitchFamily="18" charset="2"/>
              </a:rPr>
              <a:t>lk</a:t>
            </a:r>
            <a:r>
              <a:rPr lang="en-US" altLang="en-US" sz="3200" b="1">
                <a:solidFill>
                  <a:srgbClr val="CC00FF"/>
                </a:solidFill>
                <a:latin typeface="Arial" panose="020B0604020202020204" pitchFamily="34" charset="0"/>
                <a:cs typeface="Arial" panose="020B0604020202020204" pitchFamily="34" charset="0"/>
                <a:sym typeface="Symbol" panose="05050102010706020507" pitchFamily="18" charset="2"/>
              </a:rPr>
              <a:t>)</a:t>
            </a:r>
            <a:r>
              <a:rPr lang="en-US" altLang="en-US" sz="3200" b="1" baseline="-25000">
                <a:solidFill>
                  <a:srgbClr val="CC00FF"/>
                </a:solidFill>
                <a:latin typeface="Arial" panose="020B0604020202020204" pitchFamily="34" charset="0"/>
                <a:cs typeface="Arial" panose="020B0604020202020204" pitchFamily="34" charset="0"/>
                <a:sym typeface="Symbol" panose="05050102010706020507" pitchFamily="18" charset="2"/>
              </a:rPr>
              <a:t>tt</a:t>
            </a:r>
          </a:p>
        </p:txBody>
      </p:sp>
      <p:sp>
        <p:nvSpPr>
          <p:cNvPr id="395267" name="Rectangle 3">
            <a:extLst>
              <a:ext uri="{FF2B5EF4-FFF2-40B4-BE49-F238E27FC236}">
                <a16:creationId xmlns:a16="http://schemas.microsoft.com/office/drawing/2014/main" id="{3DE49A33-58A1-4190-BB3D-5315CB3814A3}"/>
              </a:ext>
            </a:extLst>
          </p:cNvPr>
          <p:cNvSpPr>
            <a:spLocks noGrp="1"/>
          </p:cNvSpPr>
          <p:nvPr>
            <p:ph idx="1"/>
          </p:nvPr>
        </p:nvSpPr>
        <p:spPr>
          <a:xfrm>
            <a:off x="685800" y="1752600"/>
            <a:ext cx="7772400" cy="762000"/>
          </a:xfrm>
        </p:spPr>
        <p:txBody>
          <a:bodyPr/>
          <a:lstStyle/>
          <a:p>
            <a:pPr eaLnBrk="1" hangingPunct="1">
              <a:buFontTx/>
              <a:buNone/>
            </a:pPr>
            <a:r>
              <a:rPr lang="en-US" altLang="en-US" sz="3600" b="1">
                <a:solidFill>
                  <a:srgbClr val="CC00FF"/>
                </a:solidFill>
              </a:rPr>
              <a:t>H-H(k)  +  Cl-Cl(k)        </a:t>
            </a:r>
            <a:r>
              <a:rPr lang="en-US" altLang="en-US" sz="3600" b="1">
                <a:solidFill>
                  <a:srgbClr val="CC00FF"/>
                </a:solidFill>
                <a:latin typeface="Arial" panose="020B0604020202020204" pitchFamily="34" charset="0"/>
                <a:cs typeface="Arial" panose="020B0604020202020204" pitchFamily="34" charset="0"/>
              </a:rPr>
              <a:t>→</a:t>
            </a:r>
            <a:r>
              <a:rPr lang="en-US" altLang="en-US" sz="3600" b="1">
                <a:solidFill>
                  <a:srgbClr val="CC00FF"/>
                </a:solidFill>
              </a:rPr>
              <a:t>        2H-Cl(k)</a:t>
            </a:r>
            <a:endParaRPr lang="en-US" altLang="en-US" sz="3600" b="1" baseline="-25000">
              <a:solidFill>
                <a:srgbClr val="CC00FF"/>
              </a:solidFill>
              <a:sym typeface="Symbol" panose="05050102010706020507" pitchFamily="18" charset="2"/>
            </a:endParaRPr>
          </a:p>
        </p:txBody>
      </p:sp>
      <p:sp>
        <p:nvSpPr>
          <p:cNvPr id="395268" name="Line 4">
            <a:extLst>
              <a:ext uri="{FF2B5EF4-FFF2-40B4-BE49-F238E27FC236}">
                <a16:creationId xmlns:a16="http://schemas.microsoft.com/office/drawing/2014/main" id="{B17A01C5-3FEE-4408-A8DD-D09CAAC2A8A2}"/>
              </a:ext>
            </a:extLst>
          </p:cNvPr>
          <p:cNvSpPr>
            <a:spLocks noChangeShapeType="1"/>
          </p:cNvSpPr>
          <p:nvPr/>
        </p:nvSpPr>
        <p:spPr bwMode="auto">
          <a:xfrm>
            <a:off x="914400" y="2514600"/>
            <a:ext cx="0" cy="1066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95269" name="Text Box 5">
            <a:extLst>
              <a:ext uri="{FF2B5EF4-FFF2-40B4-BE49-F238E27FC236}">
                <a16:creationId xmlns:a16="http://schemas.microsoft.com/office/drawing/2014/main" id="{B81D0B97-C309-4BF2-957C-8BDAFCDD26E8}"/>
              </a:ext>
            </a:extLst>
          </p:cNvPr>
          <p:cNvSpPr txBox="1">
            <a:spLocks noChangeArrowheads="1"/>
          </p:cNvSpPr>
          <p:nvPr/>
        </p:nvSpPr>
        <p:spPr bwMode="auto">
          <a:xfrm>
            <a:off x="685800" y="3657600"/>
            <a:ext cx="129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a:solidFill>
                  <a:srgbClr val="0000FF"/>
                </a:solidFill>
                <a:latin typeface="Arial" panose="020B0604020202020204" pitchFamily="34" charset="0"/>
                <a:cs typeface="Arial" panose="020B0604020202020204" pitchFamily="34" charset="0"/>
              </a:rPr>
              <a:t>2H(k)</a:t>
            </a:r>
          </a:p>
        </p:txBody>
      </p:sp>
      <p:sp>
        <p:nvSpPr>
          <p:cNvPr id="395270" name="Text Box 6">
            <a:extLst>
              <a:ext uri="{FF2B5EF4-FFF2-40B4-BE49-F238E27FC236}">
                <a16:creationId xmlns:a16="http://schemas.microsoft.com/office/drawing/2014/main" id="{AF1A1016-39B0-45A6-8F94-C9B5C9DCA504}"/>
              </a:ext>
            </a:extLst>
          </p:cNvPr>
          <p:cNvSpPr txBox="1">
            <a:spLocks noChangeArrowheads="1"/>
          </p:cNvSpPr>
          <p:nvPr/>
        </p:nvSpPr>
        <p:spPr bwMode="auto">
          <a:xfrm>
            <a:off x="990600" y="2667000"/>
            <a:ext cx="1371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a:latin typeface="Arial" panose="020B0604020202020204" pitchFamily="34" charset="0"/>
                <a:cs typeface="Arial" panose="020B0604020202020204" pitchFamily="34" charset="0"/>
              </a:rPr>
              <a:t>E</a:t>
            </a:r>
            <a:r>
              <a:rPr lang="en-US" altLang="en-US" baseline="-25000">
                <a:latin typeface="Arial" panose="020B0604020202020204" pitchFamily="34" charset="0"/>
                <a:cs typeface="Arial" panose="020B0604020202020204" pitchFamily="34" charset="0"/>
              </a:rPr>
              <a:t>lk</a:t>
            </a:r>
            <a:r>
              <a:rPr lang="en-US" altLang="en-US">
                <a:latin typeface="Arial" panose="020B0604020202020204" pitchFamily="34" charset="0"/>
                <a:cs typeface="Arial" panose="020B0604020202020204" pitchFamily="34" charset="0"/>
              </a:rPr>
              <a:t>H</a:t>
            </a:r>
            <a:r>
              <a:rPr lang="en-US" altLang="en-US" baseline="-25000">
                <a:latin typeface="Arial" panose="020B0604020202020204" pitchFamily="34" charset="0"/>
                <a:cs typeface="Arial" panose="020B0604020202020204" pitchFamily="34" charset="0"/>
              </a:rPr>
              <a:t>2</a:t>
            </a:r>
          </a:p>
        </p:txBody>
      </p:sp>
      <p:sp>
        <p:nvSpPr>
          <p:cNvPr id="395271" name="Line 7">
            <a:extLst>
              <a:ext uri="{FF2B5EF4-FFF2-40B4-BE49-F238E27FC236}">
                <a16:creationId xmlns:a16="http://schemas.microsoft.com/office/drawing/2014/main" id="{35C049E0-3706-40A4-A81D-FF634D57B8F8}"/>
              </a:ext>
            </a:extLst>
          </p:cNvPr>
          <p:cNvSpPr>
            <a:spLocks noChangeShapeType="1"/>
          </p:cNvSpPr>
          <p:nvPr/>
        </p:nvSpPr>
        <p:spPr bwMode="auto">
          <a:xfrm>
            <a:off x="2971800" y="2590800"/>
            <a:ext cx="0" cy="914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95272" name="Text Box 8">
            <a:extLst>
              <a:ext uri="{FF2B5EF4-FFF2-40B4-BE49-F238E27FC236}">
                <a16:creationId xmlns:a16="http://schemas.microsoft.com/office/drawing/2014/main" id="{E7E119A5-76E8-4FB1-8755-FC52FB7C2B57}"/>
              </a:ext>
            </a:extLst>
          </p:cNvPr>
          <p:cNvSpPr txBox="1">
            <a:spLocks noChangeArrowheads="1"/>
          </p:cNvSpPr>
          <p:nvPr/>
        </p:nvSpPr>
        <p:spPr bwMode="auto">
          <a:xfrm>
            <a:off x="1981200" y="3657600"/>
            <a:ext cx="1981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a:solidFill>
                  <a:srgbClr val="0000FF"/>
                </a:solidFill>
                <a:latin typeface="Arial" panose="020B0604020202020204" pitchFamily="34" charset="0"/>
                <a:cs typeface="Arial" panose="020B0604020202020204" pitchFamily="34" charset="0"/>
              </a:rPr>
              <a:t>+ 2Cl(k)</a:t>
            </a:r>
          </a:p>
        </p:txBody>
      </p:sp>
      <p:sp>
        <p:nvSpPr>
          <p:cNvPr id="395273" name="Text Box 9">
            <a:extLst>
              <a:ext uri="{FF2B5EF4-FFF2-40B4-BE49-F238E27FC236}">
                <a16:creationId xmlns:a16="http://schemas.microsoft.com/office/drawing/2014/main" id="{9C73C182-13D1-4B2F-8072-7C335F27BB51}"/>
              </a:ext>
            </a:extLst>
          </p:cNvPr>
          <p:cNvSpPr txBox="1">
            <a:spLocks noChangeArrowheads="1"/>
          </p:cNvSpPr>
          <p:nvPr/>
        </p:nvSpPr>
        <p:spPr bwMode="auto">
          <a:xfrm>
            <a:off x="3124200" y="2667000"/>
            <a:ext cx="1752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a:latin typeface="Arial" panose="020B0604020202020204" pitchFamily="34" charset="0"/>
                <a:cs typeface="Arial" panose="020B0604020202020204" pitchFamily="34" charset="0"/>
              </a:rPr>
              <a:t>E</a:t>
            </a:r>
            <a:r>
              <a:rPr lang="en-US" altLang="en-US" baseline="-25000">
                <a:latin typeface="Arial" panose="020B0604020202020204" pitchFamily="34" charset="0"/>
                <a:cs typeface="Arial" panose="020B0604020202020204" pitchFamily="34" charset="0"/>
              </a:rPr>
              <a:t>lk</a:t>
            </a:r>
            <a:r>
              <a:rPr lang="en-US" altLang="en-US">
                <a:latin typeface="Arial" panose="020B0604020202020204" pitchFamily="34" charset="0"/>
                <a:cs typeface="Arial" panose="020B0604020202020204" pitchFamily="34" charset="0"/>
              </a:rPr>
              <a:t>Cl</a:t>
            </a:r>
            <a:r>
              <a:rPr lang="en-US" altLang="en-US" baseline="-25000">
                <a:latin typeface="Arial" panose="020B0604020202020204" pitchFamily="34" charset="0"/>
                <a:cs typeface="Arial" panose="020B0604020202020204" pitchFamily="34" charset="0"/>
              </a:rPr>
              <a:t>2</a:t>
            </a:r>
            <a:endParaRPr lang="en-US" altLang="en-US">
              <a:latin typeface="Arial" panose="020B0604020202020204" pitchFamily="34" charset="0"/>
              <a:cs typeface="Arial" panose="020B0604020202020204" pitchFamily="34" charset="0"/>
            </a:endParaRPr>
          </a:p>
        </p:txBody>
      </p:sp>
      <p:sp>
        <p:nvSpPr>
          <p:cNvPr id="395274" name="Line 10">
            <a:extLst>
              <a:ext uri="{FF2B5EF4-FFF2-40B4-BE49-F238E27FC236}">
                <a16:creationId xmlns:a16="http://schemas.microsoft.com/office/drawing/2014/main" id="{977803B0-85C2-4953-8D7B-5D1E4D4F46B5}"/>
              </a:ext>
            </a:extLst>
          </p:cNvPr>
          <p:cNvSpPr>
            <a:spLocks noChangeShapeType="1"/>
          </p:cNvSpPr>
          <p:nvPr/>
        </p:nvSpPr>
        <p:spPr bwMode="auto">
          <a:xfrm flipV="1">
            <a:off x="3657600" y="2362200"/>
            <a:ext cx="3124200" cy="1600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95275" name="Text Box 11">
            <a:extLst>
              <a:ext uri="{FF2B5EF4-FFF2-40B4-BE49-F238E27FC236}">
                <a16:creationId xmlns:a16="http://schemas.microsoft.com/office/drawing/2014/main" id="{3694150E-AE6B-4571-8D8E-C46AAB17180D}"/>
              </a:ext>
            </a:extLst>
          </p:cNvPr>
          <p:cNvSpPr txBox="1">
            <a:spLocks noChangeArrowheads="1"/>
          </p:cNvSpPr>
          <p:nvPr/>
        </p:nvSpPr>
        <p:spPr bwMode="auto">
          <a:xfrm>
            <a:off x="5257800" y="2971800"/>
            <a:ext cx="2667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a:latin typeface="Arial" panose="020B0604020202020204" pitchFamily="34" charset="0"/>
                <a:cs typeface="Arial" panose="020B0604020202020204" pitchFamily="34" charset="0"/>
              </a:rPr>
              <a:t>-2E</a:t>
            </a:r>
            <a:r>
              <a:rPr lang="en-US" altLang="en-US" baseline="-25000">
                <a:latin typeface="Arial" panose="020B0604020202020204" pitchFamily="34" charset="0"/>
                <a:cs typeface="Arial" panose="020B0604020202020204" pitchFamily="34" charset="0"/>
              </a:rPr>
              <a:t>lk</a:t>
            </a:r>
            <a:r>
              <a:rPr lang="en-US" altLang="en-US">
                <a:latin typeface="Arial" panose="020B0604020202020204" pitchFamily="34" charset="0"/>
                <a:cs typeface="Arial" panose="020B0604020202020204" pitchFamily="34" charset="0"/>
              </a:rPr>
              <a:t>HCl</a:t>
            </a:r>
          </a:p>
        </p:txBody>
      </p:sp>
      <p:sp>
        <p:nvSpPr>
          <p:cNvPr id="395277" name="Text Box 13">
            <a:extLst>
              <a:ext uri="{FF2B5EF4-FFF2-40B4-BE49-F238E27FC236}">
                <a16:creationId xmlns:a16="http://schemas.microsoft.com/office/drawing/2014/main" id="{E4F1A808-8B07-4C4D-B967-72ACDA2D0A21}"/>
              </a:ext>
            </a:extLst>
          </p:cNvPr>
          <p:cNvSpPr txBox="1">
            <a:spLocks noRot="1" noChangeAspect="1" noMove="1" noResize="1" noEditPoints="1" noAdjustHandles="1" noChangeArrowheads="1" noChangeShapeType="1" noTextEdit="1"/>
          </p:cNvSpPr>
          <p:nvPr/>
        </p:nvSpPr>
        <p:spPr bwMode="auto">
          <a:xfrm>
            <a:off x="419100" y="4539181"/>
            <a:ext cx="8305800" cy="681790"/>
          </a:xfrm>
          <a:prstGeom prst="rect">
            <a:avLst/>
          </a:prstGeom>
          <a:blipFill>
            <a:blip r:embed="rId3"/>
            <a:stretch>
              <a:fillRect l="-1909" t="-8108" b="-18919"/>
            </a:stretch>
          </a:blipFill>
          <a:ln>
            <a:noFill/>
          </a:ln>
        </p:spPr>
        <p:txBody>
          <a:bodyPr/>
          <a:lstStyle/>
          <a:p>
            <a:pPr>
              <a:defRPr/>
            </a:pPr>
            <a:r>
              <a:rPr lang="en-US">
                <a:noFill/>
              </a:rPr>
              <a:t> </a:t>
            </a:r>
          </a:p>
        </p:txBody>
      </p:sp>
      <p:sp>
        <p:nvSpPr>
          <p:cNvPr id="395278" name="Text Box 14">
            <a:extLst>
              <a:ext uri="{FF2B5EF4-FFF2-40B4-BE49-F238E27FC236}">
                <a16:creationId xmlns:a16="http://schemas.microsoft.com/office/drawing/2014/main" id="{7F75E1E9-4C4E-4A3C-8337-AB77A20BF53E}"/>
              </a:ext>
            </a:extLst>
          </p:cNvPr>
          <p:cNvSpPr txBox="1">
            <a:spLocks noRot="1" noChangeAspect="1" noMove="1" noResize="1" noEditPoints="1" noAdjustHandles="1" noChangeArrowheads="1" noChangeShapeType="1" noTextEdit="1"/>
          </p:cNvSpPr>
          <p:nvPr/>
        </p:nvSpPr>
        <p:spPr bwMode="auto">
          <a:xfrm>
            <a:off x="4047848" y="1390265"/>
            <a:ext cx="2209800" cy="597921"/>
          </a:xfrm>
          <a:prstGeom prst="rect">
            <a:avLst/>
          </a:prstGeom>
          <a:blipFill>
            <a:blip r:embed="rId4"/>
            <a:stretch>
              <a:fillRect t="-12245" b="-31633"/>
            </a:stretch>
          </a:blipFill>
          <a:ln>
            <a:noFill/>
          </a:ln>
        </p:spPr>
        <p:txBody>
          <a:bodyPr/>
          <a:lstStyle/>
          <a:p>
            <a:pPr>
              <a:defRPr/>
            </a:pPr>
            <a:r>
              <a:rPr lang="en-US">
                <a:noFill/>
              </a:rPr>
              <a:t> </a:t>
            </a:r>
          </a:p>
        </p:txBody>
      </p:sp>
      <p:sp>
        <p:nvSpPr>
          <p:cNvPr id="395279" name="Text Box 15">
            <a:extLst>
              <a:ext uri="{FF2B5EF4-FFF2-40B4-BE49-F238E27FC236}">
                <a16:creationId xmlns:a16="http://schemas.microsoft.com/office/drawing/2014/main" id="{FB210246-CDF1-4665-88AC-F7EEB8412797}"/>
              </a:ext>
            </a:extLst>
          </p:cNvPr>
          <p:cNvSpPr txBox="1">
            <a:spLocks noChangeArrowheads="1"/>
          </p:cNvSpPr>
          <p:nvPr/>
        </p:nvSpPr>
        <p:spPr bwMode="auto">
          <a:xfrm>
            <a:off x="419100" y="5421313"/>
            <a:ext cx="8420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a:solidFill>
                  <a:srgbClr val="006600"/>
                </a:solidFill>
                <a:latin typeface="Arial" panose="020B0604020202020204" pitchFamily="34" charset="0"/>
                <a:cs typeface="Arial" panose="020B0604020202020204" pitchFamily="34" charset="0"/>
              </a:rPr>
              <a:t>Các chất trong phản ứng ở trạng thái khí.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5267">
                                            <p:txEl>
                                              <p:pRg st="0" end="0"/>
                                            </p:txEl>
                                          </p:spTgt>
                                        </p:tgtEl>
                                        <p:attrNameLst>
                                          <p:attrName>style.visibility</p:attrName>
                                        </p:attrNameLst>
                                      </p:cBhvr>
                                      <p:to>
                                        <p:strVal val="visible"/>
                                      </p:to>
                                    </p:set>
                                    <p:animEffect transition="in" filter="blinds(horizontal)">
                                      <p:cBhvr>
                                        <p:cTn id="7" dur="500"/>
                                        <p:tgtEl>
                                          <p:spTgt spid="395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95278"/>
                                        </p:tgtEl>
                                        <p:attrNameLst>
                                          <p:attrName>style.visibility</p:attrName>
                                        </p:attrNameLst>
                                      </p:cBhvr>
                                      <p:to>
                                        <p:strVal val="visible"/>
                                      </p:to>
                                    </p:set>
                                    <p:animEffect transition="in" filter="blinds(horizontal)">
                                      <p:cBhvr>
                                        <p:cTn id="12" dur="500"/>
                                        <p:tgtEl>
                                          <p:spTgt spid="3952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95268"/>
                                        </p:tgtEl>
                                        <p:attrNameLst>
                                          <p:attrName>style.visibility</p:attrName>
                                        </p:attrNameLst>
                                      </p:cBhvr>
                                      <p:to>
                                        <p:strVal val="visible"/>
                                      </p:to>
                                    </p:set>
                                    <p:animEffect transition="in" filter="blinds(horizontal)">
                                      <p:cBhvr>
                                        <p:cTn id="17" dur="500"/>
                                        <p:tgtEl>
                                          <p:spTgt spid="39526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95269"/>
                                        </p:tgtEl>
                                        <p:attrNameLst>
                                          <p:attrName>style.visibility</p:attrName>
                                        </p:attrNameLst>
                                      </p:cBhvr>
                                      <p:to>
                                        <p:strVal val="visible"/>
                                      </p:to>
                                    </p:set>
                                    <p:animEffect transition="in" filter="blinds(horizontal)">
                                      <p:cBhvr>
                                        <p:cTn id="20" dur="500"/>
                                        <p:tgtEl>
                                          <p:spTgt spid="39526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95270"/>
                                        </p:tgtEl>
                                        <p:attrNameLst>
                                          <p:attrName>style.visibility</p:attrName>
                                        </p:attrNameLst>
                                      </p:cBhvr>
                                      <p:to>
                                        <p:strVal val="visible"/>
                                      </p:to>
                                    </p:set>
                                    <p:animEffect transition="in" filter="blinds(horizontal)">
                                      <p:cBhvr>
                                        <p:cTn id="25" dur="500"/>
                                        <p:tgtEl>
                                          <p:spTgt spid="39527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95271"/>
                                        </p:tgtEl>
                                        <p:attrNameLst>
                                          <p:attrName>style.visibility</p:attrName>
                                        </p:attrNameLst>
                                      </p:cBhvr>
                                      <p:to>
                                        <p:strVal val="visible"/>
                                      </p:to>
                                    </p:set>
                                    <p:animEffect transition="in" filter="blinds(horizontal)">
                                      <p:cBhvr>
                                        <p:cTn id="30" dur="500"/>
                                        <p:tgtEl>
                                          <p:spTgt spid="395271"/>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95272"/>
                                        </p:tgtEl>
                                        <p:attrNameLst>
                                          <p:attrName>style.visibility</p:attrName>
                                        </p:attrNameLst>
                                      </p:cBhvr>
                                      <p:to>
                                        <p:strVal val="visible"/>
                                      </p:to>
                                    </p:set>
                                    <p:animEffect transition="in" filter="blinds(horizontal)">
                                      <p:cBhvr>
                                        <p:cTn id="33" dur="500"/>
                                        <p:tgtEl>
                                          <p:spTgt spid="39527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95273"/>
                                        </p:tgtEl>
                                        <p:attrNameLst>
                                          <p:attrName>style.visibility</p:attrName>
                                        </p:attrNameLst>
                                      </p:cBhvr>
                                      <p:to>
                                        <p:strVal val="visible"/>
                                      </p:to>
                                    </p:set>
                                    <p:animEffect transition="in" filter="blinds(horizontal)">
                                      <p:cBhvr>
                                        <p:cTn id="38" dur="500"/>
                                        <p:tgtEl>
                                          <p:spTgt spid="39527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395274"/>
                                        </p:tgtEl>
                                        <p:attrNameLst>
                                          <p:attrName>style.visibility</p:attrName>
                                        </p:attrNameLst>
                                      </p:cBhvr>
                                      <p:to>
                                        <p:strVal val="visible"/>
                                      </p:to>
                                    </p:set>
                                    <p:animEffect transition="in" filter="blinds(horizontal)">
                                      <p:cBhvr>
                                        <p:cTn id="43" dur="500"/>
                                        <p:tgtEl>
                                          <p:spTgt spid="395274"/>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95275"/>
                                        </p:tgtEl>
                                        <p:attrNameLst>
                                          <p:attrName>style.visibility</p:attrName>
                                        </p:attrNameLst>
                                      </p:cBhvr>
                                      <p:to>
                                        <p:strVal val="visible"/>
                                      </p:to>
                                    </p:set>
                                    <p:animEffect transition="in" filter="blinds(horizontal)">
                                      <p:cBhvr>
                                        <p:cTn id="46" dur="500"/>
                                        <p:tgtEl>
                                          <p:spTgt spid="39527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395277"/>
                                        </p:tgtEl>
                                        <p:attrNameLst>
                                          <p:attrName>style.visibility</p:attrName>
                                        </p:attrNameLst>
                                      </p:cBhvr>
                                      <p:to>
                                        <p:strVal val="visible"/>
                                      </p:to>
                                    </p:set>
                                    <p:animEffect transition="in" filter="blinds(horizontal)">
                                      <p:cBhvr>
                                        <p:cTn id="51" dur="500"/>
                                        <p:tgtEl>
                                          <p:spTgt spid="39527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395266"/>
                                        </p:tgtEl>
                                        <p:attrNameLst>
                                          <p:attrName>style.visibility</p:attrName>
                                        </p:attrNameLst>
                                      </p:cBhvr>
                                      <p:to>
                                        <p:strVal val="visible"/>
                                      </p:to>
                                    </p:set>
                                    <p:animEffect transition="in" filter="blinds(horizontal)">
                                      <p:cBhvr>
                                        <p:cTn id="56" dur="500"/>
                                        <p:tgtEl>
                                          <p:spTgt spid="39526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395279"/>
                                        </p:tgtEl>
                                        <p:attrNameLst>
                                          <p:attrName>style.visibility</p:attrName>
                                        </p:attrNameLst>
                                      </p:cBhvr>
                                      <p:to>
                                        <p:strVal val="visible"/>
                                      </p:to>
                                    </p:set>
                                    <p:animEffect transition="in" filter="blinds(horizontal)">
                                      <p:cBhvr>
                                        <p:cTn id="61" dur="500"/>
                                        <p:tgtEl>
                                          <p:spTgt spid="395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6" grpId="0"/>
      <p:bldP spid="395267" grpId="0" build="p"/>
      <p:bldP spid="395269" grpId="0"/>
      <p:bldP spid="395270" grpId="0"/>
      <p:bldP spid="395272" grpId="0"/>
      <p:bldP spid="395273" grpId="0"/>
      <p:bldP spid="395275" grpId="0"/>
      <p:bldP spid="39527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93CE535-E20D-484F-9883-188C12089E82}"/>
              </a:ext>
            </a:extLst>
          </p:cNvPr>
          <p:cNvSpPr>
            <a:spLocks noGrp="1"/>
          </p:cNvSpPr>
          <p:nvPr>
            <p:ph type="title"/>
          </p:nvPr>
        </p:nvSpPr>
        <p:spPr>
          <a:xfrm>
            <a:off x="0" y="0"/>
            <a:ext cx="9144000" cy="1143000"/>
          </a:xfrm>
        </p:spPr>
        <p:txBody>
          <a:bodyPr/>
          <a:lstStyle/>
          <a:p>
            <a:pPr eaLnBrk="1" hangingPunct="1"/>
            <a:r>
              <a:rPr lang="en-US" altLang="en-US" sz="3200" b="1">
                <a:solidFill>
                  <a:srgbClr val="FF5050"/>
                </a:solidFill>
              </a:rPr>
              <a:t> </a:t>
            </a:r>
            <a:r>
              <a:rPr lang="en-US" altLang="en-US" sz="6600" b="1">
                <a:solidFill>
                  <a:srgbClr val="0000FF"/>
                </a:solidFill>
              </a:rPr>
              <a:t>PHA</a:t>
            </a:r>
          </a:p>
        </p:txBody>
      </p:sp>
      <p:sp>
        <p:nvSpPr>
          <p:cNvPr id="18435" name="Rectangle 3">
            <a:extLst>
              <a:ext uri="{FF2B5EF4-FFF2-40B4-BE49-F238E27FC236}">
                <a16:creationId xmlns:a16="http://schemas.microsoft.com/office/drawing/2014/main" id="{B7EF83DD-C6E4-4D4D-9197-084F6464E43A}"/>
              </a:ext>
            </a:extLst>
          </p:cNvPr>
          <p:cNvSpPr>
            <a:spLocks noGrp="1"/>
          </p:cNvSpPr>
          <p:nvPr>
            <p:ph idx="1"/>
          </p:nvPr>
        </p:nvSpPr>
        <p:spPr>
          <a:xfrm>
            <a:off x="190500" y="914400"/>
            <a:ext cx="8763000" cy="3581400"/>
          </a:xfrm>
        </p:spPr>
        <p:txBody>
          <a:bodyPr/>
          <a:lstStyle/>
          <a:p>
            <a:pPr marL="0" indent="0" eaLnBrk="1" hangingPunct="1">
              <a:lnSpc>
                <a:spcPct val="130000"/>
              </a:lnSpc>
              <a:buClr>
                <a:schemeClr val="tx1"/>
              </a:buClr>
              <a:buFont typeface="Arial" panose="020B0604020202020204" pitchFamily="34" charset="0"/>
              <a:buNone/>
            </a:pPr>
            <a:r>
              <a:rPr lang="en-US" altLang="en-US">
                <a:solidFill>
                  <a:srgbClr val="006600"/>
                </a:solidFill>
                <a:latin typeface="Arial" panose="020B0604020202020204" pitchFamily="34" charset="0"/>
              </a:rPr>
              <a:t>L</a:t>
            </a:r>
            <a:r>
              <a:rPr lang="vi-VN" altLang="en-US">
                <a:solidFill>
                  <a:srgbClr val="006600"/>
                </a:solidFill>
              </a:rPr>
              <a:t>à</a:t>
            </a:r>
            <a:r>
              <a:rPr lang="en-US" altLang="en-US">
                <a:solidFill>
                  <a:srgbClr val="006600"/>
                </a:solidFill>
                <a:latin typeface="Arial" panose="020B0604020202020204" pitchFamily="34" charset="0"/>
              </a:rPr>
              <a:t> t</a:t>
            </a:r>
            <a:r>
              <a:rPr lang="vi-VN" altLang="en-US">
                <a:solidFill>
                  <a:srgbClr val="006600"/>
                </a:solidFill>
              </a:rPr>
              <a:t>ậ</a:t>
            </a:r>
            <a:r>
              <a:rPr lang="en-US" altLang="en-US">
                <a:solidFill>
                  <a:srgbClr val="006600"/>
                </a:solidFill>
                <a:latin typeface="Arial" panose="020B0604020202020204" pitchFamily="34" charset="0"/>
              </a:rPr>
              <a:t>p h</a:t>
            </a:r>
            <a:r>
              <a:rPr lang="vi-VN" altLang="en-US">
                <a:solidFill>
                  <a:srgbClr val="006600"/>
                </a:solidFill>
              </a:rPr>
              <a:t>ợ</a:t>
            </a:r>
            <a:r>
              <a:rPr lang="en-US" altLang="en-US">
                <a:solidFill>
                  <a:srgbClr val="006600"/>
                </a:solidFill>
                <a:latin typeface="Arial" panose="020B0604020202020204" pitchFamily="34" charset="0"/>
              </a:rPr>
              <a:t>p nh</a:t>
            </a:r>
            <a:r>
              <a:rPr lang="vi-VN" altLang="en-US">
                <a:solidFill>
                  <a:srgbClr val="006600"/>
                </a:solidFill>
              </a:rPr>
              <a:t>ữ</a:t>
            </a:r>
            <a:r>
              <a:rPr lang="en-US" altLang="en-US">
                <a:solidFill>
                  <a:srgbClr val="006600"/>
                </a:solidFill>
                <a:latin typeface="Arial" panose="020B0604020202020204" pitchFamily="34" charset="0"/>
              </a:rPr>
              <a:t>ng ph</a:t>
            </a:r>
            <a:r>
              <a:rPr lang="vi-VN" altLang="en-US">
                <a:solidFill>
                  <a:srgbClr val="006600"/>
                </a:solidFill>
              </a:rPr>
              <a:t>ầ</a:t>
            </a:r>
            <a:r>
              <a:rPr lang="en-US" altLang="en-US">
                <a:solidFill>
                  <a:srgbClr val="006600"/>
                </a:solidFill>
                <a:latin typeface="Arial" panose="020B0604020202020204" pitchFamily="34" charset="0"/>
              </a:rPr>
              <a:t>n </a:t>
            </a:r>
            <a:r>
              <a:rPr lang="vi-VN" altLang="en-US">
                <a:solidFill>
                  <a:srgbClr val="006600"/>
                </a:solidFill>
              </a:rPr>
              <a:t>đồ</a:t>
            </a:r>
            <a:r>
              <a:rPr lang="en-US" altLang="en-US">
                <a:solidFill>
                  <a:srgbClr val="006600"/>
                </a:solidFill>
                <a:latin typeface="Arial" panose="020B0604020202020204" pitchFamily="34" charset="0"/>
              </a:rPr>
              <a:t>ng th</a:t>
            </a:r>
            <a:r>
              <a:rPr lang="vi-VN" altLang="en-US">
                <a:solidFill>
                  <a:srgbClr val="006600"/>
                </a:solidFill>
              </a:rPr>
              <a:t>ể</a:t>
            </a:r>
            <a:r>
              <a:rPr lang="en-US" altLang="en-US">
                <a:solidFill>
                  <a:srgbClr val="006600"/>
                </a:solidFill>
                <a:latin typeface="Arial" panose="020B0604020202020204" pitchFamily="34" charset="0"/>
              </a:rPr>
              <a:t> c</a:t>
            </a:r>
            <a:r>
              <a:rPr lang="vi-VN" altLang="en-US">
                <a:solidFill>
                  <a:srgbClr val="006600"/>
                </a:solidFill>
              </a:rPr>
              <a:t>ủ</a:t>
            </a:r>
            <a:r>
              <a:rPr lang="en-US" altLang="en-US">
                <a:solidFill>
                  <a:srgbClr val="006600"/>
                </a:solidFill>
                <a:latin typeface="Arial" panose="020B0604020202020204" pitchFamily="34" charset="0"/>
              </a:rPr>
              <a:t>a h</a:t>
            </a:r>
            <a:r>
              <a:rPr lang="vi-VN" altLang="en-US">
                <a:solidFill>
                  <a:srgbClr val="006600"/>
                </a:solidFill>
              </a:rPr>
              <a:t>ệ</a:t>
            </a:r>
            <a:r>
              <a:rPr lang="en-US" altLang="en-US">
                <a:solidFill>
                  <a:srgbClr val="006600"/>
                </a:solidFill>
              </a:rPr>
              <a:t>.</a:t>
            </a:r>
            <a:endParaRPr lang="vi-VN" altLang="en-US">
              <a:solidFill>
                <a:srgbClr val="006600"/>
              </a:solidFill>
            </a:endParaRPr>
          </a:p>
          <a:p>
            <a:pPr marL="0" indent="0" eaLnBrk="1" hangingPunct="1">
              <a:lnSpc>
                <a:spcPct val="130000"/>
              </a:lnSpc>
              <a:buClr>
                <a:schemeClr val="tx1"/>
              </a:buClr>
              <a:buFont typeface="Arial" panose="020B0604020202020204" pitchFamily="34" charset="0"/>
              <a:buNone/>
            </a:pPr>
            <a:r>
              <a:rPr lang="en-US" altLang="en-US">
                <a:solidFill>
                  <a:srgbClr val="CC00FF"/>
                </a:solidFill>
                <a:latin typeface="Arial" panose="020B0604020202020204" pitchFamily="34" charset="0"/>
              </a:rPr>
              <a:t>Gi</a:t>
            </a:r>
            <a:r>
              <a:rPr lang="vi-VN" altLang="en-US">
                <a:solidFill>
                  <a:srgbClr val="CC00FF"/>
                </a:solidFill>
              </a:rPr>
              <a:t>ố</a:t>
            </a:r>
            <a:r>
              <a:rPr lang="en-US" altLang="en-US">
                <a:solidFill>
                  <a:srgbClr val="CC00FF"/>
                </a:solidFill>
                <a:latin typeface="Arial" panose="020B0604020202020204" pitchFamily="34" charset="0"/>
              </a:rPr>
              <a:t>ng nhau v</a:t>
            </a:r>
            <a:r>
              <a:rPr lang="vi-VN" altLang="en-US">
                <a:solidFill>
                  <a:srgbClr val="CC00FF"/>
                </a:solidFill>
              </a:rPr>
              <a:t>ề</a:t>
            </a:r>
            <a:r>
              <a:rPr lang="en-US" altLang="en-US">
                <a:solidFill>
                  <a:srgbClr val="CC00FF"/>
                </a:solidFill>
                <a:latin typeface="Arial" panose="020B0604020202020204" pitchFamily="34" charset="0"/>
              </a:rPr>
              <a:t> th</a:t>
            </a:r>
            <a:r>
              <a:rPr lang="vi-VN" altLang="en-US">
                <a:solidFill>
                  <a:srgbClr val="CC00FF"/>
                </a:solidFill>
              </a:rPr>
              <a:t>à</a:t>
            </a:r>
            <a:r>
              <a:rPr lang="en-US" altLang="en-US">
                <a:solidFill>
                  <a:srgbClr val="CC00FF"/>
                </a:solidFill>
                <a:latin typeface="Arial" panose="020B0604020202020204" pitchFamily="34" charset="0"/>
              </a:rPr>
              <a:t>nh ph</a:t>
            </a:r>
            <a:r>
              <a:rPr lang="vi-VN" altLang="en-US">
                <a:solidFill>
                  <a:srgbClr val="CC00FF"/>
                </a:solidFill>
              </a:rPr>
              <a:t>ầ</a:t>
            </a:r>
            <a:r>
              <a:rPr lang="en-US" altLang="en-US">
                <a:solidFill>
                  <a:srgbClr val="CC00FF"/>
                </a:solidFill>
                <a:latin typeface="Arial" panose="020B0604020202020204" pitchFamily="34" charset="0"/>
              </a:rPr>
              <a:t>n h</a:t>
            </a:r>
            <a:r>
              <a:rPr lang="vi-VN" altLang="en-US">
                <a:solidFill>
                  <a:srgbClr val="CC00FF"/>
                </a:solidFill>
              </a:rPr>
              <a:t>ó</a:t>
            </a:r>
            <a:r>
              <a:rPr lang="en-US" altLang="en-US">
                <a:solidFill>
                  <a:srgbClr val="CC00FF"/>
                </a:solidFill>
                <a:latin typeface="Arial" panose="020B0604020202020204" pitchFamily="34" charset="0"/>
              </a:rPr>
              <a:t>a h</a:t>
            </a:r>
            <a:r>
              <a:rPr lang="vi-VN" altLang="en-US">
                <a:solidFill>
                  <a:srgbClr val="CC00FF"/>
                </a:solidFill>
              </a:rPr>
              <a:t>ọ</a:t>
            </a:r>
            <a:r>
              <a:rPr lang="en-US" altLang="en-US">
                <a:solidFill>
                  <a:srgbClr val="CC00FF"/>
                </a:solidFill>
                <a:latin typeface="Arial" panose="020B0604020202020204" pitchFamily="34" charset="0"/>
              </a:rPr>
              <a:t>c v</a:t>
            </a:r>
            <a:r>
              <a:rPr lang="vi-VN" altLang="en-US">
                <a:solidFill>
                  <a:srgbClr val="CC00FF"/>
                </a:solidFill>
              </a:rPr>
              <a:t>à</a:t>
            </a:r>
            <a:r>
              <a:rPr lang="en-US" altLang="en-US">
                <a:solidFill>
                  <a:srgbClr val="CC00FF"/>
                </a:solidFill>
                <a:latin typeface="Arial" panose="020B0604020202020204" pitchFamily="34" charset="0"/>
              </a:rPr>
              <a:t> t</a:t>
            </a:r>
            <a:r>
              <a:rPr lang="vi-VN" altLang="en-US">
                <a:solidFill>
                  <a:srgbClr val="CC00FF"/>
                </a:solidFill>
              </a:rPr>
              <a:t>í</a:t>
            </a:r>
            <a:r>
              <a:rPr lang="en-US" altLang="en-US">
                <a:solidFill>
                  <a:srgbClr val="CC00FF"/>
                </a:solidFill>
                <a:latin typeface="Arial" panose="020B0604020202020204" pitchFamily="34" charset="0"/>
              </a:rPr>
              <a:t>nh ch</a:t>
            </a:r>
            <a:r>
              <a:rPr lang="vi-VN" altLang="en-US">
                <a:solidFill>
                  <a:srgbClr val="CC00FF"/>
                </a:solidFill>
              </a:rPr>
              <a:t>ấ</a:t>
            </a:r>
            <a:r>
              <a:rPr lang="en-US" altLang="en-US">
                <a:solidFill>
                  <a:srgbClr val="CC00FF"/>
                </a:solidFill>
                <a:latin typeface="Arial" panose="020B0604020202020204" pitchFamily="34" charset="0"/>
              </a:rPr>
              <a:t>t h</a:t>
            </a:r>
            <a:r>
              <a:rPr lang="vi-VN" altLang="en-US">
                <a:solidFill>
                  <a:srgbClr val="CC00FF"/>
                </a:solidFill>
              </a:rPr>
              <a:t>ó</a:t>
            </a:r>
            <a:r>
              <a:rPr lang="en-US" altLang="en-US">
                <a:solidFill>
                  <a:srgbClr val="CC00FF"/>
                </a:solidFill>
                <a:latin typeface="Arial" panose="020B0604020202020204" pitchFamily="34" charset="0"/>
              </a:rPr>
              <a:t>a l</a:t>
            </a:r>
            <a:r>
              <a:rPr lang="vi-VN" altLang="en-US">
                <a:solidFill>
                  <a:srgbClr val="CC00FF"/>
                </a:solidFill>
              </a:rPr>
              <a:t>ý.</a:t>
            </a:r>
          </a:p>
          <a:p>
            <a:pPr marL="0" indent="0" eaLnBrk="1" hangingPunct="1">
              <a:lnSpc>
                <a:spcPct val="130000"/>
              </a:lnSpc>
              <a:buClr>
                <a:schemeClr val="tx1"/>
              </a:buClr>
              <a:buFont typeface="Arial" panose="020B0604020202020204" pitchFamily="34" charset="0"/>
              <a:buNone/>
            </a:pPr>
            <a:r>
              <a:rPr lang="vi-VN" altLang="en-US">
                <a:solidFill>
                  <a:srgbClr val="C00000"/>
                </a:solidFill>
              </a:rPr>
              <a:t>Đượ</a:t>
            </a:r>
            <a:r>
              <a:rPr lang="en-US" altLang="en-US">
                <a:solidFill>
                  <a:srgbClr val="C00000"/>
                </a:solidFill>
                <a:latin typeface="Arial" panose="020B0604020202020204" pitchFamily="34" charset="0"/>
              </a:rPr>
              <a:t>c ph</a:t>
            </a:r>
            <a:r>
              <a:rPr lang="vi-VN" altLang="en-US">
                <a:solidFill>
                  <a:srgbClr val="C00000"/>
                </a:solidFill>
              </a:rPr>
              <a:t>â</a:t>
            </a:r>
            <a:r>
              <a:rPr lang="en-US" altLang="en-US">
                <a:solidFill>
                  <a:srgbClr val="C00000"/>
                </a:solidFill>
                <a:latin typeface="Arial" panose="020B0604020202020204" pitchFamily="34" charset="0"/>
              </a:rPr>
              <a:t>n c</a:t>
            </a:r>
            <a:r>
              <a:rPr lang="vi-VN" altLang="en-US">
                <a:solidFill>
                  <a:srgbClr val="C00000"/>
                </a:solidFill>
              </a:rPr>
              <a:t>á</a:t>
            </a:r>
            <a:r>
              <a:rPr lang="en-US" altLang="en-US">
                <a:solidFill>
                  <a:srgbClr val="C00000"/>
                </a:solidFill>
                <a:latin typeface="Arial" panose="020B0604020202020204" pitchFamily="34" charset="0"/>
              </a:rPr>
              <a:t>ch v</a:t>
            </a:r>
            <a:r>
              <a:rPr lang="vi-VN" altLang="en-US">
                <a:solidFill>
                  <a:srgbClr val="C00000"/>
                </a:solidFill>
              </a:rPr>
              <a:t>ớ</a:t>
            </a:r>
            <a:r>
              <a:rPr lang="en-US" altLang="en-US">
                <a:solidFill>
                  <a:srgbClr val="C00000"/>
                </a:solidFill>
                <a:latin typeface="Arial" panose="020B0604020202020204" pitchFamily="34" charset="0"/>
              </a:rPr>
              <a:t>i c</a:t>
            </a:r>
            <a:r>
              <a:rPr lang="vi-VN" altLang="en-US">
                <a:solidFill>
                  <a:srgbClr val="C00000"/>
                </a:solidFill>
              </a:rPr>
              <a:t>á</a:t>
            </a:r>
            <a:r>
              <a:rPr lang="en-US" altLang="en-US">
                <a:solidFill>
                  <a:srgbClr val="C00000"/>
                </a:solidFill>
                <a:latin typeface="Arial" panose="020B0604020202020204" pitchFamily="34" charset="0"/>
              </a:rPr>
              <a:t>c pha kh</a:t>
            </a:r>
            <a:r>
              <a:rPr lang="vi-VN" altLang="en-US">
                <a:solidFill>
                  <a:srgbClr val="C00000"/>
                </a:solidFill>
              </a:rPr>
              <a:t>á</a:t>
            </a:r>
            <a:r>
              <a:rPr lang="en-US" altLang="en-US">
                <a:solidFill>
                  <a:srgbClr val="C00000"/>
                </a:solidFill>
                <a:latin typeface="Arial" panose="020B0604020202020204" pitchFamily="34" charset="0"/>
              </a:rPr>
              <a:t>c b</a:t>
            </a:r>
            <a:r>
              <a:rPr lang="vi-VN" altLang="en-US">
                <a:solidFill>
                  <a:srgbClr val="C00000"/>
                </a:solidFill>
              </a:rPr>
              <a:t>ở</a:t>
            </a:r>
            <a:r>
              <a:rPr lang="en-US" altLang="en-US">
                <a:solidFill>
                  <a:srgbClr val="C00000"/>
                </a:solidFill>
                <a:latin typeface="Arial" panose="020B0604020202020204" pitchFamily="34" charset="0"/>
              </a:rPr>
              <a:t>i b</a:t>
            </a:r>
            <a:r>
              <a:rPr lang="vi-VN" altLang="en-US">
                <a:solidFill>
                  <a:srgbClr val="C00000"/>
                </a:solidFill>
              </a:rPr>
              <a:t>ề</a:t>
            </a:r>
            <a:r>
              <a:rPr lang="en-US" altLang="en-US">
                <a:solidFill>
                  <a:srgbClr val="C00000"/>
                </a:solidFill>
                <a:latin typeface="Arial" panose="020B0604020202020204" pitchFamily="34" charset="0"/>
              </a:rPr>
              <a:t> m</a:t>
            </a:r>
            <a:r>
              <a:rPr lang="vi-VN" altLang="en-US">
                <a:solidFill>
                  <a:srgbClr val="C00000"/>
                </a:solidFill>
              </a:rPr>
              <a:t>ặ</a:t>
            </a:r>
            <a:r>
              <a:rPr lang="en-US" altLang="en-US">
                <a:solidFill>
                  <a:srgbClr val="C00000"/>
                </a:solidFill>
                <a:latin typeface="Arial" panose="020B0604020202020204" pitchFamily="34" charset="0"/>
              </a:rPr>
              <a:t>t ph</a:t>
            </a:r>
            <a:r>
              <a:rPr lang="vi-VN" altLang="en-US">
                <a:solidFill>
                  <a:srgbClr val="C00000"/>
                </a:solidFill>
              </a:rPr>
              <a:t>â</a:t>
            </a:r>
            <a:r>
              <a:rPr lang="en-US" altLang="en-US">
                <a:solidFill>
                  <a:srgbClr val="C00000"/>
                </a:solidFill>
                <a:latin typeface="Arial" panose="020B0604020202020204" pitchFamily="34" charset="0"/>
              </a:rPr>
              <a:t>n chia pha</a:t>
            </a:r>
            <a:r>
              <a:rPr lang="vi-VN" altLang="en-US">
                <a:solidFill>
                  <a:srgbClr val="C00000"/>
                </a:solidFill>
              </a:rPr>
              <a:t>.</a:t>
            </a:r>
          </a:p>
        </p:txBody>
      </p:sp>
      <p:sp>
        <p:nvSpPr>
          <p:cNvPr id="19460" name="TextBox 1">
            <a:extLst>
              <a:ext uri="{FF2B5EF4-FFF2-40B4-BE49-F238E27FC236}">
                <a16:creationId xmlns:a16="http://schemas.microsoft.com/office/drawing/2014/main" id="{D779F57A-A2A2-4563-9CA6-64594CFD0720}"/>
              </a:ext>
            </a:extLst>
          </p:cNvPr>
          <p:cNvSpPr txBox="1">
            <a:spLocks noChangeArrowheads="1"/>
          </p:cNvSpPr>
          <p:nvPr/>
        </p:nvSpPr>
        <p:spPr bwMode="auto">
          <a:xfrm>
            <a:off x="838200" y="4343400"/>
            <a:ext cx="7696200" cy="1865313"/>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57200" indent="-457200" eaLnBrk="1" hangingPunct="1">
              <a:lnSpc>
                <a:spcPct val="130000"/>
              </a:lnSpc>
              <a:spcBef>
                <a:spcPct val="0"/>
              </a:spcBef>
              <a:buClr>
                <a:schemeClr val="tx1"/>
              </a:buClr>
              <a:buFont typeface="Wingdings" panose="05000000000000000000" pitchFamily="2" charset="2"/>
              <a:buChar char="Ø"/>
              <a:defRPr/>
            </a:pPr>
            <a:r>
              <a:rPr lang="en-US" altLang="en-US" dirty="0">
                <a:solidFill>
                  <a:srgbClr val="0000FF"/>
                </a:solidFill>
                <a:latin typeface="Arial" panose="020B0604020202020204" pitchFamily="34" charset="0"/>
                <a:cs typeface="Arial" panose="020B0604020202020204" pitchFamily="34" charset="0"/>
              </a:rPr>
              <a:t>HỆ ĐỒNG THỂ: </a:t>
            </a:r>
            <a:r>
              <a:rPr lang="en-US" altLang="en-US" dirty="0" err="1">
                <a:solidFill>
                  <a:srgbClr val="0000FF"/>
                </a:solidFill>
                <a:latin typeface="Arial" panose="020B0604020202020204" pitchFamily="34" charset="0"/>
                <a:cs typeface="Arial" panose="020B0604020202020204" pitchFamily="34" charset="0"/>
              </a:rPr>
              <a:t>hệ</a:t>
            </a:r>
            <a:r>
              <a:rPr lang="en-US" altLang="en-US" dirty="0">
                <a:solidFill>
                  <a:srgbClr val="0000FF"/>
                </a:solidFill>
                <a:latin typeface="Arial" panose="020B0604020202020204" pitchFamily="34" charset="0"/>
                <a:cs typeface="Arial" panose="020B0604020202020204" pitchFamily="34" charset="0"/>
              </a:rPr>
              <a:t> </a:t>
            </a:r>
            <a:r>
              <a:rPr lang="en-US" altLang="en-US" dirty="0" err="1">
                <a:solidFill>
                  <a:srgbClr val="0000FF"/>
                </a:solidFill>
                <a:latin typeface="Arial" panose="020B0604020202020204" pitchFamily="34" charset="0"/>
                <a:cs typeface="Arial" panose="020B0604020202020204" pitchFamily="34" charset="0"/>
              </a:rPr>
              <a:t>có</a:t>
            </a:r>
            <a:r>
              <a:rPr lang="en-US" altLang="en-US" dirty="0">
                <a:solidFill>
                  <a:srgbClr val="0000FF"/>
                </a:solidFill>
                <a:latin typeface="Arial" panose="020B0604020202020204" pitchFamily="34" charset="0"/>
                <a:cs typeface="Arial" panose="020B0604020202020204" pitchFamily="34" charset="0"/>
              </a:rPr>
              <a:t> 1 </a:t>
            </a:r>
            <a:r>
              <a:rPr lang="en-US" altLang="en-US" dirty="0" err="1">
                <a:solidFill>
                  <a:srgbClr val="0000FF"/>
                </a:solidFill>
                <a:latin typeface="Arial" panose="020B0604020202020204" pitchFamily="34" charset="0"/>
                <a:cs typeface="Arial" panose="020B0604020202020204" pitchFamily="34" charset="0"/>
              </a:rPr>
              <a:t>pha</a:t>
            </a:r>
            <a:r>
              <a:rPr lang="en-US" altLang="en-US" dirty="0">
                <a:solidFill>
                  <a:srgbClr val="0000FF"/>
                </a:solidFill>
                <a:latin typeface="Arial" panose="020B0604020202020204" pitchFamily="34" charset="0"/>
                <a:cs typeface="Arial" panose="020B0604020202020204" pitchFamily="34" charset="0"/>
              </a:rPr>
              <a:t>.</a:t>
            </a:r>
          </a:p>
          <a:p>
            <a:pPr marL="457200" indent="-457200" eaLnBrk="1" hangingPunct="1">
              <a:lnSpc>
                <a:spcPct val="130000"/>
              </a:lnSpc>
              <a:spcBef>
                <a:spcPct val="0"/>
              </a:spcBef>
              <a:buClr>
                <a:schemeClr val="tx1"/>
              </a:buClr>
              <a:buFont typeface="Wingdings" panose="05000000000000000000" pitchFamily="2" charset="2"/>
              <a:buChar char="Ø"/>
              <a:defRPr/>
            </a:pPr>
            <a:r>
              <a:rPr lang="en-US" altLang="en-US" dirty="0">
                <a:solidFill>
                  <a:srgbClr val="FF0000"/>
                </a:solidFill>
                <a:latin typeface="Arial" panose="020B0604020202020204" pitchFamily="34" charset="0"/>
                <a:cs typeface="Arial" panose="020B0604020202020204" pitchFamily="34" charset="0"/>
              </a:rPr>
              <a:t>HỆ DỊ THỂ: h</a:t>
            </a:r>
            <a:r>
              <a:rPr lang="vi-VN" altLang="en-US" dirty="0">
                <a:solidFill>
                  <a:srgbClr val="FF0000"/>
                </a:solidFill>
                <a:latin typeface="Arial" panose="020B0604020202020204" pitchFamily="34" charset="0"/>
                <a:cs typeface="Arial" panose="020B0604020202020204" pitchFamily="34" charset="0"/>
              </a:rPr>
              <a:t>ệ</a:t>
            </a:r>
            <a:r>
              <a:rPr lang="en-US" altLang="en-US" dirty="0">
                <a:solidFill>
                  <a:srgbClr val="FF0000"/>
                </a:solidFill>
                <a:latin typeface="Arial" panose="020B0604020202020204" pitchFamily="34" charset="0"/>
                <a:cs typeface="Arial" panose="020B0604020202020204" pitchFamily="34" charset="0"/>
              </a:rPr>
              <a:t> </a:t>
            </a:r>
            <a:r>
              <a:rPr lang="en-US" altLang="en-US" dirty="0" err="1">
                <a:solidFill>
                  <a:srgbClr val="FF0000"/>
                </a:solidFill>
                <a:latin typeface="Arial" panose="020B0604020202020204" pitchFamily="34" charset="0"/>
                <a:cs typeface="Arial" panose="020B0604020202020204" pitchFamily="34" charset="0"/>
              </a:rPr>
              <a:t>có</a:t>
            </a:r>
            <a:r>
              <a:rPr lang="en-US" altLang="en-US" dirty="0">
                <a:solidFill>
                  <a:srgbClr val="FF0000"/>
                </a:solidFill>
                <a:latin typeface="Arial" panose="020B0604020202020204" pitchFamily="34" charset="0"/>
                <a:cs typeface="Arial" panose="020B0604020202020204" pitchFamily="34" charset="0"/>
              </a:rPr>
              <a:t> </a:t>
            </a:r>
            <a:r>
              <a:rPr lang="en-US" altLang="en-US" dirty="0" err="1">
                <a:solidFill>
                  <a:srgbClr val="FF0000"/>
                </a:solidFill>
                <a:latin typeface="Arial" panose="020B0604020202020204" pitchFamily="34" charset="0"/>
                <a:cs typeface="Arial" panose="020B0604020202020204" pitchFamily="34" charset="0"/>
              </a:rPr>
              <a:t>từ</a:t>
            </a:r>
            <a:r>
              <a:rPr lang="en-US" altLang="en-US" dirty="0">
                <a:solidFill>
                  <a:srgbClr val="FF0000"/>
                </a:solidFill>
                <a:latin typeface="Arial" panose="020B0604020202020204" pitchFamily="34" charset="0"/>
                <a:cs typeface="Arial" panose="020B0604020202020204" pitchFamily="34" charset="0"/>
              </a:rPr>
              <a:t> 2 </a:t>
            </a:r>
            <a:r>
              <a:rPr lang="en-US" altLang="en-US" dirty="0" err="1">
                <a:solidFill>
                  <a:srgbClr val="FF0000"/>
                </a:solidFill>
                <a:latin typeface="Arial" panose="020B0604020202020204" pitchFamily="34" charset="0"/>
                <a:cs typeface="Arial" panose="020B0604020202020204" pitchFamily="34" charset="0"/>
              </a:rPr>
              <a:t>pha</a:t>
            </a:r>
            <a:r>
              <a:rPr lang="en-US" altLang="en-US" dirty="0">
                <a:solidFill>
                  <a:srgbClr val="FF0000"/>
                </a:solidFill>
                <a:latin typeface="Arial" panose="020B0604020202020204" pitchFamily="34" charset="0"/>
                <a:cs typeface="Arial" panose="020B0604020202020204" pitchFamily="34" charset="0"/>
              </a:rPr>
              <a:t> </a:t>
            </a:r>
            <a:r>
              <a:rPr lang="en-US" altLang="en-US" dirty="0" err="1">
                <a:solidFill>
                  <a:srgbClr val="FF0000"/>
                </a:solidFill>
                <a:latin typeface="Arial" panose="020B0604020202020204" pitchFamily="34" charset="0"/>
                <a:cs typeface="Arial" panose="020B0604020202020204" pitchFamily="34" charset="0"/>
              </a:rPr>
              <a:t>trở</a:t>
            </a:r>
            <a:r>
              <a:rPr lang="en-US" altLang="en-US" dirty="0">
                <a:solidFill>
                  <a:srgbClr val="FF0000"/>
                </a:solidFill>
                <a:latin typeface="Arial" panose="020B0604020202020204" pitchFamily="34" charset="0"/>
                <a:cs typeface="Arial" panose="020B0604020202020204" pitchFamily="34" charset="0"/>
              </a:rPr>
              <a:t> </a:t>
            </a:r>
            <a:r>
              <a:rPr lang="en-US" altLang="en-US" dirty="0" err="1">
                <a:solidFill>
                  <a:srgbClr val="FF0000"/>
                </a:solidFill>
                <a:latin typeface="Arial" panose="020B0604020202020204" pitchFamily="34" charset="0"/>
                <a:cs typeface="Arial" panose="020B0604020202020204" pitchFamily="34" charset="0"/>
              </a:rPr>
              <a:t>lên</a:t>
            </a:r>
            <a:r>
              <a:rPr lang="en-US" altLang="en-US" dirty="0">
                <a:solidFill>
                  <a:srgbClr val="FF0000"/>
                </a:solidFill>
                <a:latin typeface="Arial" panose="020B0604020202020204" pitchFamily="34" charset="0"/>
                <a:cs typeface="Arial" panose="020B0604020202020204" pitchFamily="34" charset="0"/>
              </a:rPr>
              <a:t>.</a:t>
            </a:r>
          </a:p>
          <a:p>
            <a:pPr>
              <a:spcBef>
                <a:spcPct val="0"/>
              </a:spcBef>
              <a:buFontTx/>
              <a:buNone/>
              <a:defRPr/>
            </a:pPr>
            <a:endParaRPr lang="en-US"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2" name="Picture 3">
            <a:extLst>
              <a:ext uri="{FF2B5EF4-FFF2-40B4-BE49-F238E27FC236}">
                <a16:creationId xmlns:a16="http://schemas.microsoft.com/office/drawing/2014/main" id="{F01E2FD8-7F00-4A1B-A604-5BFCD8665D6B}"/>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t="16080" b="25681"/>
          <a:stretch>
            <a:fillRect/>
          </a:stretch>
        </p:blipFill>
        <p:spPr>
          <a:xfrm>
            <a:off x="0" y="685800"/>
            <a:ext cx="8534400" cy="5410200"/>
          </a:xfrm>
          <a:noFill/>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16D673-7276-4BA6-8630-129CD565A242}"/>
              </a:ext>
            </a:extLst>
          </p:cNvPr>
          <p:cNvSpPr txBox="1">
            <a:spLocks noRot="1" noChangeAspect="1" noMove="1" noResize="1" noEditPoints="1" noAdjustHandles="1" noChangeArrowheads="1" noChangeShapeType="1" noTextEdit="1"/>
          </p:cNvSpPr>
          <p:nvPr/>
        </p:nvSpPr>
        <p:spPr>
          <a:xfrm>
            <a:off x="609600" y="304800"/>
            <a:ext cx="7010400" cy="657168"/>
          </a:xfrm>
          <a:prstGeom prst="rect">
            <a:avLst/>
          </a:prstGeom>
          <a:blipFill>
            <a:blip r:embed="rId2"/>
            <a:stretch>
              <a:fillRect l="-2174" t="-11111" b="-19444"/>
            </a:stretch>
          </a:blipFill>
        </p:spPr>
        <p:txBody>
          <a:bodyPr/>
          <a:lstStyle/>
          <a:p>
            <a:pPr>
              <a:defRPr/>
            </a:pPr>
            <a:r>
              <a:rPr lang="en-US">
                <a:noFill/>
              </a:rPr>
              <a:t> </a:t>
            </a:r>
          </a:p>
        </p:txBody>
      </p:sp>
      <p:pic>
        <p:nvPicPr>
          <p:cNvPr id="114691" name="Picture 2" descr="Kết quả hình ảnh cho C2H4">
            <a:extLst>
              <a:ext uri="{FF2B5EF4-FFF2-40B4-BE49-F238E27FC236}">
                <a16:creationId xmlns:a16="http://schemas.microsoft.com/office/drawing/2014/main" id="{FC4F34DE-C2B2-4680-9BC4-EB5551CDD6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1143000"/>
            <a:ext cx="2352675"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5D901F52-159E-4824-9713-F8C59CF7B231}"/>
              </a:ext>
            </a:extLst>
          </p:cNvPr>
          <p:cNvSpPr txBox="1"/>
          <p:nvPr/>
        </p:nvSpPr>
        <p:spPr>
          <a:xfrm>
            <a:off x="3011488" y="1822450"/>
            <a:ext cx="2352675" cy="584200"/>
          </a:xfrm>
          <a:prstGeom prst="rect">
            <a:avLst/>
          </a:prstGeom>
          <a:noFill/>
          <a:ln w="15875">
            <a:noFill/>
          </a:ln>
        </p:spPr>
        <p:txBody>
          <a:bodyPr>
            <a:spAutoFit/>
          </a:bodyPr>
          <a:lstStyle/>
          <a:p>
            <a:pPr>
              <a:defRPr/>
            </a:pPr>
            <a:r>
              <a:rPr lang="vi-VN" dirty="0">
                <a:latin typeface="+mn-lt"/>
              </a:rPr>
              <a:t>+ H </a:t>
            </a:r>
            <a:r>
              <a:rPr lang="vi-VN" dirty="0">
                <a:latin typeface="+mn-lt"/>
                <a:sym typeface="Symbol" panose="05050102010706020507" pitchFamily="18" charset="2"/>
              </a:rPr>
              <a:t> H    = </a:t>
            </a:r>
            <a:endParaRPr lang="en-US" dirty="0">
              <a:latin typeface="+mn-lt"/>
            </a:endParaRPr>
          </a:p>
        </p:txBody>
      </p:sp>
      <p:pic>
        <p:nvPicPr>
          <p:cNvPr id="114693" name="Picture 4" descr="Kết quả hình ảnh cho C2H6">
            <a:extLst>
              <a:ext uri="{FF2B5EF4-FFF2-40B4-BE49-F238E27FC236}">
                <a16:creationId xmlns:a16="http://schemas.microsoft.com/office/drawing/2014/main" id="{6F9C3CD4-AC6D-42F0-802B-398544939D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1222375"/>
            <a:ext cx="2466975"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DD1C51B3-E893-41FE-828C-FF0784EA12FC}"/>
              </a:ext>
            </a:extLst>
          </p:cNvPr>
          <p:cNvSpPr>
            <a:spLocks noChangeArrowheads="1"/>
          </p:cNvSpPr>
          <p:nvPr/>
        </p:nvSpPr>
        <p:spPr bwMode="auto">
          <a:xfrm>
            <a:off x="2209800" y="3346450"/>
            <a:ext cx="44751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a:solidFill>
                  <a:srgbClr val="0000FF"/>
                </a:solidFill>
                <a:latin typeface="Arial" panose="020B0604020202020204" pitchFamily="34" charset="0"/>
                <a:cs typeface="Arial" panose="020B0604020202020204" pitchFamily="34" charset="0"/>
                <a:sym typeface="Symbol" panose="05050102010706020507" pitchFamily="18" charset="2"/>
              </a:rPr>
              <a:t>H</a:t>
            </a:r>
            <a:r>
              <a:rPr lang="en-US" altLang="en-US" baseline="-25000">
                <a:solidFill>
                  <a:srgbClr val="0000FF"/>
                </a:solidFill>
                <a:latin typeface="Arial" panose="020B0604020202020204" pitchFamily="34" charset="0"/>
                <a:cs typeface="Arial" panose="020B0604020202020204" pitchFamily="34" charset="0"/>
                <a:sym typeface="Symbol" panose="05050102010706020507" pitchFamily="18" charset="2"/>
              </a:rPr>
              <a:t>pư</a:t>
            </a:r>
            <a:r>
              <a:rPr lang="en-US" altLang="en-US">
                <a:solidFill>
                  <a:srgbClr val="0000FF"/>
                </a:solidFill>
                <a:latin typeface="Arial" panose="020B0604020202020204" pitchFamily="34" charset="0"/>
                <a:cs typeface="Arial" panose="020B0604020202020204" pitchFamily="34" charset="0"/>
                <a:sym typeface="Symbol" panose="05050102010706020507" pitchFamily="18" charset="2"/>
              </a:rPr>
              <a:t>=(E</a:t>
            </a:r>
            <a:r>
              <a:rPr lang="en-US" altLang="en-US" baseline="-25000">
                <a:solidFill>
                  <a:srgbClr val="0000FF"/>
                </a:solidFill>
                <a:latin typeface="Arial" panose="020B0604020202020204" pitchFamily="34" charset="0"/>
                <a:cs typeface="Arial" panose="020B0604020202020204" pitchFamily="34" charset="0"/>
                <a:sym typeface="Symbol" panose="05050102010706020507" pitchFamily="18" charset="2"/>
              </a:rPr>
              <a:t>lk</a:t>
            </a:r>
            <a:r>
              <a:rPr lang="en-US" altLang="en-US">
                <a:solidFill>
                  <a:srgbClr val="0000FF"/>
                </a:solidFill>
                <a:latin typeface="Arial" panose="020B0604020202020204" pitchFamily="34" charset="0"/>
                <a:cs typeface="Arial" panose="020B0604020202020204" pitchFamily="34" charset="0"/>
                <a:sym typeface="Symbol" panose="05050102010706020507" pitchFamily="18" charset="2"/>
              </a:rPr>
              <a:t>)</a:t>
            </a:r>
            <a:r>
              <a:rPr lang="en-US" altLang="en-US" baseline="-25000">
                <a:solidFill>
                  <a:srgbClr val="0000FF"/>
                </a:solidFill>
                <a:latin typeface="Arial" panose="020B0604020202020204" pitchFamily="34" charset="0"/>
                <a:cs typeface="Arial" panose="020B0604020202020204" pitchFamily="34" charset="0"/>
                <a:sym typeface="Symbol" panose="05050102010706020507" pitchFamily="18" charset="2"/>
              </a:rPr>
              <a:t>cđ</a:t>
            </a:r>
            <a:r>
              <a:rPr lang="en-US" altLang="en-US">
                <a:solidFill>
                  <a:srgbClr val="0000FF"/>
                </a:solidFill>
                <a:latin typeface="Arial" panose="020B0604020202020204" pitchFamily="34" charset="0"/>
                <a:cs typeface="Arial" panose="020B0604020202020204" pitchFamily="34" charset="0"/>
                <a:sym typeface="Symbol" panose="05050102010706020507" pitchFamily="18" charset="2"/>
              </a:rPr>
              <a:t> -(E</a:t>
            </a:r>
            <a:r>
              <a:rPr lang="en-US" altLang="en-US" baseline="-25000">
                <a:solidFill>
                  <a:srgbClr val="0000FF"/>
                </a:solidFill>
                <a:latin typeface="Arial" panose="020B0604020202020204" pitchFamily="34" charset="0"/>
                <a:cs typeface="Arial" panose="020B0604020202020204" pitchFamily="34" charset="0"/>
                <a:sym typeface="Symbol" panose="05050102010706020507" pitchFamily="18" charset="2"/>
              </a:rPr>
              <a:t>lk</a:t>
            </a:r>
            <a:r>
              <a:rPr lang="en-US" altLang="en-US">
                <a:solidFill>
                  <a:srgbClr val="0000FF"/>
                </a:solidFill>
                <a:latin typeface="Arial" panose="020B0604020202020204" pitchFamily="34" charset="0"/>
                <a:cs typeface="Arial" panose="020B0604020202020204" pitchFamily="34" charset="0"/>
                <a:sym typeface="Symbol" panose="05050102010706020507" pitchFamily="18" charset="2"/>
              </a:rPr>
              <a:t>)</a:t>
            </a:r>
            <a:r>
              <a:rPr lang="en-US" altLang="en-US" baseline="-25000">
                <a:solidFill>
                  <a:srgbClr val="0000FF"/>
                </a:solidFill>
                <a:latin typeface="Arial" panose="020B0604020202020204" pitchFamily="34" charset="0"/>
                <a:cs typeface="Arial" panose="020B0604020202020204" pitchFamily="34" charset="0"/>
                <a:sym typeface="Symbol" panose="05050102010706020507" pitchFamily="18" charset="2"/>
              </a:rPr>
              <a:t>sp</a:t>
            </a:r>
            <a:r>
              <a:rPr lang="en-US" altLang="en-US">
                <a:solidFill>
                  <a:srgbClr val="0000FF"/>
                </a:solidFill>
                <a:latin typeface="Arial" panose="020B0604020202020204" pitchFamily="34" charset="0"/>
                <a:cs typeface="Arial" panose="020B0604020202020204" pitchFamily="34" charset="0"/>
                <a:sym typeface="Symbol" panose="05050102010706020507" pitchFamily="18" charset="2"/>
              </a:rPr>
              <a:t> </a:t>
            </a:r>
            <a:endParaRPr lang="en-US" altLang="en-US">
              <a:latin typeface="Times New Roman" panose="02020603050405020304" pitchFamily="18" charset="0"/>
            </a:endParaRPr>
          </a:p>
        </p:txBody>
      </p:sp>
      <p:sp>
        <p:nvSpPr>
          <p:cNvPr id="6" name="TextBox 5">
            <a:extLst>
              <a:ext uri="{FF2B5EF4-FFF2-40B4-BE49-F238E27FC236}">
                <a16:creationId xmlns:a16="http://schemas.microsoft.com/office/drawing/2014/main" id="{6AF72652-4F0C-4B6C-8909-B2D2FA4154E1}"/>
              </a:ext>
            </a:extLst>
          </p:cNvPr>
          <p:cNvSpPr txBox="1">
            <a:spLocks noRot="1" noChangeAspect="1" noMove="1" noResize="1" noEditPoints="1" noAdjustHandles="1" noChangeArrowheads="1" noChangeShapeType="1" noTextEdit="1"/>
          </p:cNvSpPr>
          <p:nvPr/>
        </p:nvSpPr>
        <p:spPr>
          <a:xfrm>
            <a:off x="142452" y="4036459"/>
            <a:ext cx="9001548" cy="681790"/>
          </a:xfrm>
          <a:prstGeom prst="rect">
            <a:avLst/>
          </a:prstGeom>
          <a:blipFill>
            <a:blip r:embed="rId5"/>
            <a:stretch>
              <a:fillRect l="-1693" t="-8036" b="-17857"/>
            </a:stretch>
          </a:blipFill>
        </p:spPr>
        <p:txBody>
          <a:bodyPr/>
          <a:lstStyle/>
          <a:p>
            <a:pPr>
              <a:defRPr/>
            </a:pPr>
            <a:r>
              <a:rPr lang="en-US">
                <a:noFill/>
              </a:rPr>
              <a:t> </a:t>
            </a:r>
          </a:p>
        </p:txBody>
      </p:sp>
      <p:sp>
        <p:nvSpPr>
          <p:cNvPr id="7" name="Rectangle 6">
            <a:extLst>
              <a:ext uri="{FF2B5EF4-FFF2-40B4-BE49-F238E27FC236}">
                <a16:creationId xmlns:a16="http://schemas.microsoft.com/office/drawing/2014/main" id="{7311C3EB-DB49-4BB5-BFAB-1262D4A95413}"/>
              </a:ext>
            </a:extLst>
          </p:cNvPr>
          <p:cNvSpPr>
            <a:spLocks noChangeArrowheads="1"/>
          </p:cNvSpPr>
          <p:nvPr/>
        </p:nvSpPr>
        <p:spPr bwMode="auto">
          <a:xfrm>
            <a:off x="2208213" y="4792663"/>
            <a:ext cx="4476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a:solidFill>
                  <a:srgbClr val="CC00FF"/>
                </a:solidFill>
                <a:latin typeface="Arial" panose="020B0604020202020204" pitchFamily="34" charset="0"/>
                <a:cs typeface="Arial" panose="020B0604020202020204" pitchFamily="34" charset="0"/>
                <a:sym typeface="Symbol" panose="05050102010706020507" pitchFamily="18" charset="2"/>
              </a:rPr>
              <a:t>H</a:t>
            </a:r>
            <a:r>
              <a:rPr lang="en-US" altLang="en-US" baseline="-25000">
                <a:solidFill>
                  <a:srgbClr val="CC00FF"/>
                </a:solidFill>
                <a:latin typeface="Arial" panose="020B0604020202020204" pitchFamily="34" charset="0"/>
                <a:cs typeface="Arial" panose="020B0604020202020204" pitchFamily="34" charset="0"/>
                <a:sym typeface="Symbol" panose="05050102010706020507" pitchFamily="18" charset="2"/>
              </a:rPr>
              <a:t>pư</a:t>
            </a:r>
            <a:r>
              <a:rPr lang="en-US" altLang="en-US">
                <a:solidFill>
                  <a:srgbClr val="CC00FF"/>
                </a:solidFill>
                <a:latin typeface="Arial" panose="020B0604020202020204" pitchFamily="34" charset="0"/>
                <a:cs typeface="Arial" panose="020B0604020202020204" pitchFamily="34" charset="0"/>
                <a:sym typeface="Symbol" panose="05050102010706020507" pitchFamily="18" charset="2"/>
              </a:rPr>
              <a:t> =(E</a:t>
            </a:r>
            <a:r>
              <a:rPr lang="en-US" altLang="en-US" baseline="-25000">
                <a:solidFill>
                  <a:srgbClr val="CC00FF"/>
                </a:solidFill>
                <a:latin typeface="Arial" panose="020B0604020202020204" pitchFamily="34" charset="0"/>
                <a:cs typeface="Arial" panose="020B0604020202020204" pitchFamily="34" charset="0"/>
                <a:sym typeface="Symbol" panose="05050102010706020507" pitchFamily="18" charset="2"/>
              </a:rPr>
              <a:t>lk</a:t>
            </a:r>
            <a:r>
              <a:rPr lang="en-US" altLang="en-US">
                <a:solidFill>
                  <a:srgbClr val="CC00FF"/>
                </a:solidFill>
                <a:latin typeface="Arial" panose="020B0604020202020204" pitchFamily="34" charset="0"/>
                <a:cs typeface="Arial" panose="020B0604020202020204" pitchFamily="34" charset="0"/>
                <a:sym typeface="Symbol" panose="05050102010706020507" pitchFamily="18" charset="2"/>
              </a:rPr>
              <a:t>)</a:t>
            </a:r>
            <a:r>
              <a:rPr lang="en-US" altLang="en-US" baseline="-25000">
                <a:solidFill>
                  <a:srgbClr val="CC00FF"/>
                </a:solidFill>
                <a:latin typeface="Arial" panose="020B0604020202020204" pitchFamily="34" charset="0"/>
                <a:cs typeface="Arial" panose="020B0604020202020204" pitchFamily="34" charset="0"/>
                <a:sym typeface="Symbol" panose="05050102010706020507" pitchFamily="18" charset="2"/>
              </a:rPr>
              <a:t>đứt</a:t>
            </a:r>
            <a:r>
              <a:rPr lang="en-US" altLang="en-US">
                <a:solidFill>
                  <a:srgbClr val="CC00FF"/>
                </a:solidFill>
                <a:latin typeface="Arial" panose="020B0604020202020204" pitchFamily="34" charset="0"/>
                <a:cs typeface="Arial" panose="020B0604020202020204" pitchFamily="34" charset="0"/>
                <a:sym typeface="Symbol" panose="05050102010706020507" pitchFamily="18" charset="2"/>
              </a:rPr>
              <a:t> -(E</a:t>
            </a:r>
            <a:r>
              <a:rPr lang="en-US" altLang="en-US" baseline="-25000">
                <a:solidFill>
                  <a:srgbClr val="CC00FF"/>
                </a:solidFill>
                <a:latin typeface="Arial" panose="020B0604020202020204" pitchFamily="34" charset="0"/>
                <a:cs typeface="Arial" panose="020B0604020202020204" pitchFamily="34" charset="0"/>
                <a:sym typeface="Symbol" panose="05050102010706020507" pitchFamily="18" charset="2"/>
              </a:rPr>
              <a:t>lk</a:t>
            </a:r>
            <a:r>
              <a:rPr lang="en-US" altLang="en-US">
                <a:solidFill>
                  <a:srgbClr val="CC00FF"/>
                </a:solidFill>
                <a:latin typeface="Arial" panose="020B0604020202020204" pitchFamily="34" charset="0"/>
                <a:cs typeface="Arial" panose="020B0604020202020204" pitchFamily="34" charset="0"/>
                <a:sym typeface="Symbol" panose="05050102010706020507" pitchFamily="18" charset="2"/>
              </a:rPr>
              <a:t>)</a:t>
            </a:r>
            <a:r>
              <a:rPr lang="en-US" altLang="en-US" baseline="-25000">
                <a:solidFill>
                  <a:srgbClr val="CC00FF"/>
                </a:solidFill>
                <a:latin typeface="Arial" panose="020B0604020202020204" pitchFamily="34" charset="0"/>
                <a:cs typeface="Arial" panose="020B0604020202020204" pitchFamily="34" charset="0"/>
                <a:sym typeface="Symbol" panose="05050102010706020507" pitchFamily="18" charset="2"/>
              </a:rPr>
              <a:t>tt</a:t>
            </a:r>
            <a:endParaRPr lang="en-US" altLang="en-US">
              <a:latin typeface="Times New Roman" panose="02020603050405020304" pitchFamily="18" charset="0"/>
            </a:endParaRPr>
          </a:p>
        </p:txBody>
      </p:sp>
      <p:sp>
        <p:nvSpPr>
          <p:cNvPr id="10" name="TextBox 9">
            <a:extLst>
              <a:ext uri="{FF2B5EF4-FFF2-40B4-BE49-F238E27FC236}">
                <a16:creationId xmlns:a16="http://schemas.microsoft.com/office/drawing/2014/main" id="{E395E112-8130-4FE5-AAAF-CFC06DD1DAF4}"/>
              </a:ext>
            </a:extLst>
          </p:cNvPr>
          <p:cNvSpPr txBox="1">
            <a:spLocks noRot="1" noChangeAspect="1" noMove="1" noResize="1" noEditPoints="1" noAdjustHandles="1" noChangeArrowheads="1" noChangeShapeType="1" noTextEdit="1"/>
          </p:cNvSpPr>
          <p:nvPr/>
        </p:nvSpPr>
        <p:spPr>
          <a:xfrm>
            <a:off x="164646" y="5470331"/>
            <a:ext cx="2121354" cy="681790"/>
          </a:xfrm>
          <a:prstGeom prst="rect">
            <a:avLst/>
          </a:prstGeom>
          <a:blipFill>
            <a:blip r:embed="rId6"/>
            <a:stretch>
              <a:fillRect l="-7184" t="-8036" r="-7184" b="-17857"/>
            </a:stretch>
          </a:blipFill>
        </p:spPr>
        <p:txBody>
          <a:bodyPr/>
          <a:lstStyle/>
          <a:p>
            <a:pPr>
              <a:defRPr/>
            </a:pPr>
            <a:r>
              <a:rPr lang="en-US">
                <a:noFill/>
              </a:rPr>
              <a:t> </a:t>
            </a:r>
          </a:p>
        </p:txBody>
      </p:sp>
      <p:cxnSp>
        <p:nvCxnSpPr>
          <p:cNvPr id="9" name="Straight Connector 8">
            <a:extLst>
              <a:ext uri="{FF2B5EF4-FFF2-40B4-BE49-F238E27FC236}">
                <a16:creationId xmlns:a16="http://schemas.microsoft.com/office/drawing/2014/main" id="{1A5F18F3-64A9-4E08-9750-C58C8597D866}"/>
              </a:ext>
            </a:extLst>
          </p:cNvPr>
          <p:cNvCxnSpPr/>
          <p:nvPr/>
        </p:nvCxnSpPr>
        <p:spPr>
          <a:xfrm>
            <a:off x="1752600" y="1822450"/>
            <a:ext cx="0" cy="58420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6D5A67B-C156-4EEC-8C8A-5CAC618212B3}"/>
              </a:ext>
            </a:extLst>
          </p:cNvPr>
          <p:cNvCxnSpPr/>
          <p:nvPr/>
        </p:nvCxnSpPr>
        <p:spPr>
          <a:xfrm>
            <a:off x="3962400" y="1862138"/>
            <a:ext cx="0" cy="58420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DC9BC53-9FF6-4392-80BA-DC98F595F54D}"/>
              </a:ext>
            </a:extLst>
          </p:cNvPr>
          <p:cNvSpPr/>
          <p:nvPr/>
        </p:nvSpPr>
        <p:spPr>
          <a:xfrm rot="5400000">
            <a:off x="6555581" y="1961357"/>
            <a:ext cx="481013" cy="3365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a:extLst>
              <a:ext uri="{FF2B5EF4-FFF2-40B4-BE49-F238E27FC236}">
                <a16:creationId xmlns:a16="http://schemas.microsoft.com/office/drawing/2014/main" id="{2CA57A9C-A24A-49EE-A733-FDF84C3F0F53}"/>
              </a:ext>
            </a:extLst>
          </p:cNvPr>
          <p:cNvSpPr/>
          <p:nvPr/>
        </p:nvSpPr>
        <p:spPr>
          <a:xfrm rot="5400000">
            <a:off x="7196932" y="1972468"/>
            <a:ext cx="533400" cy="3349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a:extLst>
              <a:ext uri="{FF2B5EF4-FFF2-40B4-BE49-F238E27FC236}">
                <a16:creationId xmlns:a16="http://schemas.microsoft.com/office/drawing/2014/main" id="{444915A3-8DDD-462B-A1A6-B36125AAA9E7}"/>
              </a:ext>
            </a:extLst>
          </p:cNvPr>
          <p:cNvSpPr/>
          <p:nvPr/>
        </p:nvSpPr>
        <p:spPr>
          <a:xfrm rot="5400000">
            <a:off x="5864225" y="1971675"/>
            <a:ext cx="533400" cy="3365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TextBox 11">
            <a:extLst>
              <a:ext uri="{FF2B5EF4-FFF2-40B4-BE49-F238E27FC236}">
                <a16:creationId xmlns:a16="http://schemas.microsoft.com/office/drawing/2014/main" id="{7FCFF206-4690-4E07-88A2-0283A7876494}"/>
              </a:ext>
            </a:extLst>
          </p:cNvPr>
          <p:cNvSpPr txBox="1">
            <a:spLocks noChangeArrowheads="1"/>
          </p:cNvSpPr>
          <p:nvPr/>
        </p:nvSpPr>
        <p:spPr bwMode="auto">
          <a:xfrm>
            <a:off x="2381250" y="5519738"/>
            <a:ext cx="1228725" cy="585787"/>
          </a:xfrm>
          <a:prstGeom prst="rect">
            <a:avLst/>
          </a:prstGeom>
          <a:noFill/>
          <a:ln>
            <a:noFill/>
          </a:ln>
        </p:spPr>
        <p:txBody>
          <a:bodyPr>
            <a:spAutoFit/>
          </a:bodyPr>
          <a:lstStyle>
            <a:lvl1pPr>
              <a:defRPr sz="3200" b="1">
                <a:solidFill>
                  <a:schemeClr val="tx1"/>
                </a:solidFill>
                <a:latin typeface="Times New Roman" panose="02020603050405020304" pitchFamily="18" charset="0"/>
              </a:defRPr>
            </a:lvl1pPr>
            <a:lvl2pPr marL="742950" indent="-285750">
              <a:defRPr sz="3200" b="1">
                <a:solidFill>
                  <a:schemeClr val="tx1"/>
                </a:solidFill>
                <a:latin typeface="Times New Roman" panose="02020603050405020304" pitchFamily="18" charset="0"/>
              </a:defRPr>
            </a:lvl2pPr>
            <a:lvl3pPr marL="1143000" indent="-228600">
              <a:defRPr sz="3200" b="1">
                <a:solidFill>
                  <a:schemeClr val="tx1"/>
                </a:solidFill>
                <a:latin typeface="Times New Roman" panose="02020603050405020304" pitchFamily="18" charset="0"/>
              </a:defRPr>
            </a:lvl3pPr>
            <a:lvl4pPr marL="1600200" indent="-228600">
              <a:defRPr sz="3200" b="1">
                <a:solidFill>
                  <a:schemeClr val="tx1"/>
                </a:solidFill>
                <a:latin typeface="Times New Roman" panose="02020603050405020304" pitchFamily="18" charset="0"/>
              </a:defRPr>
            </a:lvl4pPr>
            <a:lvl5pPr marL="2057400" indent="-228600">
              <a:defRPr sz="3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defRPr>
            </a:lvl9pPr>
          </a:lstStyle>
          <a:p>
            <a:pPr>
              <a:defRPr/>
            </a:pPr>
            <a:r>
              <a:rPr lang="vi-VN" altLang="en-US" dirty="0">
                <a:solidFill>
                  <a:srgbClr val="006600"/>
                </a:solidFill>
                <a:latin typeface="+mn-lt"/>
              </a:rPr>
              <a:t>E</a:t>
            </a:r>
            <a:r>
              <a:rPr lang="vi-VN" altLang="en-US" baseline="-25000" dirty="0">
                <a:solidFill>
                  <a:srgbClr val="006600"/>
                </a:solidFill>
                <a:latin typeface="+mn-lt"/>
              </a:rPr>
              <a:t>C=C</a:t>
            </a:r>
            <a:endParaRPr lang="en-US" altLang="en-US" dirty="0">
              <a:latin typeface="+mn-lt"/>
            </a:endParaRPr>
          </a:p>
        </p:txBody>
      </p:sp>
      <p:sp>
        <p:nvSpPr>
          <p:cNvPr id="14" name="TextBox 13">
            <a:extLst>
              <a:ext uri="{FF2B5EF4-FFF2-40B4-BE49-F238E27FC236}">
                <a16:creationId xmlns:a16="http://schemas.microsoft.com/office/drawing/2014/main" id="{453AB139-C691-4AA3-91DC-792209C6492B}"/>
              </a:ext>
            </a:extLst>
          </p:cNvPr>
          <p:cNvSpPr txBox="1">
            <a:spLocks noChangeArrowheads="1"/>
          </p:cNvSpPr>
          <p:nvPr/>
        </p:nvSpPr>
        <p:spPr bwMode="auto">
          <a:xfrm>
            <a:off x="3427413" y="5567363"/>
            <a:ext cx="1374775" cy="584200"/>
          </a:xfrm>
          <a:prstGeom prst="rect">
            <a:avLst/>
          </a:prstGeom>
          <a:noFill/>
          <a:ln>
            <a:noFill/>
          </a:ln>
        </p:spPr>
        <p:txBody>
          <a:bodyPr>
            <a:spAutoFit/>
          </a:bodyPr>
          <a:lstStyle>
            <a:lvl1pPr>
              <a:defRPr sz="3200" b="1">
                <a:solidFill>
                  <a:schemeClr val="tx1"/>
                </a:solidFill>
                <a:latin typeface="Times New Roman" panose="02020603050405020304" pitchFamily="18" charset="0"/>
              </a:defRPr>
            </a:lvl1pPr>
            <a:lvl2pPr marL="742950" indent="-285750">
              <a:defRPr sz="3200" b="1">
                <a:solidFill>
                  <a:schemeClr val="tx1"/>
                </a:solidFill>
                <a:latin typeface="Times New Roman" panose="02020603050405020304" pitchFamily="18" charset="0"/>
              </a:defRPr>
            </a:lvl2pPr>
            <a:lvl3pPr marL="1143000" indent="-228600">
              <a:defRPr sz="3200" b="1">
                <a:solidFill>
                  <a:schemeClr val="tx1"/>
                </a:solidFill>
                <a:latin typeface="Times New Roman" panose="02020603050405020304" pitchFamily="18" charset="0"/>
              </a:defRPr>
            </a:lvl3pPr>
            <a:lvl4pPr marL="1600200" indent="-228600">
              <a:defRPr sz="3200" b="1">
                <a:solidFill>
                  <a:schemeClr val="tx1"/>
                </a:solidFill>
                <a:latin typeface="Times New Roman" panose="02020603050405020304" pitchFamily="18" charset="0"/>
              </a:defRPr>
            </a:lvl4pPr>
            <a:lvl5pPr marL="2057400" indent="-228600">
              <a:defRPr sz="3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defRPr>
            </a:lvl9pPr>
          </a:lstStyle>
          <a:p>
            <a:pPr>
              <a:defRPr/>
            </a:pPr>
            <a:r>
              <a:rPr lang="vi-VN" altLang="en-US" dirty="0">
                <a:solidFill>
                  <a:srgbClr val="006600"/>
                </a:solidFill>
              </a:rPr>
              <a:t>+ </a:t>
            </a:r>
            <a:r>
              <a:rPr lang="vi-VN" altLang="en-US" dirty="0">
                <a:solidFill>
                  <a:srgbClr val="006600"/>
                </a:solidFill>
                <a:latin typeface="+mn-lt"/>
              </a:rPr>
              <a:t>E</a:t>
            </a:r>
            <a:r>
              <a:rPr lang="vi-VN" altLang="en-US" baseline="-25000" dirty="0">
                <a:solidFill>
                  <a:srgbClr val="006600"/>
                </a:solidFill>
                <a:latin typeface="+mn-lt"/>
              </a:rPr>
              <a:t>H-H</a:t>
            </a:r>
            <a:endParaRPr lang="en-US" altLang="en-US" dirty="0">
              <a:latin typeface="+mn-lt"/>
            </a:endParaRPr>
          </a:p>
        </p:txBody>
      </p:sp>
      <p:sp>
        <p:nvSpPr>
          <p:cNvPr id="17" name="TextBox 16">
            <a:extLst>
              <a:ext uri="{FF2B5EF4-FFF2-40B4-BE49-F238E27FC236}">
                <a16:creationId xmlns:a16="http://schemas.microsoft.com/office/drawing/2014/main" id="{D9CE9E46-0150-4070-8453-2F7F91F9C46E}"/>
              </a:ext>
            </a:extLst>
          </p:cNvPr>
          <p:cNvSpPr txBox="1">
            <a:spLocks noChangeArrowheads="1"/>
          </p:cNvSpPr>
          <p:nvPr/>
        </p:nvSpPr>
        <p:spPr bwMode="auto">
          <a:xfrm>
            <a:off x="4956175" y="5565775"/>
            <a:ext cx="3124200" cy="584200"/>
          </a:xfrm>
          <a:prstGeom prst="rect">
            <a:avLst/>
          </a:prstGeom>
          <a:noFill/>
          <a:ln>
            <a:noFill/>
          </a:ln>
        </p:spPr>
        <p:txBody>
          <a:bodyPr>
            <a:spAutoFit/>
          </a:bodyPr>
          <a:lstStyle>
            <a:lvl1pPr>
              <a:defRPr sz="3200" b="1">
                <a:solidFill>
                  <a:schemeClr val="tx1"/>
                </a:solidFill>
                <a:latin typeface="Times New Roman" panose="02020603050405020304" pitchFamily="18" charset="0"/>
              </a:defRPr>
            </a:lvl1pPr>
            <a:lvl2pPr marL="742950" indent="-285750">
              <a:defRPr sz="3200" b="1">
                <a:solidFill>
                  <a:schemeClr val="tx1"/>
                </a:solidFill>
                <a:latin typeface="Times New Roman" panose="02020603050405020304" pitchFamily="18" charset="0"/>
              </a:defRPr>
            </a:lvl2pPr>
            <a:lvl3pPr marL="1143000" indent="-228600">
              <a:defRPr sz="3200" b="1">
                <a:solidFill>
                  <a:schemeClr val="tx1"/>
                </a:solidFill>
                <a:latin typeface="Times New Roman" panose="02020603050405020304" pitchFamily="18" charset="0"/>
              </a:defRPr>
            </a:lvl3pPr>
            <a:lvl4pPr marL="1600200" indent="-228600">
              <a:defRPr sz="3200" b="1">
                <a:solidFill>
                  <a:schemeClr val="tx1"/>
                </a:solidFill>
                <a:latin typeface="Times New Roman" panose="02020603050405020304" pitchFamily="18" charset="0"/>
              </a:defRPr>
            </a:lvl4pPr>
            <a:lvl5pPr marL="2057400" indent="-228600">
              <a:defRPr sz="3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defRPr>
            </a:lvl9pPr>
          </a:lstStyle>
          <a:p>
            <a:pPr>
              <a:defRPr/>
            </a:pPr>
            <a:r>
              <a:rPr lang="vi-VN" altLang="en-US" dirty="0">
                <a:solidFill>
                  <a:srgbClr val="006600"/>
                </a:solidFill>
                <a:latin typeface="+mn-lt"/>
              </a:rPr>
              <a:t>– (2E</a:t>
            </a:r>
            <a:r>
              <a:rPr lang="vi-VN" altLang="en-US" baseline="-25000" dirty="0">
                <a:solidFill>
                  <a:srgbClr val="006600"/>
                </a:solidFill>
                <a:latin typeface="+mn-lt"/>
              </a:rPr>
              <a:t>C-H </a:t>
            </a:r>
            <a:r>
              <a:rPr lang="vi-VN" altLang="en-US" dirty="0">
                <a:solidFill>
                  <a:srgbClr val="006600"/>
                </a:solidFill>
                <a:latin typeface="+mn-lt"/>
              </a:rPr>
              <a:t> + E</a:t>
            </a:r>
            <a:r>
              <a:rPr lang="vi-VN" altLang="en-US" baseline="-25000" dirty="0">
                <a:solidFill>
                  <a:srgbClr val="006600"/>
                </a:solidFill>
                <a:latin typeface="+mn-lt"/>
              </a:rPr>
              <a:t>C-C</a:t>
            </a:r>
            <a:r>
              <a:rPr lang="vi-VN" altLang="en-US" dirty="0">
                <a:solidFill>
                  <a:srgbClr val="006600"/>
                </a:solidFill>
                <a:latin typeface="+mn-lt"/>
              </a:rPr>
              <a:t>)</a:t>
            </a:r>
            <a:endParaRPr lang="en-US" altLang="en-US"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1" grpId="0" animBg="1"/>
      <p:bldP spid="15" grpId="0" animBg="1"/>
      <p:bldP spid="16" grpId="0" animBg="1"/>
      <p:bldP spid="12" grpId="0"/>
      <p:bldP spid="14"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203D70A-ADAC-4BF8-BED9-D1788E99CB6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457200"/>
            <a:ext cx="2667000" cy="1905000"/>
          </a:xfrm>
        </p:spPr>
      </p:pic>
      <p:pic>
        <p:nvPicPr>
          <p:cNvPr id="6" name="Picture 5">
            <a:extLst>
              <a:ext uri="{FF2B5EF4-FFF2-40B4-BE49-F238E27FC236}">
                <a16:creationId xmlns:a16="http://schemas.microsoft.com/office/drawing/2014/main" id="{AF748A26-8C93-4693-8FA6-0BA0273A73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465138"/>
            <a:ext cx="24003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8D19A1AA-B2CF-4E3D-9376-6236D6EA29C3}"/>
              </a:ext>
            </a:extLst>
          </p:cNvPr>
          <p:cNvSpPr txBox="1"/>
          <p:nvPr/>
        </p:nvSpPr>
        <p:spPr>
          <a:xfrm>
            <a:off x="149225" y="2354263"/>
            <a:ext cx="3505200" cy="584200"/>
          </a:xfrm>
          <a:prstGeom prst="rect">
            <a:avLst/>
          </a:prstGeom>
          <a:noFill/>
        </p:spPr>
        <p:txBody>
          <a:bodyPr>
            <a:spAutoFit/>
          </a:bodyPr>
          <a:lstStyle/>
          <a:p>
            <a:pPr>
              <a:defRPr/>
            </a:pPr>
            <a:r>
              <a:rPr lang="vi-VN" dirty="0">
                <a:solidFill>
                  <a:srgbClr val="0000FF"/>
                </a:solidFill>
                <a:latin typeface="+mn-lt"/>
              </a:rPr>
              <a:t>1pha nước lỏng</a:t>
            </a:r>
            <a:endParaRPr lang="en-US" dirty="0">
              <a:solidFill>
                <a:srgbClr val="0000FF"/>
              </a:solidFill>
              <a:latin typeface="+mn-lt"/>
            </a:endParaRPr>
          </a:p>
        </p:txBody>
      </p:sp>
      <p:sp>
        <p:nvSpPr>
          <p:cNvPr id="9" name="TextBox 8">
            <a:extLst>
              <a:ext uri="{FF2B5EF4-FFF2-40B4-BE49-F238E27FC236}">
                <a16:creationId xmlns:a16="http://schemas.microsoft.com/office/drawing/2014/main" id="{6224485C-F6DB-416B-90D0-237BB5CEC6F7}"/>
              </a:ext>
            </a:extLst>
          </p:cNvPr>
          <p:cNvSpPr txBox="1"/>
          <p:nvPr/>
        </p:nvSpPr>
        <p:spPr>
          <a:xfrm>
            <a:off x="5861050" y="495300"/>
            <a:ext cx="3578225" cy="2062163"/>
          </a:xfrm>
          <a:prstGeom prst="rect">
            <a:avLst/>
          </a:prstGeom>
          <a:noFill/>
        </p:spPr>
        <p:txBody>
          <a:bodyPr>
            <a:spAutoFit/>
          </a:bodyPr>
          <a:lstStyle/>
          <a:p>
            <a:pPr>
              <a:defRPr/>
            </a:pPr>
            <a:r>
              <a:rPr lang="vi-VN" dirty="0">
                <a:solidFill>
                  <a:srgbClr val="0000FF"/>
                </a:solidFill>
                <a:latin typeface="+mn-lt"/>
              </a:rPr>
              <a:t>2 pha:</a:t>
            </a:r>
          </a:p>
          <a:p>
            <a:pPr>
              <a:defRPr/>
            </a:pPr>
            <a:r>
              <a:rPr lang="vi-VN" dirty="0">
                <a:solidFill>
                  <a:srgbClr val="0000FF"/>
                </a:solidFill>
                <a:latin typeface="+mn-lt"/>
              </a:rPr>
              <a:t>pha nước lỏng pha nước đá</a:t>
            </a:r>
            <a:endParaRPr lang="en-US" dirty="0">
              <a:solidFill>
                <a:srgbClr val="0000FF"/>
              </a:solidFill>
              <a:latin typeface="+mn-lt"/>
            </a:endParaRPr>
          </a:p>
          <a:p>
            <a:pPr>
              <a:defRPr/>
            </a:pPr>
            <a:endParaRPr lang="en-US" dirty="0"/>
          </a:p>
        </p:txBody>
      </p:sp>
      <p:sp>
        <p:nvSpPr>
          <p:cNvPr id="10" name="TextBox 9">
            <a:extLst>
              <a:ext uri="{FF2B5EF4-FFF2-40B4-BE49-F238E27FC236}">
                <a16:creationId xmlns:a16="http://schemas.microsoft.com/office/drawing/2014/main" id="{6B851D92-2B52-45F1-B2B0-FAD058E81D35}"/>
              </a:ext>
            </a:extLst>
          </p:cNvPr>
          <p:cNvSpPr txBox="1"/>
          <p:nvPr/>
        </p:nvSpPr>
        <p:spPr>
          <a:xfrm>
            <a:off x="390525" y="3121025"/>
            <a:ext cx="6238875" cy="585788"/>
          </a:xfrm>
          <a:prstGeom prst="rect">
            <a:avLst/>
          </a:prstGeom>
          <a:noFill/>
        </p:spPr>
        <p:txBody>
          <a:bodyPr>
            <a:spAutoFit/>
          </a:bodyPr>
          <a:lstStyle/>
          <a:p>
            <a:pPr>
              <a:defRPr/>
            </a:pPr>
            <a:r>
              <a:rPr lang="vi-VN" b="0" dirty="0">
                <a:latin typeface="+mn-lt"/>
              </a:rPr>
              <a:t>CaCO</a:t>
            </a:r>
            <a:r>
              <a:rPr lang="vi-VN" b="0" baseline="-25000" dirty="0">
                <a:latin typeface="+mn-lt"/>
              </a:rPr>
              <a:t>3</a:t>
            </a:r>
            <a:r>
              <a:rPr lang="vi-VN" b="0" dirty="0">
                <a:latin typeface="+mn-lt"/>
              </a:rPr>
              <a:t> (r) </a:t>
            </a:r>
            <a:r>
              <a:rPr lang="vi-VN" b="0" dirty="0">
                <a:latin typeface="+mn-lt"/>
                <a:sym typeface="Symbol" panose="05050102010706020507" pitchFamily="18" charset="2"/>
              </a:rPr>
              <a:t> CaO(r)  + CO</a:t>
            </a:r>
            <a:r>
              <a:rPr lang="vi-VN" b="0" baseline="-25000" dirty="0">
                <a:latin typeface="+mn-lt"/>
                <a:sym typeface="Symbol" panose="05050102010706020507" pitchFamily="18" charset="2"/>
              </a:rPr>
              <a:t>2</a:t>
            </a:r>
            <a:r>
              <a:rPr lang="vi-VN" b="0" dirty="0">
                <a:latin typeface="+mn-lt"/>
                <a:sym typeface="Symbol" panose="05050102010706020507" pitchFamily="18" charset="2"/>
              </a:rPr>
              <a:t>(k) </a:t>
            </a:r>
            <a:endParaRPr lang="en-US" b="0" dirty="0">
              <a:latin typeface="+mn-lt"/>
            </a:endParaRPr>
          </a:p>
        </p:txBody>
      </p:sp>
      <p:sp>
        <p:nvSpPr>
          <p:cNvPr id="11" name="TextBox 10">
            <a:extLst>
              <a:ext uri="{FF2B5EF4-FFF2-40B4-BE49-F238E27FC236}">
                <a16:creationId xmlns:a16="http://schemas.microsoft.com/office/drawing/2014/main" id="{AE33A6FB-AE43-4B5C-99DE-A53C25FEB3B5}"/>
              </a:ext>
            </a:extLst>
          </p:cNvPr>
          <p:cNvSpPr txBox="1"/>
          <p:nvPr/>
        </p:nvSpPr>
        <p:spPr>
          <a:xfrm>
            <a:off x="6019800" y="3135313"/>
            <a:ext cx="1981200" cy="584200"/>
          </a:xfrm>
          <a:prstGeom prst="rect">
            <a:avLst/>
          </a:prstGeom>
          <a:noFill/>
        </p:spPr>
        <p:txBody>
          <a:bodyPr>
            <a:spAutoFit/>
          </a:bodyPr>
          <a:lstStyle/>
          <a:p>
            <a:pPr>
              <a:defRPr/>
            </a:pPr>
            <a:r>
              <a:rPr lang="vi-VN" dirty="0">
                <a:solidFill>
                  <a:srgbClr val="0000FF"/>
                </a:solidFill>
                <a:latin typeface="+mn-lt"/>
              </a:rPr>
              <a:t>3 pha</a:t>
            </a:r>
            <a:endParaRPr lang="en-US" dirty="0">
              <a:solidFill>
                <a:srgbClr val="0000FF"/>
              </a:solidFill>
              <a:latin typeface="+mn-lt"/>
            </a:endParaRPr>
          </a:p>
        </p:txBody>
      </p:sp>
      <p:sp>
        <p:nvSpPr>
          <p:cNvPr id="12" name="TextBox 11">
            <a:extLst>
              <a:ext uri="{FF2B5EF4-FFF2-40B4-BE49-F238E27FC236}">
                <a16:creationId xmlns:a16="http://schemas.microsoft.com/office/drawing/2014/main" id="{4248F7C4-DD79-4D4C-A262-176504B302D2}"/>
              </a:ext>
            </a:extLst>
          </p:cNvPr>
          <p:cNvSpPr txBox="1"/>
          <p:nvPr/>
        </p:nvSpPr>
        <p:spPr>
          <a:xfrm>
            <a:off x="266700" y="3878263"/>
            <a:ext cx="5715000" cy="584200"/>
          </a:xfrm>
          <a:prstGeom prst="rect">
            <a:avLst/>
          </a:prstGeom>
          <a:noFill/>
        </p:spPr>
        <p:txBody>
          <a:bodyPr>
            <a:spAutoFit/>
          </a:bodyPr>
          <a:lstStyle/>
          <a:p>
            <a:pPr>
              <a:defRPr/>
            </a:pPr>
            <a:r>
              <a:rPr lang="vi-VN" b="0" dirty="0">
                <a:latin typeface="+mn-lt"/>
              </a:rPr>
              <a:t>N</a:t>
            </a:r>
            <a:r>
              <a:rPr lang="vi-VN" b="0" baseline="-25000" dirty="0">
                <a:latin typeface="+mn-lt"/>
              </a:rPr>
              <a:t>2</a:t>
            </a:r>
            <a:r>
              <a:rPr lang="vi-VN" b="0" dirty="0">
                <a:latin typeface="+mn-lt"/>
              </a:rPr>
              <a:t>(k)  +  3H</a:t>
            </a:r>
            <a:r>
              <a:rPr lang="vi-VN" b="0" baseline="-25000" dirty="0">
                <a:latin typeface="+mn-lt"/>
              </a:rPr>
              <a:t>2</a:t>
            </a:r>
            <a:r>
              <a:rPr lang="vi-VN" b="0" dirty="0">
                <a:latin typeface="+mn-lt"/>
              </a:rPr>
              <a:t>(k) </a:t>
            </a:r>
            <a:r>
              <a:rPr lang="vi-VN" b="0" dirty="0">
                <a:latin typeface="+mn-lt"/>
                <a:sym typeface="Symbol" panose="05050102010706020507" pitchFamily="18" charset="2"/>
              </a:rPr>
              <a:t> 2NH</a:t>
            </a:r>
            <a:r>
              <a:rPr lang="vi-VN" b="0" baseline="-25000" dirty="0">
                <a:latin typeface="+mn-lt"/>
                <a:sym typeface="Symbol" panose="05050102010706020507" pitchFamily="18" charset="2"/>
              </a:rPr>
              <a:t>3</a:t>
            </a:r>
            <a:r>
              <a:rPr lang="vi-VN" b="0" dirty="0">
                <a:latin typeface="+mn-lt"/>
                <a:sym typeface="Symbol" panose="05050102010706020507" pitchFamily="18" charset="2"/>
              </a:rPr>
              <a:t>(k)</a:t>
            </a:r>
            <a:r>
              <a:rPr lang="vi-VN" b="0" dirty="0">
                <a:latin typeface="+mn-lt"/>
              </a:rPr>
              <a:t> </a:t>
            </a:r>
            <a:endParaRPr lang="en-US" b="0" dirty="0">
              <a:latin typeface="+mn-lt"/>
            </a:endParaRPr>
          </a:p>
        </p:txBody>
      </p:sp>
      <p:sp>
        <p:nvSpPr>
          <p:cNvPr id="13" name="TextBox 12">
            <a:extLst>
              <a:ext uri="{FF2B5EF4-FFF2-40B4-BE49-F238E27FC236}">
                <a16:creationId xmlns:a16="http://schemas.microsoft.com/office/drawing/2014/main" id="{8DBEC737-F762-40C0-9745-1352CCD34A82}"/>
              </a:ext>
            </a:extLst>
          </p:cNvPr>
          <p:cNvSpPr txBox="1"/>
          <p:nvPr/>
        </p:nvSpPr>
        <p:spPr>
          <a:xfrm>
            <a:off x="5181600" y="3908425"/>
            <a:ext cx="1828800" cy="585788"/>
          </a:xfrm>
          <a:prstGeom prst="rect">
            <a:avLst/>
          </a:prstGeom>
          <a:noFill/>
        </p:spPr>
        <p:txBody>
          <a:bodyPr>
            <a:spAutoFit/>
          </a:bodyPr>
          <a:lstStyle/>
          <a:p>
            <a:pPr>
              <a:defRPr/>
            </a:pPr>
            <a:r>
              <a:rPr lang="vi-VN" dirty="0">
                <a:solidFill>
                  <a:srgbClr val="0000FF"/>
                </a:solidFill>
                <a:latin typeface="+mn-lt"/>
              </a:rPr>
              <a:t>1 pha</a:t>
            </a:r>
            <a:endParaRPr lang="en-US" dirty="0">
              <a:solidFill>
                <a:srgbClr val="0000FF"/>
              </a:solidFill>
              <a:latin typeface="+mn-lt"/>
            </a:endParaRPr>
          </a:p>
        </p:txBody>
      </p:sp>
      <p:sp>
        <p:nvSpPr>
          <p:cNvPr id="14" name="TextBox 13">
            <a:extLst>
              <a:ext uri="{FF2B5EF4-FFF2-40B4-BE49-F238E27FC236}">
                <a16:creationId xmlns:a16="http://schemas.microsoft.com/office/drawing/2014/main" id="{167B98FC-A91A-48CE-B092-8AA3E2ECB915}"/>
              </a:ext>
            </a:extLst>
          </p:cNvPr>
          <p:cNvSpPr txBox="1"/>
          <p:nvPr/>
        </p:nvSpPr>
        <p:spPr>
          <a:xfrm>
            <a:off x="228600" y="4664075"/>
            <a:ext cx="8564563" cy="584200"/>
          </a:xfrm>
          <a:prstGeom prst="rect">
            <a:avLst/>
          </a:prstGeom>
          <a:noFill/>
        </p:spPr>
        <p:txBody>
          <a:bodyPr>
            <a:spAutoFit/>
          </a:bodyPr>
          <a:lstStyle/>
          <a:p>
            <a:pPr>
              <a:defRPr/>
            </a:pPr>
            <a:r>
              <a:rPr lang="vi-VN" b="0" dirty="0">
                <a:latin typeface="+mn-lt"/>
              </a:rPr>
              <a:t>AgNO</a:t>
            </a:r>
            <a:r>
              <a:rPr lang="vi-VN" b="0" baseline="-25000" dirty="0">
                <a:latin typeface="+mn-lt"/>
              </a:rPr>
              <a:t>3</a:t>
            </a:r>
            <a:r>
              <a:rPr lang="vi-VN" b="0" dirty="0">
                <a:latin typeface="+mn-lt"/>
              </a:rPr>
              <a:t>(dd)  + 2HCl (dd) = AgCl(r) + HNO</a:t>
            </a:r>
            <a:r>
              <a:rPr lang="vi-VN" b="0" baseline="-25000" dirty="0">
                <a:latin typeface="+mn-lt"/>
              </a:rPr>
              <a:t>3</a:t>
            </a:r>
            <a:r>
              <a:rPr lang="vi-VN" b="0" dirty="0">
                <a:latin typeface="+mn-lt"/>
              </a:rPr>
              <a:t>(dd)</a:t>
            </a:r>
            <a:endParaRPr lang="en-US" b="0" dirty="0">
              <a:latin typeface="+mn-lt"/>
            </a:endParaRPr>
          </a:p>
        </p:txBody>
      </p:sp>
      <p:sp>
        <p:nvSpPr>
          <p:cNvPr id="15" name="TextBox 14">
            <a:extLst>
              <a:ext uri="{FF2B5EF4-FFF2-40B4-BE49-F238E27FC236}">
                <a16:creationId xmlns:a16="http://schemas.microsoft.com/office/drawing/2014/main" id="{3BAAC1E7-3C20-419A-B474-FB268C96C787}"/>
              </a:ext>
            </a:extLst>
          </p:cNvPr>
          <p:cNvSpPr txBox="1"/>
          <p:nvPr/>
        </p:nvSpPr>
        <p:spPr>
          <a:xfrm>
            <a:off x="206375" y="5594350"/>
            <a:ext cx="8564563" cy="585788"/>
          </a:xfrm>
          <a:prstGeom prst="rect">
            <a:avLst/>
          </a:prstGeom>
          <a:noFill/>
        </p:spPr>
        <p:txBody>
          <a:bodyPr>
            <a:spAutoFit/>
          </a:bodyPr>
          <a:lstStyle/>
          <a:p>
            <a:pPr>
              <a:defRPr/>
            </a:pPr>
            <a:r>
              <a:rPr lang="vi-VN" b="0" dirty="0">
                <a:latin typeface="+mn-lt"/>
              </a:rPr>
              <a:t>NaOH(dd) + HCl(dd) = NaCl(</a:t>
            </a:r>
            <a:r>
              <a:rPr lang="en-US" b="0" dirty="0">
                <a:latin typeface="+mn-lt"/>
              </a:rPr>
              <a:t>dd</a:t>
            </a:r>
            <a:r>
              <a:rPr lang="vi-VN" b="0" dirty="0">
                <a:latin typeface="+mn-lt"/>
              </a:rPr>
              <a:t>) + H</a:t>
            </a:r>
            <a:r>
              <a:rPr lang="vi-VN" b="0" baseline="-25000" dirty="0">
                <a:latin typeface="+mn-lt"/>
              </a:rPr>
              <a:t>2</a:t>
            </a:r>
            <a:r>
              <a:rPr lang="vi-VN" b="0" dirty="0">
                <a:latin typeface="+mn-lt"/>
              </a:rPr>
              <a:t>O</a:t>
            </a:r>
            <a:r>
              <a:rPr lang="en-US" b="0" dirty="0">
                <a:latin typeface="+mn-lt"/>
              </a:rPr>
              <a:t>(l)</a:t>
            </a:r>
          </a:p>
        </p:txBody>
      </p:sp>
      <p:sp>
        <p:nvSpPr>
          <p:cNvPr id="16" name="TextBox 15">
            <a:extLst>
              <a:ext uri="{FF2B5EF4-FFF2-40B4-BE49-F238E27FC236}">
                <a16:creationId xmlns:a16="http://schemas.microsoft.com/office/drawing/2014/main" id="{6CE8D3A4-AC91-4D36-A0D2-FAABB598FC6F}"/>
              </a:ext>
            </a:extLst>
          </p:cNvPr>
          <p:cNvSpPr txBox="1"/>
          <p:nvPr/>
        </p:nvSpPr>
        <p:spPr>
          <a:xfrm>
            <a:off x="7573963" y="4318000"/>
            <a:ext cx="1828800" cy="585788"/>
          </a:xfrm>
          <a:prstGeom prst="rect">
            <a:avLst/>
          </a:prstGeom>
          <a:noFill/>
        </p:spPr>
        <p:txBody>
          <a:bodyPr>
            <a:spAutoFit/>
          </a:bodyPr>
          <a:lstStyle/>
          <a:p>
            <a:pPr>
              <a:defRPr/>
            </a:pPr>
            <a:r>
              <a:rPr lang="vi-VN" dirty="0">
                <a:solidFill>
                  <a:srgbClr val="0000FF"/>
                </a:solidFill>
                <a:latin typeface="+mn-lt"/>
              </a:rPr>
              <a:t>2 pha</a:t>
            </a:r>
            <a:endParaRPr lang="en-US" dirty="0">
              <a:solidFill>
                <a:srgbClr val="0000FF"/>
              </a:solidFill>
              <a:latin typeface="+mn-lt"/>
            </a:endParaRPr>
          </a:p>
        </p:txBody>
      </p:sp>
      <p:sp>
        <p:nvSpPr>
          <p:cNvPr id="17" name="TextBox 16">
            <a:extLst>
              <a:ext uri="{FF2B5EF4-FFF2-40B4-BE49-F238E27FC236}">
                <a16:creationId xmlns:a16="http://schemas.microsoft.com/office/drawing/2014/main" id="{5E67BEB4-F509-414C-871D-C15D00FF0FE6}"/>
              </a:ext>
            </a:extLst>
          </p:cNvPr>
          <p:cNvSpPr txBox="1"/>
          <p:nvPr/>
        </p:nvSpPr>
        <p:spPr>
          <a:xfrm>
            <a:off x="7856538" y="5554663"/>
            <a:ext cx="1828800" cy="585787"/>
          </a:xfrm>
          <a:prstGeom prst="rect">
            <a:avLst/>
          </a:prstGeom>
          <a:noFill/>
        </p:spPr>
        <p:txBody>
          <a:bodyPr>
            <a:spAutoFit/>
          </a:bodyPr>
          <a:lstStyle/>
          <a:p>
            <a:pPr>
              <a:defRPr/>
            </a:pPr>
            <a:r>
              <a:rPr lang="vi-VN" dirty="0">
                <a:solidFill>
                  <a:srgbClr val="0000FF"/>
                </a:solidFill>
                <a:latin typeface="+mn-lt"/>
              </a:rPr>
              <a:t>1 pha</a:t>
            </a:r>
            <a:endParaRPr lang="en-US" dirty="0">
              <a:solidFill>
                <a:srgbClr val="0000FF"/>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P spid="13" grpId="0"/>
      <p:bldP spid="14" grpId="0"/>
      <p:bldP spid="15" grpId="0"/>
      <p:bldP spid="16"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6">
            <a:extLst>
              <a:ext uri="{FF2B5EF4-FFF2-40B4-BE49-F238E27FC236}">
                <a16:creationId xmlns:a16="http://schemas.microsoft.com/office/drawing/2014/main" id="{4AB62FFF-0D6D-4537-B5B8-462D7A6064CB}"/>
              </a:ext>
            </a:extLst>
          </p:cNvPr>
          <p:cNvSpPr txBox="1">
            <a:spLocks noChangeArrowheads="1"/>
          </p:cNvSpPr>
          <p:nvPr/>
        </p:nvSpPr>
        <p:spPr bwMode="auto">
          <a:xfrm>
            <a:off x="95250" y="303213"/>
            <a:ext cx="8877300"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50000"/>
              </a:spcBef>
              <a:buFontTx/>
              <a:buNone/>
            </a:pPr>
            <a:r>
              <a:rPr lang="en-US" altLang="en-US">
                <a:solidFill>
                  <a:srgbClr val="FF0000"/>
                </a:solidFill>
                <a:latin typeface="Arial" panose="020B0604020202020204" pitchFamily="34" charset="0"/>
                <a:cs typeface="Arial" panose="020B0604020202020204" pitchFamily="34" charset="0"/>
              </a:rPr>
              <a:t>THÔNG SỐ TRẠNG THÁI: </a:t>
            </a:r>
            <a:r>
              <a:rPr lang="vi-VN" altLang="en-US" b="0">
                <a:solidFill>
                  <a:srgbClr val="FF0000"/>
                </a:solidFill>
                <a:latin typeface="Arial" panose="020B0604020202020204" pitchFamily="34" charset="0"/>
                <a:cs typeface="Arial" panose="020B0604020202020204" pitchFamily="34" charset="0"/>
              </a:rPr>
              <a:t>đại lượng vật lý vĩ mô đặc trưng cho trạng thái của hệ, như: T, V...</a:t>
            </a:r>
            <a:endParaRPr lang="en-US" altLang="en-US">
              <a:solidFill>
                <a:srgbClr val="FF0000"/>
              </a:solidFill>
              <a:latin typeface="Arial" panose="020B0604020202020204" pitchFamily="34" charset="0"/>
              <a:cs typeface="Arial" panose="020B0604020202020204" pitchFamily="34" charset="0"/>
            </a:endParaRPr>
          </a:p>
        </p:txBody>
      </p:sp>
      <p:sp>
        <p:nvSpPr>
          <p:cNvPr id="21507" name="Text Box 12">
            <a:extLst>
              <a:ext uri="{FF2B5EF4-FFF2-40B4-BE49-F238E27FC236}">
                <a16:creationId xmlns:a16="http://schemas.microsoft.com/office/drawing/2014/main" id="{F6A8BE1A-85FE-459D-8340-75C9A0FD809E}"/>
              </a:ext>
            </a:extLst>
          </p:cNvPr>
          <p:cNvSpPr txBox="1">
            <a:spLocks noChangeArrowheads="1"/>
          </p:cNvSpPr>
          <p:nvPr/>
        </p:nvSpPr>
        <p:spPr bwMode="auto">
          <a:xfrm>
            <a:off x="122238" y="1839913"/>
            <a:ext cx="8877300" cy="2908300"/>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57200" indent="-457200" eaLnBrk="1" hangingPunct="1">
              <a:lnSpc>
                <a:spcPct val="150000"/>
              </a:lnSpc>
              <a:spcBef>
                <a:spcPct val="0"/>
              </a:spcBef>
              <a:buFont typeface="Wingdings" panose="05000000000000000000" pitchFamily="2" charset="2"/>
              <a:buChar char="ü"/>
              <a:defRPr/>
            </a:pPr>
            <a:r>
              <a:rPr lang="en-US" altLang="en-US" sz="3000" dirty="0" err="1">
                <a:solidFill>
                  <a:srgbClr val="0000FF"/>
                </a:solidFill>
                <a:latin typeface="Arial" panose="020B0604020202020204" pitchFamily="34" charset="0"/>
              </a:rPr>
              <a:t>Thông</a:t>
            </a:r>
            <a:r>
              <a:rPr lang="en-US" altLang="en-US" sz="3000" dirty="0">
                <a:solidFill>
                  <a:srgbClr val="0000FF"/>
                </a:solidFill>
                <a:latin typeface="Arial" panose="020B0604020202020204" pitchFamily="34" charset="0"/>
              </a:rPr>
              <a:t> </a:t>
            </a:r>
            <a:r>
              <a:rPr lang="en-US" altLang="en-US" sz="3000" dirty="0" err="1">
                <a:solidFill>
                  <a:srgbClr val="0000FF"/>
                </a:solidFill>
                <a:latin typeface="Arial" panose="020B0604020202020204" pitchFamily="34" charset="0"/>
              </a:rPr>
              <a:t>số</a:t>
            </a:r>
            <a:r>
              <a:rPr lang="en-US" altLang="en-US" sz="3000" dirty="0">
                <a:solidFill>
                  <a:srgbClr val="0000FF"/>
                </a:solidFill>
                <a:latin typeface="Arial" panose="020B0604020202020204" pitchFamily="34" charset="0"/>
              </a:rPr>
              <a:t> dung </a:t>
            </a:r>
            <a:r>
              <a:rPr lang="en-US" altLang="en-US" sz="3000" dirty="0" err="1">
                <a:solidFill>
                  <a:srgbClr val="0000FF"/>
                </a:solidFill>
                <a:latin typeface="Arial" panose="020B0604020202020204" pitchFamily="34" charset="0"/>
              </a:rPr>
              <a:t>độ</a:t>
            </a:r>
            <a:r>
              <a:rPr lang="en-US" altLang="en-US" sz="3000" dirty="0">
                <a:solidFill>
                  <a:srgbClr val="0000FF"/>
                </a:solidFill>
                <a:latin typeface="Arial" panose="020B0604020202020204" pitchFamily="34" charset="0"/>
              </a:rPr>
              <a:t> </a:t>
            </a:r>
            <a:r>
              <a:rPr lang="en-US" altLang="en-US" sz="3000" b="0" dirty="0" err="1">
                <a:solidFill>
                  <a:srgbClr val="0000FF"/>
                </a:solidFill>
                <a:latin typeface="Arial" panose="020B0604020202020204" pitchFamily="34" charset="0"/>
              </a:rPr>
              <a:t>là</a:t>
            </a:r>
            <a:r>
              <a:rPr lang="en-US" altLang="en-US" sz="3000" b="0" dirty="0">
                <a:solidFill>
                  <a:srgbClr val="0000FF"/>
                </a:solidFill>
                <a:latin typeface="Arial" panose="020B0604020202020204" pitchFamily="34" charset="0"/>
              </a:rPr>
              <a:t> </a:t>
            </a:r>
            <a:r>
              <a:rPr lang="en-US" altLang="en-US" sz="3000" b="0" dirty="0" err="1">
                <a:solidFill>
                  <a:srgbClr val="0000FF"/>
                </a:solidFill>
                <a:latin typeface="Arial" panose="020B0604020202020204" pitchFamily="34" charset="0"/>
              </a:rPr>
              <a:t>thông</a:t>
            </a:r>
            <a:r>
              <a:rPr lang="en-US" altLang="en-US" sz="3000" b="0" dirty="0">
                <a:solidFill>
                  <a:srgbClr val="0000FF"/>
                </a:solidFill>
                <a:latin typeface="Arial" panose="020B0604020202020204" pitchFamily="34" charset="0"/>
              </a:rPr>
              <a:t> </a:t>
            </a:r>
            <a:r>
              <a:rPr lang="en-US" altLang="en-US" sz="3000" b="0" dirty="0" err="1">
                <a:solidFill>
                  <a:srgbClr val="0000FF"/>
                </a:solidFill>
                <a:latin typeface="Arial" panose="020B0604020202020204" pitchFamily="34" charset="0"/>
              </a:rPr>
              <a:t>số</a:t>
            </a:r>
            <a:r>
              <a:rPr lang="en-US" altLang="en-US" sz="3000" b="0" dirty="0">
                <a:solidFill>
                  <a:srgbClr val="0000FF"/>
                </a:solidFill>
                <a:latin typeface="Arial" panose="020B0604020202020204" pitchFamily="34" charset="0"/>
              </a:rPr>
              <a:t> </a:t>
            </a:r>
            <a:r>
              <a:rPr lang="en-US" altLang="en-US" sz="3000" b="0" dirty="0" err="1">
                <a:solidFill>
                  <a:srgbClr val="0000FF"/>
                </a:solidFill>
                <a:latin typeface="Arial" panose="020B0604020202020204" pitchFamily="34" charset="0"/>
              </a:rPr>
              <a:t>tỷ</a:t>
            </a:r>
            <a:r>
              <a:rPr lang="en-US" altLang="en-US" sz="3000" b="0" dirty="0">
                <a:solidFill>
                  <a:srgbClr val="0000FF"/>
                </a:solidFill>
                <a:latin typeface="Arial" panose="020B0604020202020204" pitchFamily="34" charset="0"/>
              </a:rPr>
              <a:t> </a:t>
            </a:r>
            <a:r>
              <a:rPr lang="en-US" altLang="en-US" sz="3000" b="0" dirty="0" err="1">
                <a:solidFill>
                  <a:srgbClr val="0000FF"/>
                </a:solidFill>
                <a:latin typeface="Arial" panose="020B0604020202020204" pitchFamily="34" charset="0"/>
              </a:rPr>
              <a:t>lệ</a:t>
            </a:r>
            <a:r>
              <a:rPr lang="en-US" altLang="en-US" sz="3000" b="0" dirty="0">
                <a:solidFill>
                  <a:srgbClr val="0000FF"/>
                </a:solidFill>
                <a:latin typeface="Arial" panose="020B0604020202020204" pitchFamily="34" charset="0"/>
              </a:rPr>
              <a:t> </a:t>
            </a:r>
            <a:r>
              <a:rPr lang="en-US" altLang="en-US" sz="3000" b="0" dirty="0" err="1">
                <a:solidFill>
                  <a:srgbClr val="0000FF"/>
                </a:solidFill>
                <a:latin typeface="Arial" panose="020B0604020202020204" pitchFamily="34" charset="0"/>
              </a:rPr>
              <a:t>với</a:t>
            </a:r>
            <a:r>
              <a:rPr lang="en-US" altLang="en-US" sz="3000" b="0" dirty="0">
                <a:solidFill>
                  <a:srgbClr val="0000FF"/>
                </a:solidFill>
                <a:latin typeface="Arial" panose="020B0604020202020204" pitchFamily="34" charset="0"/>
              </a:rPr>
              <a:t> </a:t>
            </a:r>
            <a:r>
              <a:rPr lang="en-US" altLang="en-US" sz="3000" b="0" dirty="0" err="1">
                <a:solidFill>
                  <a:srgbClr val="0000FF"/>
                </a:solidFill>
                <a:latin typeface="Arial" panose="020B0604020202020204" pitchFamily="34" charset="0"/>
              </a:rPr>
              <a:t>lượng</a:t>
            </a:r>
            <a:r>
              <a:rPr lang="en-US" altLang="en-US" sz="3000" b="0" dirty="0">
                <a:solidFill>
                  <a:srgbClr val="0000FF"/>
                </a:solidFill>
                <a:latin typeface="Arial" panose="020B0604020202020204" pitchFamily="34" charset="0"/>
              </a:rPr>
              <a:t> </a:t>
            </a:r>
            <a:r>
              <a:rPr lang="en-US" altLang="en-US" sz="3000" b="0" dirty="0" err="1">
                <a:solidFill>
                  <a:srgbClr val="0000FF"/>
                </a:solidFill>
                <a:latin typeface="Arial" panose="020B0604020202020204" pitchFamily="34" charset="0"/>
              </a:rPr>
              <a:t>chất</a:t>
            </a:r>
            <a:r>
              <a:rPr lang="en-US" altLang="en-US" sz="3000" b="0" dirty="0">
                <a:solidFill>
                  <a:srgbClr val="0000FF"/>
                </a:solidFill>
                <a:latin typeface="Arial" panose="020B0604020202020204" pitchFamily="34" charset="0"/>
              </a:rPr>
              <a:t> </a:t>
            </a:r>
            <a:r>
              <a:rPr lang="en-US" altLang="en-US" sz="3000" b="0" dirty="0" err="1">
                <a:solidFill>
                  <a:srgbClr val="0000FF"/>
                </a:solidFill>
                <a:latin typeface="Arial" panose="020B0604020202020204" pitchFamily="34" charset="0"/>
              </a:rPr>
              <a:t>như</a:t>
            </a:r>
            <a:r>
              <a:rPr lang="en-US" altLang="en-US" sz="3000" b="0" dirty="0">
                <a:solidFill>
                  <a:srgbClr val="0000FF"/>
                </a:solidFill>
                <a:latin typeface="Arial" panose="020B0604020202020204" pitchFamily="34" charset="0"/>
              </a:rPr>
              <a:t>: </a:t>
            </a:r>
            <a:r>
              <a:rPr lang="en-US" altLang="en-US" sz="3000" b="0" dirty="0" err="1">
                <a:solidFill>
                  <a:srgbClr val="0000FF"/>
                </a:solidFill>
                <a:latin typeface="Arial" panose="020B0604020202020204" pitchFamily="34" charset="0"/>
              </a:rPr>
              <a:t>thể</a:t>
            </a:r>
            <a:r>
              <a:rPr lang="en-US" altLang="en-US" sz="3000" b="0" dirty="0">
                <a:solidFill>
                  <a:srgbClr val="0000FF"/>
                </a:solidFill>
                <a:latin typeface="Arial" panose="020B0604020202020204" pitchFamily="34" charset="0"/>
              </a:rPr>
              <a:t> </a:t>
            </a:r>
            <a:r>
              <a:rPr lang="en-US" altLang="en-US" sz="3000" b="0" dirty="0" err="1">
                <a:solidFill>
                  <a:srgbClr val="0000FF"/>
                </a:solidFill>
                <a:latin typeface="Arial" panose="020B0604020202020204" pitchFamily="34" charset="0"/>
              </a:rPr>
              <a:t>tích</a:t>
            </a:r>
            <a:r>
              <a:rPr lang="en-US" altLang="en-US" sz="3000" b="0" dirty="0">
                <a:solidFill>
                  <a:srgbClr val="0000FF"/>
                </a:solidFill>
                <a:latin typeface="Arial" panose="020B0604020202020204" pitchFamily="34" charset="0"/>
              </a:rPr>
              <a:t>, </a:t>
            </a:r>
            <a:r>
              <a:rPr lang="en-US" altLang="en-US" sz="3000" b="0" dirty="0" err="1">
                <a:solidFill>
                  <a:srgbClr val="0000FF"/>
                </a:solidFill>
                <a:latin typeface="Arial" panose="020B0604020202020204" pitchFamily="34" charset="0"/>
              </a:rPr>
              <a:t>khối</a:t>
            </a:r>
            <a:r>
              <a:rPr lang="en-US" altLang="en-US" sz="3000" b="0" dirty="0">
                <a:solidFill>
                  <a:srgbClr val="0000FF"/>
                </a:solidFill>
                <a:latin typeface="Arial" panose="020B0604020202020204" pitchFamily="34" charset="0"/>
              </a:rPr>
              <a:t> </a:t>
            </a:r>
            <a:r>
              <a:rPr lang="en-US" altLang="en-US" sz="3000" b="0" dirty="0" err="1">
                <a:solidFill>
                  <a:srgbClr val="0000FF"/>
                </a:solidFill>
                <a:latin typeface="Arial" panose="020B0604020202020204" pitchFamily="34" charset="0"/>
              </a:rPr>
              <a:t>lượng</a:t>
            </a:r>
            <a:r>
              <a:rPr lang="en-US" altLang="en-US" sz="3000" b="0" dirty="0">
                <a:solidFill>
                  <a:srgbClr val="0000FF"/>
                </a:solidFill>
                <a:latin typeface="Arial" panose="020B0604020202020204" pitchFamily="34" charset="0"/>
              </a:rPr>
              <a:t>, </a:t>
            </a:r>
            <a:r>
              <a:rPr lang="en-US" altLang="en-US" sz="3000" b="0" dirty="0" err="1">
                <a:solidFill>
                  <a:srgbClr val="0000FF"/>
                </a:solidFill>
                <a:latin typeface="Arial" panose="020B0604020202020204" pitchFamily="34" charset="0"/>
              </a:rPr>
              <a:t>năng</a:t>
            </a:r>
            <a:r>
              <a:rPr lang="en-US" altLang="en-US" sz="3000" b="0" dirty="0">
                <a:solidFill>
                  <a:srgbClr val="0000FF"/>
                </a:solidFill>
                <a:latin typeface="Arial" panose="020B0604020202020204" pitchFamily="34" charset="0"/>
              </a:rPr>
              <a:t> </a:t>
            </a:r>
            <a:r>
              <a:rPr lang="en-US" altLang="en-US" sz="3000" b="0" dirty="0" err="1">
                <a:solidFill>
                  <a:srgbClr val="0000FF"/>
                </a:solidFill>
                <a:latin typeface="Arial" panose="020B0604020202020204" pitchFamily="34" charset="0"/>
              </a:rPr>
              <a:t>lượng</a:t>
            </a:r>
            <a:r>
              <a:rPr lang="en-US" altLang="en-US" sz="3000" b="0" dirty="0">
                <a:solidFill>
                  <a:srgbClr val="0000FF"/>
                </a:solidFill>
                <a:latin typeface="Arial" panose="020B0604020202020204" pitchFamily="34" charset="0"/>
              </a:rPr>
              <a:t>…  </a:t>
            </a:r>
            <a:r>
              <a:rPr lang="en-US" altLang="en-US" sz="3000" b="0" dirty="0" err="1">
                <a:solidFill>
                  <a:srgbClr val="0000FF"/>
                </a:solidFill>
                <a:latin typeface="Arial" panose="020B0604020202020204" pitchFamily="34" charset="0"/>
              </a:rPr>
              <a:t>có</a:t>
            </a:r>
            <a:r>
              <a:rPr lang="en-US" altLang="en-US" sz="3000" b="0" dirty="0">
                <a:solidFill>
                  <a:srgbClr val="0000FF"/>
                </a:solidFill>
                <a:latin typeface="Arial" panose="020B0604020202020204" pitchFamily="34" charset="0"/>
              </a:rPr>
              <a:t> </a:t>
            </a:r>
            <a:r>
              <a:rPr lang="en-US" altLang="en-US" sz="3000" b="0" dirty="0" err="1">
                <a:solidFill>
                  <a:srgbClr val="0000FF"/>
                </a:solidFill>
                <a:latin typeface="Arial" panose="020B0604020202020204" pitchFamily="34" charset="0"/>
              </a:rPr>
              <a:t>tính</a:t>
            </a:r>
            <a:r>
              <a:rPr lang="en-US" altLang="en-US" sz="3000" b="0" dirty="0">
                <a:solidFill>
                  <a:srgbClr val="0000FF"/>
                </a:solidFill>
                <a:latin typeface="Arial" panose="020B0604020202020204" pitchFamily="34" charset="0"/>
              </a:rPr>
              <a:t> </a:t>
            </a:r>
            <a:r>
              <a:rPr lang="en-US" altLang="en-US" sz="3000" b="0" dirty="0" err="1">
                <a:solidFill>
                  <a:srgbClr val="0000FF"/>
                </a:solidFill>
                <a:latin typeface="Arial" panose="020B0604020202020204" pitchFamily="34" charset="0"/>
              </a:rPr>
              <a:t>chất</a:t>
            </a:r>
            <a:r>
              <a:rPr lang="en-US" altLang="en-US" sz="3000" b="0" dirty="0">
                <a:solidFill>
                  <a:srgbClr val="0000FF"/>
                </a:solidFill>
                <a:latin typeface="Arial" panose="020B0604020202020204" pitchFamily="34" charset="0"/>
              </a:rPr>
              <a:t> </a:t>
            </a:r>
            <a:r>
              <a:rPr lang="en-US" altLang="en-US" sz="3000" b="0" dirty="0" err="1">
                <a:solidFill>
                  <a:srgbClr val="0000FF"/>
                </a:solidFill>
                <a:latin typeface="Arial" panose="020B0604020202020204" pitchFamily="34" charset="0"/>
              </a:rPr>
              <a:t>cộng</a:t>
            </a:r>
            <a:r>
              <a:rPr lang="vi-VN" altLang="en-US" sz="3000" b="0" dirty="0">
                <a:solidFill>
                  <a:srgbClr val="0000FF"/>
                </a:solidFill>
                <a:latin typeface="Arial" panose="020B0604020202020204" pitchFamily="34" charset="0"/>
              </a:rPr>
              <a:t>, như V = </a:t>
            </a:r>
            <a:r>
              <a:rPr lang="vi-VN" altLang="en-US" sz="3000" b="0" dirty="0">
                <a:solidFill>
                  <a:srgbClr val="0000FF"/>
                </a:solidFill>
                <a:latin typeface="Arial" panose="020B0604020202020204" pitchFamily="34" charset="0"/>
                <a:sym typeface="Symbol" panose="05050102010706020507" pitchFamily="18" charset="2"/>
              </a:rPr>
              <a:t> V</a:t>
            </a:r>
            <a:r>
              <a:rPr lang="vi-VN" altLang="en-US" sz="3000" b="0" baseline="-25000" dirty="0">
                <a:solidFill>
                  <a:srgbClr val="0000FF"/>
                </a:solidFill>
                <a:latin typeface="Arial" panose="020B0604020202020204" pitchFamily="34" charset="0"/>
                <a:sym typeface="Symbol" panose="05050102010706020507" pitchFamily="18" charset="2"/>
              </a:rPr>
              <a:t>i</a:t>
            </a:r>
            <a:r>
              <a:rPr lang="vi-VN" altLang="en-US" sz="3000" b="0" dirty="0">
                <a:solidFill>
                  <a:srgbClr val="0000FF"/>
                </a:solidFill>
                <a:latin typeface="Arial" panose="020B0604020202020204" pitchFamily="34" charset="0"/>
                <a:sym typeface="Symbol" panose="05050102010706020507" pitchFamily="18" charset="2"/>
              </a:rPr>
              <a:t> .</a:t>
            </a:r>
            <a:endParaRPr lang="en-US" altLang="en-US" sz="3000" b="0" dirty="0">
              <a:solidFill>
                <a:srgbClr val="0000FF"/>
              </a:solidFill>
              <a:latin typeface="Arial" panose="020B0604020202020204" pitchFamily="34" charset="0"/>
            </a:endParaRPr>
          </a:p>
          <a:p>
            <a:pPr eaLnBrk="1" hangingPunct="1">
              <a:spcBef>
                <a:spcPct val="50000"/>
              </a:spcBef>
              <a:buFontTx/>
              <a:buNone/>
              <a:defRPr/>
            </a:pPr>
            <a:endParaRPr lang="en-US" altLang="en-US" dirty="0">
              <a:solidFill>
                <a:schemeClr val="bg1"/>
              </a:solidFill>
              <a:latin typeface="Arial" panose="020B0604020202020204" pitchFamily="34" charset="0"/>
            </a:endParaRPr>
          </a:p>
        </p:txBody>
      </p:sp>
      <p:sp>
        <p:nvSpPr>
          <p:cNvPr id="326669" name="Text Box 13">
            <a:extLst>
              <a:ext uri="{FF2B5EF4-FFF2-40B4-BE49-F238E27FC236}">
                <a16:creationId xmlns:a16="http://schemas.microsoft.com/office/drawing/2014/main" id="{541BB2CB-D891-4CB8-873A-EC9596DD8552}"/>
              </a:ext>
            </a:extLst>
          </p:cNvPr>
          <p:cNvSpPr txBox="1">
            <a:spLocks noChangeArrowheads="1"/>
          </p:cNvSpPr>
          <p:nvPr/>
        </p:nvSpPr>
        <p:spPr bwMode="auto">
          <a:xfrm>
            <a:off x="198438" y="3846513"/>
            <a:ext cx="8724900" cy="1143000"/>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57200" indent="-457200" eaLnBrk="1" hangingPunct="1">
              <a:lnSpc>
                <a:spcPct val="150000"/>
              </a:lnSpc>
              <a:spcBef>
                <a:spcPct val="50000"/>
              </a:spcBef>
              <a:buFont typeface="Wingdings" panose="05000000000000000000" pitchFamily="2" charset="2"/>
              <a:buChar char="ü"/>
              <a:defRPr/>
            </a:pPr>
            <a:r>
              <a:rPr lang="en-US" altLang="en-US" dirty="0" err="1">
                <a:solidFill>
                  <a:srgbClr val="CC00FF"/>
                </a:solidFill>
                <a:latin typeface="Arial" panose="020B0604020202020204" pitchFamily="34" charset="0"/>
              </a:rPr>
              <a:t>Thông</a:t>
            </a:r>
            <a:r>
              <a:rPr lang="en-US" altLang="en-US" dirty="0">
                <a:solidFill>
                  <a:srgbClr val="CC00FF"/>
                </a:solidFill>
                <a:latin typeface="Arial" panose="020B0604020202020204" pitchFamily="34" charset="0"/>
              </a:rPr>
              <a:t> </a:t>
            </a:r>
            <a:r>
              <a:rPr lang="en-US" altLang="en-US" dirty="0" err="1">
                <a:solidFill>
                  <a:srgbClr val="CC00FF"/>
                </a:solidFill>
                <a:latin typeface="Arial" panose="020B0604020202020204" pitchFamily="34" charset="0"/>
              </a:rPr>
              <a:t>số</a:t>
            </a:r>
            <a:r>
              <a:rPr lang="en-US" altLang="en-US" dirty="0">
                <a:solidFill>
                  <a:srgbClr val="CC00FF"/>
                </a:solidFill>
                <a:latin typeface="Arial" panose="020B0604020202020204" pitchFamily="34" charset="0"/>
              </a:rPr>
              <a:t> </a:t>
            </a:r>
            <a:r>
              <a:rPr lang="en-US" altLang="en-US" dirty="0" err="1">
                <a:solidFill>
                  <a:srgbClr val="CC00FF"/>
                </a:solidFill>
                <a:latin typeface="Arial" panose="020B0604020202020204" pitchFamily="34" charset="0"/>
              </a:rPr>
              <a:t>cường</a:t>
            </a:r>
            <a:r>
              <a:rPr lang="en-US" altLang="en-US" dirty="0">
                <a:solidFill>
                  <a:srgbClr val="CC00FF"/>
                </a:solidFill>
                <a:latin typeface="Arial" panose="020B0604020202020204" pitchFamily="34" charset="0"/>
              </a:rPr>
              <a:t> </a:t>
            </a:r>
            <a:r>
              <a:rPr lang="en-US" altLang="en-US" dirty="0" err="1">
                <a:solidFill>
                  <a:srgbClr val="CC00FF"/>
                </a:solidFill>
                <a:latin typeface="Arial" panose="020B0604020202020204" pitchFamily="34" charset="0"/>
              </a:rPr>
              <a:t>độ</a:t>
            </a:r>
            <a:r>
              <a:rPr lang="en-US" altLang="en-US" dirty="0">
                <a:solidFill>
                  <a:srgbClr val="CC00FF"/>
                </a:solidFill>
                <a:latin typeface="Arial" panose="020B0604020202020204" pitchFamily="34" charset="0"/>
              </a:rPr>
              <a:t> </a:t>
            </a:r>
            <a:r>
              <a:rPr lang="en-US" altLang="en-US" b="0" dirty="0" err="1">
                <a:solidFill>
                  <a:srgbClr val="CC00FF"/>
                </a:solidFill>
                <a:latin typeface="Arial" panose="020B0604020202020204" pitchFamily="34" charset="0"/>
              </a:rPr>
              <a:t>là</a:t>
            </a:r>
            <a:r>
              <a:rPr lang="en-US" altLang="en-US" b="0" dirty="0">
                <a:solidFill>
                  <a:srgbClr val="CC00FF"/>
                </a:solidFill>
                <a:latin typeface="Arial" panose="020B0604020202020204" pitchFamily="34" charset="0"/>
              </a:rPr>
              <a:t> </a:t>
            </a:r>
            <a:r>
              <a:rPr lang="en-US" altLang="en-US" b="0" dirty="0" err="1">
                <a:solidFill>
                  <a:srgbClr val="CC00FF"/>
                </a:solidFill>
                <a:latin typeface="Arial" panose="020B0604020202020204" pitchFamily="34" charset="0"/>
              </a:rPr>
              <a:t>thông</a:t>
            </a:r>
            <a:r>
              <a:rPr lang="en-US" altLang="en-US" b="0" dirty="0">
                <a:solidFill>
                  <a:srgbClr val="CC00FF"/>
                </a:solidFill>
                <a:latin typeface="Arial" panose="020B0604020202020204" pitchFamily="34" charset="0"/>
              </a:rPr>
              <a:t> </a:t>
            </a:r>
            <a:r>
              <a:rPr lang="en-US" altLang="en-US" b="0" dirty="0" err="1">
                <a:solidFill>
                  <a:srgbClr val="CC00FF"/>
                </a:solidFill>
                <a:latin typeface="Arial" panose="020B0604020202020204" pitchFamily="34" charset="0"/>
              </a:rPr>
              <a:t>số</a:t>
            </a:r>
            <a:r>
              <a:rPr lang="en-US" altLang="en-US" b="0" dirty="0">
                <a:solidFill>
                  <a:srgbClr val="CC00FF"/>
                </a:solidFill>
                <a:latin typeface="Arial" panose="020B0604020202020204" pitchFamily="34" charset="0"/>
              </a:rPr>
              <a:t> </a:t>
            </a:r>
            <a:r>
              <a:rPr lang="en-US" altLang="en-US" b="0" dirty="0" err="1">
                <a:solidFill>
                  <a:srgbClr val="CC00FF"/>
                </a:solidFill>
                <a:latin typeface="Arial" panose="020B0604020202020204" pitchFamily="34" charset="0"/>
              </a:rPr>
              <a:t>không</a:t>
            </a:r>
            <a:r>
              <a:rPr lang="en-US" altLang="en-US" b="0" dirty="0">
                <a:solidFill>
                  <a:srgbClr val="CC00FF"/>
                </a:solidFill>
                <a:latin typeface="Arial" panose="020B0604020202020204" pitchFamily="34" charset="0"/>
              </a:rPr>
              <a:t> </a:t>
            </a:r>
            <a:r>
              <a:rPr lang="en-US" altLang="en-US" b="0" dirty="0" err="1">
                <a:solidFill>
                  <a:srgbClr val="CC00FF"/>
                </a:solidFill>
                <a:latin typeface="Arial" panose="020B0604020202020204" pitchFamily="34" charset="0"/>
              </a:rPr>
              <a:t>phụ</a:t>
            </a:r>
            <a:r>
              <a:rPr lang="en-US" altLang="en-US" b="0" dirty="0">
                <a:solidFill>
                  <a:srgbClr val="CC00FF"/>
                </a:solidFill>
                <a:latin typeface="Arial" panose="020B0604020202020204" pitchFamily="34" charset="0"/>
              </a:rPr>
              <a:t> </a:t>
            </a:r>
            <a:r>
              <a:rPr lang="en-US" altLang="en-US" b="0" dirty="0" err="1">
                <a:solidFill>
                  <a:srgbClr val="CC00FF"/>
                </a:solidFill>
                <a:latin typeface="Arial" panose="020B0604020202020204" pitchFamily="34" charset="0"/>
              </a:rPr>
              <a:t>thuộc</a:t>
            </a:r>
            <a:r>
              <a:rPr lang="en-US" altLang="en-US" b="0" dirty="0">
                <a:solidFill>
                  <a:srgbClr val="CC00FF"/>
                </a:solidFill>
                <a:latin typeface="Arial" panose="020B0604020202020204" pitchFamily="34" charset="0"/>
              </a:rPr>
              <a:t> </a:t>
            </a:r>
            <a:r>
              <a:rPr lang="en-US" altLang="en-US" b="0" dirty="0" err="1">
                <a:solidFill>
                  <a:srgbClr val="CC00FF"/>
                </a:solidFill>
                <a:latin typeface="Arial" panose="020B0604020202020204" pitchFamily="34" charset="0"/>
              </a:rPr>
              <a:t>lượng</a:t>
            </a:r>
            <a:r>
              <a:rPr lang="en-US" altLang="en-US" b="0" dirty="0">
                <a:solidFill>
                  <a:srgbClr val="CC00FF"/>
                </a:solidFill>
                <a:latin typeface="Arial" panose="020B0604020202020204" pitchFamily="34" charset="0"/>
              </a:rPr>
              <a:t> </a:t>
            </a:r>
            <a:r>
              <a:rPr lang="en-US" altLang="en-US" b="0" dirty="0" err="1">
                <a:solidFill>
                  <a:srgbClr val="CC00FF"/>
                </a:solidFill>
                <a:latin typeface="Arial" panose="020B0604020202020204" pitchFamily="34" charset="0"/>
              </a:rPr>
              <a:t>chất</a:t>
            </a:r>
            <a:r>
              <a:rPr lang="en-US" altLang="en-US" b="0" dirty="0">
                <a:solidFill>
                  <a:srgbClr val="CC00FF"/>
                </a:solidFill>
                <a:latin typeface="Arial" panose="020B0604020202020204" pitchFamily="34" charset="0"/>
              </a:rPr>
              <a:t> </a:t>
            </a:r>
            <a:r>
              <a:rPr lang="en-US" altLang="en-US" b="0" dirty="0" err="1">
                <a:solidFill>
                  <a:srgbClr val="CC00FF"/>
                </a:solidFill>
                <a:latin typeface="Arial" panose="020B0604020202020204" pitchFamily="34" charset="0"/>
              </a:rPr>
              <a:t>như</a:t>
            </a:r>
            <a:r>
              <a:rPr lang="en-US" altLang="en-US" b="0" dirty="0">
                <a:solidFill>
                  <a:srgbClr val="CC00FF"/>
                </a:solidFill>
                <a:latin typeface="Arial" panose="020B0604020202020204" pitchFamily="34" charset="0"/>
              </a:rPr>
              <a:t>: </a:t>
            </a:r>
            <a:r>
              <a:rPr lang="en-US" altLang="en-US" b="0" dirty="0" err="1">
                <a:solidFill>
                  <a:srgbClr val="CC00FF"/>
                </a:solidFill>
                <a:latin typeface="Arial" panose="020B0604020202020204" pitchFamily="34" charset="0"/>
              </a:rPr>
              <a:t>nhiệt</a:t>
            </a:r>
            <a:r>
              <a:rPr lang="en-US" altLang="en-US" b="0" dirty="0">
                <a:solidFill>
                  <a:srgbClr val="CC00FF"/>
                </a:solidFill>
                <a:latin typeface="Arial" panose="020B0604020202020204" pitchFamily="34" charset="0"/>
              </a:rPr>
              <a:t> </a:t>
            </a:r>
            <a:r>
              <a:rPr lang="en-US" altLang="en-US" b="0" dirty="0" err="1">
                <a:solidFill>
                  <a:srgbClr val="CC00FF"/>
                </a:solidFill>
                <a:latin typeface="Arial" panose="020B0604020202020204" pitchFamily="34" charset="0"/>
              </a:rPr>
              <a:t>độ</a:t>
            </a:r>
            <a:r>
              <a:rPr lang="en-US" altLang="en-US" b="0" dirty="0">
                <a:solidFill>
                  <a:srgbClr val="CC00FF"/>
                </a:solidFill>
                <a:latin typeface="Arial" panose="020B0604020202020204" pitchFamily="34" charset="0"/>
              </a:rPr>
              <a:t>, </a:t>
            </a:r>
            <a:r>
              <a:rPr lang="en-US" altLang="en-US" b="0" dirty="0" err="1">
                <a:solidFill>
                  <a:srgbClr val="CC00FF"/>
                </a:solidFill>
                <a:latin typeface="Arial" panose="020B0604020202020204" pitchFamily="34" charset="0"/>
              </a:rPr>
              <a:t>áp</a:t>
            </a:r>
            <a:r>
              <a:rPr lang="en-US" altLang="en-US" b="0" dirty="0">
                <a:solidFill>
                  <a:srgbClr val="CC00FF"/>
                </a:solidFill>
                <a:latin typeface="Arial" panose="020B0604020202020204" pitchFamily="34" charset="0"/>
              </a:rPr>
              <a:t> </a:t>
            </a:r>
            <a:r>
              <a:rPr lang="en-US" altLang="en-US" b="0" dirty="0" err="1">
                <a:solidFill>
                  <a:srgbClr val="CC00FF"/>
                </a:solidFill>
                <a:latin typeface="Arial" panose="020B0604020202020204" pitchFamily="34" charset="0"/>
              </a:rPr>
              <a:t>suất</a:t>
            </a:r>
            <a:r>
              <a:rPr lang="en-US" altLang="en-US" b="0" dirty="0">
                <a:solidFill>
                  <a:srgbClr val="CC00FF"/>
                </a:solidFill>
                <a:latin typeface="Arial" panose="020B0604020202020204" pitchFamily="34" charset="0"/>
              </a:rPr>
              <a:t> …</a:t>
            </a:r>
          </a:p>
          <a:p>
            <a:pPr eaLnBrk="1" hangingPunct="1">
              <a:spcBef>
                <a:spcPct val="50000"/>
              </a:spcBef>
              <a:buFontTx/>
              <a:buNone/>
              <a:defRPr/>
            </a:pPr>
            <a:endParaRPr lang="en-US" altLang="en-US" dirty="0">
              <a:latin typeface="Arial" panose="020B0604020202020204" pitchFamily="34" charset="0"/>
            </a:endParaRPr>
          </a:p>
        </p:txBody>
      </p:sp>
      <p:sp>
        <p:nvSpPr>
          <p:cNvPr id="2" name="TextBox 1">
            <a:extLst>
              <a:ext uri="{FF2B5EF4-FFF2-40B4-BE49-F238E27FC236}">
                <a16:creationId xmlns:a16="http://schemas.microsoft.com/office/drawing/2014/main" id="{8EF81A92-9BF4-4370-A51B-A0E125368758}"/>
              </a:ext>
            </a:extLst>
          </p:cNvPr>
          <p:cNvSpPr txBox="1">
            <a:spLocks noChangeArrowheads="1"/>
          </p:cNvSpPr>
          <p:nvPr/>
        </p:nvSpPr>
        <p:spPr bwMode="auto">
          <a:xfrm>
            <a:off x="4114800" y="5588000"/>
            <a:ext cx="4648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latin typeface="Times New Roman" panose="02020603050405020304" pitchFamily="18" charset="0"/>
              </a:rPr>
              <a:t>= </a:t>
            </a:r>
            <a:r>
              <a:rPr lang="en-US" altLang="en-US" sz="2800">
                <a:solidFill>
                  <a:srgbClr val="006600"/>
                </a:solidFill>
                <a:latin typeface="Arial" panose="020B0604020202020204" pitchFamily="34" charset="0"/>
                <a:cs typeface="Arial" panose="020B0604020202020204" pitchFamily="34" charset="0"/>
              </a:rPr>
              <a:t>THÔNG SỐ CƯỜNG ĐỘ</a:t>
            </a:r>
          </a:p>
        </p:txBody>
      </p:sp>
      <p:sp>
        <p:nvSpPr>
          <p:cNvPr id="3" name="TextBox 2">
            <a:extLst>
              <a:ext uri="{FF2B5EF4-FFF2-40B4-BE49-F238E27FC236}">
                <a16:creationId xmlns:a16="http://schemas.microsoft.com/office/drawing/2014/main" id="{5C7C0893-A422-4798-8A15-23A6175D3C2C}"/>
              </a:ext>
            </a:extLst>
          </p:cNvPr>
          <p:cNvSpPr txBox="1">
            <a:spLocks noChangeArrowheads="1"/>
          </p:cNvSpPr>
          <p:nvPr/>
        </p:nvSpPr>
        <p:spPr bwMode="auto">
          <a:xfrm>
            <a:off x="304800" y="6035675"/>
            <a:ext cx="4648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a:solidFill>
                  <a:srgbClr val="006600"/>
                </a:solidFill>
                <a:latin typeface="Arial" panose="020B0604020202020204" pitchFamily="34" charset="0"/>
                <a:cs typeface="Arial" panose="020B0604020202020204" pitchFamily="34" charset="0"/>
              </a:rPr>
              <a:t>THÔNG SỐ DUNG ĐỘ</a:t>
            </a:r>
          </a:p>
        </p:txBody>
      </p:sp>
      <p:sp>
        <p:nvSpPr>
          <p:cNvPr id="9" name="TextBox 8">
            <a:extLst>
              <a:ext uri="{FF2B5EF4-FFF2-40B4-BE49-F238E27FC236}">
                <a16:creationId xmlns:a16="http://schemas.microsoft.com/office/drawing/2014/main" id="{29CA8A59-C47D-45F2-8681-36487C5B5AFF}"/>
              </a:ext>
            </a:extLst>
          </p:cNvPr>
          <p:cNvSpPr txBox="1">
            <a:spLocks noChangeArrowheads="1"/>
          </p:cNvSpPr>
          <p:nvPr/>
        </p:nvSpPr>
        <p:spPr bwMode="auto">
          <a:xfrm>
            <a:off x="274638" y="5354638"/>
            <a:ext cx="46482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a:solidFill>
                  <a:srgbClr val="006600"/>
                </a:solidFill>
                <a:latin typeface="Arial" panose="020B0604020202020204" pitchFamily="34" charset="0"/>
                <a:cs typeface="Arial" panose="020B0604020202020204" pitchFamily="34" charset="0"/>
              </a:rPr>
              <a:t>THÔNG SỐ DUNG ĐỘ</a:t>
            </a:r>
          </a:p>
        </p:txBody>
      </p:sp>
      <p:cxnSp>
        <p:nvCxnSpPr>
          <p:cNvPr id="5" name="Straight Connector 4">
            <a:extLst>
              <a:ext uri="{FF2B5EF4-FFF2-40B4-BE49-F238E27FC236}">
                <a16:creationId xmlns:a16="http://schemas.microsoft.com/office/drawing/2014/main" id="{0DF66E91-861B-48DB-87AF-AD09C5689A53}"/>
              </a:ext>
            </a:extLst>
          </p:cNvPr>
          <p:cNvCxnSpPr>
            <a:cxnSpLocks/>
          </p:cNvCxnSpPr>
          <p:nvPr/>
        </p:nvCxnSpPr>
        <p:spPr>
          <a:xfrm flipV="1">
            <a:off x="381000" y="5943600"/>
            <a:ext cx="3733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666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21507" grpId="0"/>
      <p:bldP spid="326669" grpId="0"/>
      <p:bldP spid="2" grpId="0"/>
      <p:bldP spid="3"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5" name="Text Box 5">
            <a:extLst>
              <a:ext uri="{FF2B5EF4-FFF2-40B4-BE49-F238E27FC236}">
                <a16:creationId xmlns:a16="http://schemas.microsoft.com/office/drawing/2014/main" id="{F41393A8-9176-4A0C-AF3F-DD8010BEB65B}"/>
              </a:ext>
            </a:extLst>
          </p:cNvPr>
          <p:cNvSpPr txBox="1">
            <a:spLocks noRot="1" noChangeAspect="1" noMove="1" noResize="1" noEditPoints="1" noAdjustHandles="1" noChangeArrowheads="1" noChangeShapeType="1" noTextEdit="1"/>
          </p:cNvSpPr>
          <p:nvPr/>
        </p:nvSpPr>
        <p:spPr bwMode="auto">
          <a:xfrm>
            <a:off x="247650" y="76200"/>
            <a:ext cx="8648700" cy="6338145"/>
          </a:xfrm>
          <a:prstGeom prst="rect">
            <a:avLst/>
          </a:prstGeom>
          <a:blipFill>
            <a:blip r:embed="rId3"/>
            <a:stretch>
              <a:fillRect l="-2186"/>
            </a:stretch>
          </a:blipFill>
          <a:ln>
            <a:noFill/>
          </a:ln>
        </p:spPr>
        <p:txBody>
          <a:bodyPr/>
          <a:lstStyle/>
          <a:p>
            <a:pPr>
              <a:defRPr/>
            </a:pPr>
            <a:r>
              <a:rPr lang="en-US">
                <a:noFill/>
              </a:rPr>
              <a:t> </a:t>
            </a:r>
          </a:p>
        </p:txBody>
      </p:sp>
      <p:sp>
        <p:nvSpPr>
          <p:cNvPr id="2" name="TextBox 1">
            <a:extLst>
              <a:ext uri="{FF2B5EF4-FFF2-40B4-BE49-F238E27FC236}">
                <a16:creationId xmlns:a16="http://schemas.microsoft.com/office/drawing/2014/main" id="{99952EA2-29FF-40B7-830E-60308E8F70E9}"/>
              </a:ext>
            </a:extLst>
          </p:cNvPr>
          <p:cNvSpPr txBox="1"/>
          <p:nvPr/>
        </p:nvSpPr>
        <p:spPr>
          <a:xfrm>
            <a:off x="5921375" y="3167063"/>
            <a:ext cx="2743200" cy="523875"/>
          </a:xfrm>
          <a:prstGeom prst="rect">
            <a:avLst/>
          </a:prstGeom>
          <a:noFill/>
        </p:spPr>
        <p:txBody>
          <a:bodyPr>
            <a:spAutoFit/>
          </a:bodyPr>
          <a:lstStyle/>
          <a:p>
            <a:pPr>
              <a:defRPr/>
            </a:pPr>
            <a:r>
              <a:rPr lang="vi-VN" sz="2800" b="0" dirty="0">
                <a:latin typeface="+mn-lt"/>
                <a:cs typeface="Aharoni" panose="02010803020104030203" pitchFamily="2" charset="-79"/>
              </a:rPr>
              <a:t>Hàm trạng thái</a:t>
            </a:r>
            <a:endParaRPr lang="en-US" sz="2800" b="0" dirty="0">
              <a:latin typeface="+mn-lt"/>
              <a:cs typeface="Aharoni" panose="02010803020104030203" pitchFamily="2" charset="-79"/>
            </a:endParaRPr>
          </a:p>
        </p:txBody>
      </p:sp>
      <p:sp>
        <p:nvSpPr>
          <p:cNvPr id="23556" name="TextBox 2">
            <a:extLst>
              <a:ext uri="{FF2B5EF4-FFF2-40B4-BE49-F238E27FC236}">
                <a16:creationId xmlns:a16="http://schemas.microsoft.com/office/drawing/2014/main" id="{5EF9AFFD-E388-4AC4-BE6B-C9E679154820}"/>
              </a:ext>
            </a:extLst>
          </p:cNvPr>
          <p:cNvSpPr txBox="1">
            <a:spLocks noChangeArrowheads="1"/>
          </p:cNvSpPr>
          <p:nvPr/>
        </p:nvSpPr>
        <p:spPr bwMode="auto">
          <a:xfrm>
            <a:off x="130175" y="4953000"/>
            <a:ext cx="85344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50000"/>
              </a:lnSpc>
              <a:spcBef>
                <a:spcPct val="0"/>
              </a:spcBef>
              <a:buFontTx/>
              <a:buNone/>
            </a:pPr>
            <a:r>
              <a:rPr lang="vi-VN" altLang="en-US" b="0">
                <a:solidFill>
                  <a:srgbClr val="006600"/>
                </a:solidFill>
                <a:latin typeface="Arial" panose="020B0604020202020204" pitchFamily="34" charset="0"/>
                <a:cs typeface="Arial" panose="020B0604020202020204" pitchFamily="34" charset="0"/>
              </a:rPr>
              <a:t>Trong PT trạng thái, mỗi đại lượng trạng thái có thể là hàm trạng thái hay biến số trạng thái.</a:t>
            </a:r>
            <a:endParaRPr lang="en-US" altLang="en-US" b="0">
              <a:solidFill>
                <a:srgbClr val="006600"/>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9C521197-E112-4DCC-ADAF-63EA99EB51F7}"/>
              </a:ext>
            </a:extLst>
          </p:cNvPr>
          <p:cNvSpPr txBox="1"/>
          <p:nvPr/>
        </p:nvSpPr>
        <p:spPr>
          <a:xfrm>
            <a:off x="5892800" y="4306888"/>
            <a:ext cx="2743200" cy="523875"/>
          </a:xfrm>
          <a:prstGeom prst="rect">
            <a:avLst/>
          </a:prstGeom>
          <a:noFill/>
        </p:spPr>
        <p:txBody>
          <a:bodyPr>
            <a:spAutoFit/>
          </a:bodyPr>
          <a:lstStyle/>
          <a:p>
            <a:pPr>
              <a:defRPr/>
            </a:pPr>
            <a:r>
              <a:rPr lang="vi-VN" sz="2800" b="0" dirty="0">
                <a:latin typeface="+mn-lt"/>
                <a:cs typeface="Aharoni" panose="02010803020104030203" pitchFamily="2" charset="-79"/>
              </a:rPr>
              <a:t>Hàm trạng thái</a:t>
            </a:r>
            <a:endParaRPr lang="en-US" sz="2800" b="0" dirty="0">
              <a:latin typeface="+mn-lt"/>
              <a:cs typeface="Aharoni" panose="02010803020104030203" pitchFamily="2" charset="-79"/>
            </a:endParaRPr>
          </a:p>
        </p:txBody>
      </p:sp>
      <p:sp>
        <p:nvSpPr>
          <p:cNvPr id="23558" name="TextBox 2">
            <a:extLst>
              <a:ext uri="{FF2B5EF4-FFF2-40B4-BE49-F238E27FC236}">
                <a16:creationId xmlns:a16="http://schemas.microsoft.com/office/drawing/2014/main" id="{8FD05BF4-6C0E-4485-8D74-22F2733A5470}"/>
              </a:ext>
            </a:extLst>
          </p:cNvPr>
          <p:cNvSpPr txBox="1">
            <a:spLocks noChangeArrowheads="1"/>
          </p:cNvSpPr>
          <p:nvPr/>
        </p:nvSpPr>
        <p:spPr bwMode="auto">
          <a:xfrm>
            <a:off x="5892800" y="2133600"/>
            <a:ext cx="2994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800" b="0">
                <a:latin typeface="Arial" panose="020B0604020202020204" pitchFamily="34" charset="0"/>
                <a:cs typeface="Arial" panose="020B0604020202020204" pitchFamily="34" charset="0"/>
              </a:rPr>
              <a:t>(</a:t>
            </a:r>
            <a:r>
              <a:rPr lang="vi-VN" altLang="en-US" sz="2800" b="0">
                <a:latin typeface="Arial" panose="020B0604020202020204" pitchFamily="34" charset="0"/>
                <a:cs typeface="Arial" panose="020B0604020202020204" pitchFamily="34" charset="0"/>
              </a:rPr>
              <a:t>cho </a:t>
            </a:r>
            <a:r>
              <a:rPr lang="en-US" altLang="en-US" sz="2800" b="0">
                <a:latin typeface="Arial" panose="020B0604020202020204" pitchFamily="34" charset="0"/>
                <a:cs typeface="Arial" panose="020B0604020202020204" pitchFamily="34" charset="0"/>
              </a:rPr>
              <a:t>n không đổi)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5827</TotalTime>
  <Words>3906</Words>
  <Application>Microsoft Office PowerPoint</Application>
  <PresentationFormat>On-screen Show (4:3)</PresentationFormat>
  <Paragraphs>520</Paragraphs>
  <Slides>61</Slides>
  <Notes>45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61</vt:i4>
      </vt:variant>
    </vt:vector>
  </HeadingPairs>
  <TitlesOfParts>
    <vt:vector size="72" baseType="lpstr">
      <vt:lpstr>Arial</vt:lpstr>
      <vt:lpstr>Calibri</vt:lpstr>
      <vt:lpstr>Cambria Math</vt:lpstr>
      <vt:lpstr>Comic Sans MS</vt:lpstr>
      <vt:lpstr>FigurineCB AriesSP</vt:lpstr>
      <vt:lpstr>Times</vt:lpstr>
      <vt:lpstr>Times New Roman</vt:lpstr>
      <vt:lpstr>Wingdings</vt:lpstr>
      <vt:lpstr>Office Theme</vt:lpstr>
      <vt:lpstr>Equation</vt:lpstr>
      <vt:lpstr>Slide</vt:lpstr>
      <vt:lpstr>PowerPoint Presentation</vt:lpstr>
      <vt:lpstr>NHIỆT ĐỘNG HÓA HỌC</vt:lpstr>
      <vt:lpstr>HỆ NHIỆT ĐỘNG là một vật thể hay nhóm vật thể được quy định làm đối tượng khảo sát. Phần còn lại bao quanh hệ gọi là môi trường.</vt:lpstr>
      <vt:lpstr>     HỆ HỞ</vt:lpstr>
      <vt:lpstr>PowerPoint Presentation</vt:lpstr>
      <vt:lpstr> PHA</vt:lpstr>
      <vt:lpstr>PowerPoint Presentation</vt:lpstr>
      <vt:lpstr>PowerPoint Presentation</vt:lpstr>
      <vt:lpstr>PowerPoint Presentation</vt:lpstr>
      <vt:lpstr>HÀM TRẠNG THÁI</vt:lpstr>
      <vt:lpstr>Trong quá trình biến đổi trạng thái, biến thiên của hàm trạng thái chỉ phụ thuộc vào trạng thái đầu và cuối chứ không phụ thuộc vào đường đi. </vt:lpstr>
      <vt:lpstr>TRẠNG THÁI CHUẨN (0)</vt:lpstr>
      <vt:lpstr>NỘI NĂNG (U)</vt:lpstr>
      <vt:lpstr>Không xác định chính xác nội năng U.</vt:lpstr>
      <vt:lpstr>QUÁ TRÌNH là con đường mà hệ chuyển từ trạng thái này sang trạng thái khác có sự biến đổi ít nhất một thông số trạng thái.</vt:lpstr>
      <vt:lpstr>   QÚA TRÌNH ĐẲNG TÍCH:     V = 0</vt:lpstr>
      <vt:lpstr>Nhiệt và công là hai hình thức trao đổi năng lượng của hệ với môi trường.  Nhiệt và công chỉ xuất hiện trong quá trình biến đổi trạng thái của hệ nên là hàm của quá trình, phụ thuộc vào cách tiến hành quá trình.</vt:lpstr>
      <vt:lpstr>Nhiệt là thước đo sự chuyển động nhiệt hỗn loạn của các tiểu phân.   Q  ĐỘ HỖN ĐỘN CỦA HỆ</vt:lpstr>
      <vt:lpstr>PowerPoint Presentation</vt:lpstr>
      <vt:lpstr>NHIỆT ĐỘ</vt:lpstr>
      <vt:lpstr>NHIỆT DUNG (C) là nhiệt lượng cần dùng để nâng nhiệt độ một chất lên một độ. </vt:lpstr>
      <vt:lpstr>PowerPoint Presentation</vt:lpstr>
      <vt:lpstr>NHIỆT DUNG RIÊNG: quy về 1 đơn vị khối lượng.  [cal/g.độ] hay [J/g.độ]     Q = m.c.t      </vt:lpstr>
      <vt:lpstr>PowerPoint Presentation</vt:lpstr>
      <vt:lpstr> </vt:lpstr>
      <vt:lpstr>NHIỆT PHẢN ỨNG</vt:lpstr>
      <vt:lpstr>PowerPoint Presentation</vt:lpstr>
      <vt:lpstr>PowerPoint Presentation</vt:lpstr>
      <vt:lpstr>HIỆU ỨNG NHIỆT </vt:lpstr>
      <vt:lpstr>QUAN HỆ GiỮA ∆H VÀ ∆U</vt:lpstr>
      <vt:lpstr>QUAN HỆ GIỮA NHIỆT ĐẲNG ÁP Qp VÀ NHIỆT ĐẲNG TÍCH Qv </vt:lpstr>
      <vt:lpstr>TÍNH Qv</vt:lpstr>
      <vt:lpstr>       PHƯƠNG TRÌNH NHIỆT HÓA HỌC</vt:lpstr>
      <vt:lpstr>Trong điều kiện bình thường (nhiệt độ thấp), phản ứng tỏa nhiệt (H &lt; 0) là phản ứng có khả năng tự xảy ra . </vt:lpstr>
      <vt:lpstr>ẢNH HƯỞNG NHIỆT ĐỘ ĐẾN H</vt:lpstr>
      <vt:lpstr>  NHIỆT TẠO THÀNH là  hiệu ứng nhiệt của phản ứng tạo thành 1 mol chất từ các đơn chất ứng với trạng thái tự do bền nhất trong những điều kiện đã cho về áp suất và nhiệt độ .   </vt:lpstr>
      <vt:lpstr>PowerPoint Presentation</vt:lpstr>
      <vt:lpstr>NHIỆT TẠO THÀNH TIÊU CHUẨN</vt:lpstr>
      <vt:lpstr>ÁP DỤNG Viết các phản ứng tạo thành tiêu chuẩn của các chất:</vt:lpstr>
      <vt:lpstr>PowerPoint Presentation</vt:lpstr>
      <vt:lpstr>PowerPoint Presentation</vt:lpstr>
      <vt:lpstr>ĐO HÀM LƯỢNG CALO CỦA THỰC PHẨM </vt:lpstr>
      <vt:lpstr>NHIỆT CHUYỂN PHA [kcal/mol] hay [kJ/mol] </vt:lpstr>
      <vt:lpstr>TẠO TUYẾT NHÂN TẠO</vt:lpstr>
      <vt:lpstr>Hòa tan</vt:lpstr>
      <vt:lpstr>PowerPoint Presentation</vt:lpstr>
      <vt:lpstr>TÚI NÓNG VÀ TÚI LẠNH TỨC THỜI</vt:lpstr>
      <vt:lpstr>ĐỊNH LUẬT HESS</vt:lpstr>
      <vt:lpstr>A                    B ,    H1 = HB -HA                                       H1 = HB –Hc+Hc-HA                 C                  H1 = H3 + H2 </vt:lpstr>
      <vt:lpstr>HỆ QUẢ 1: ĐỊNH LUẬT LAVOISIER  LA PLACE</vt:lpstr>
      <vt:lpstr>HỆ QUẢ 2: CHU TRÌNH BORN  HABER</vt:lpstr>
      <vt:lpstr>ÁP DỤNG</vt:lpstr>
      <vt:lpstr>ÁP DỤNG </vt:lpstr>
      <vt:lpstr>HQ 3: TÍNH H PHẢN ỨNG THEO NHIỆT TẠO THÀNH </vt:lpstr>
      <vt:lpstr>PowerPoint Presentation</vt:lpstr>
      <vt:lpstr>PowerPoint Presentation</vt:lpstr>
      <vt:lpstr>HỆ QUẢ 4: TÍNH ∆H THEO NHIỆT ĐỐT CHÁY </vt:lpstr>
      <vt:lpstr>PowerPoint Presentation</vt:lpstr>
      <vt:lpstr>HỆ QUẢ 5- TÍNH ∆H THEO NĂNG LƯỢNG LIÊN KẾT  Hpư=(Elk)cđ -(Elk)sp ; Hpư =(Elk)đứt -(Elk)tt</vt:lpstr>
      <vt:lpstr>PowerPoint Presentation</vt:lpstr>
      <vt:lpstr>PowerPoint Presentation</vt:lpstr>
    </vt:vector>
  </TitlesOfParts>
  <Company>IPFW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Chemistry Friedel</dc:creator>
  <cp:lastModifiedBy>Win 8 64Bit VS7</cp:lastModifiedBy>
  <cp:revision>302</cp:revision>
  <dcterms:created xsi:type="dcterms:W3CDTF">2002-03-18T15:59:09Z</dcterms:created>
  <dcterms:modified xsi:type="dcterms:W3CDTF">2019-09-25T12:03:59Z</dcterms:modified>
</cp:coreProperties>
</file>