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2"/>
  </p:notesMasterIdLst>
  <p:handoutMasterIdLst>
    <p:handoutMasterId r:id="rId53"/>
  </p:handoutMasterIdLst>
  <p:sldIdLst>
    <p:sldId id="475" r:id="rId2"/>
    <p:sldId id="483" r:id="rId3"/>
    <p:sldId id="476" r:id="rId4"/>
    <p:sldId id="567" r:id="rId5"/>
    <p:sldId id="523" r:id="rId6"/>
    <p:sldId id="478" r:id="rId7"/>
    <p:sldId id="479" r:id="rId8"/>
    <p:sldId id="524" r:id="rId9"/>
    <p:sldId id="480" r:id="rId10"/>
    <p:sldId id="520" r:id="rId11"/>
    <p:sldId id="582" r:id="rId12"/>
    <p:sldId id="558" r:id="rId13"/>
    <p:sldId id="525" r:id="rId14"/>
    <p:sldId id="508" r:id="rId15"/>
    <p:sldId id="537" r:id="rId16"/>
    <p:sldId id="538" r:id="rId17"/>
    <p:sldId id="534" r:id="rId18"/>
    <p:sldId id="539" r:id="rId19"/>
    <p:sldId id="536" r:id="rId20"/>
    <p:sldId id="526" r:id="rId21"/>
    <p:sldId id="572" r:id="rId22"/>
    <p:sldId id="527" r:id="rId23"/>
    <p:sldId id="528" r:id="rId24"/>
    <p:sldId id="571" r:id="rId25"/>
    <p:sldId id="533" r:id="rId26"/>
    <p:sldId id="530" r:id="rId27"/>
    <p:sldId id="569" r:id="rId28"/>
    <p:sldId id="570" r:id="rId29"/>
    <p:sldId id="568" r:id="rId30"/>
    <p:sldId id="576" r:id="rId31"/>
    <p:sldId id="566" r:id="rId32"/>
    <p:sldId id="484" r:id="rId33"/>
    <p:sldId id="540" r:id="rId34"/>
    <p:sldId id="509" r:id="rId35"/>
    <p:sldId id="496" r:id="rId36"/>
    <p:sldId id="498" r:id="rId37"/>
    <p:sldId id="501" r:id="rId38"/>
    <p:sldId id="518" r:id="rId39"/>
    <p:sldId id="521" r:id="rId40"/>
    <p:sldId id="531" r:id="rId41"/>
    <p:sldId id="471" r:id="rId42"/>
    <p:sldId id="580" r:id="rId43"/>
    <p:sldId id="504" r:id="rId44"/>
    <p:sldId id="546" r:id="rId45"/>
    <p:sldId id="549" r:id="rId46"/>
    <p:sldId id="550" r:id="rId47"/>
    <p:sldId id="551" r:id="rId48"/>
    <p:sldId id="511" r:id="rId49"/>
    <p:sldId id="544" r:id="rId50"/>
    <p:sldId id="579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CC00FF"/>
    <a:srgbClr val="0000FF"/>
    <a:srgbClr val="FF6600"/>
    <a:srgbClr val="FFCCFF"/>
    <a:srgbClr val="FF9933"/>
    <a:srgbClr val="9933FF"/>
    <a:srgbClr val="3399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2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5C25F7-AC22-46EF-B46D-4AB53CDA2F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F5B1555-BC3B-42A0-8E93-DFDE3ECBE40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790B-069A-461D-BADD-3516DA4D9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4AACB-1820-404C-8328-3A4D1A0E9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269D5-3F12-45FC-8A96-96715B5D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DA755-D3B3-4234-A31C-1E5DB6E5F4DD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4300-DA09-4C25-A936-88C448BF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BA80-C877-4D39-A154-99059A37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9EEFB-935F-4EA7-8272-39339D92B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2E0E-94E6-41D0-A2A9-CE5BF7BA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55581-7FD7-4917-AA2C-4E89E77F3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EEEF-3FDC-4AA7-851D-25398FBE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1A082-0B4E-45A8-B64A-E2FA2DCE86BA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9206-662C-4401-83E1-F7301F82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80D5-F9F0-4EE5-8B03-382D780C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F0930-A7BB-4926-91B5-D607051D2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9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B4BF4-BD6D-410C-9813-E518F7A26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A099A-C935-4256-94F5-06667C742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2EC8-CDE7-4553-B310-051E3F78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8E735-5266-4890-88C2-39BB73B2F58D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E83AC-6617-43CC-8B0D-78B610B0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AE89-BCFC-419C-AB6B-7F5D16D5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3562B-3A28-4C17-8004-895E7DCFE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1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529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752600"/>
            <a:ext cx="41529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076700"/>
            <a:ext cx="41529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048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752600"/>
            <a:ext cx="8458200" cy="4495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0769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41529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752600"/>
            <a:ext cx="41529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4076700"/>
            <a:ext cx="41529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4076700"/>
            <a:ext cx="41529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36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529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1529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97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1890-E82F-4897-8B32-CDA44347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3A08-4357-43F1-AB50-06F3B3CD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F7C7-749B-44A3-B768-F7E17586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C179-42EE-4C9F-A3AE-1CE77628CA65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57BE-5392-4D8E-91BD-43BF8550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11EC-BBA2-45C0-B290-034939E2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D3A98-A56C-4926-9AD7-A754DA575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1EB2-E31C-408B-A384-15212DAD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F0741-00F0-4ED1-BE35-0FC776D8F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28DF-76E8-419F-AB8A-A27158F0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94BE-13D1-46E1-B9D7-8EEC89C7181B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3705-D598-4020-82EB-4EFCF506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1420-3E2C-41A9-A3B3-3BF180AD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6FD4-3AD5-46C4-AAF0-6D88A7414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6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F4B5-93EC-4375-9010-94AD3774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72B2-2BFC-40D3-992A-B24A3F026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35EDD-2973-4AF6-A248-2631C958D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E107F7-2041-4F02-8C97-92AAA6FC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2A441-298B-46D2-BF25-41E0AEE4DFA7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F8AB16-5D40-4B5D-AEB8-F6753723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F36A73-9064-4BD5-8116-A7BD0C7B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6EFF1-ABA5-4485-9BF2-F8E38A99F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8618-8200-4E38-A772-230157DB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A8D3C-7A31-4BBB-A900-568AB3E5C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77B71-8545-4162-A677-51123AE58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52DDC-3BA7-43C2-BE92-9A308BC03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83B66-F76B-4958-BCC8-4273732A9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24BA09D-6F1B-4FED-958B-4E8FDEDE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6C967-9282-41A9-AB90-32DA5CE6502F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A5D19D-B8E2-4767-8CFA-7F0767A3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ABDEE8-F843-4194-B76D-2233D1C0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7F839-3FB3-4E0B-82EB-7EFB3C1D8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7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5E82-882C-421A-BF3E-B3A4F332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9553CCF-2C3A-4B46-8A6D-5E671875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6CA47-FD60-4847-A5C9-0BDD6E88546A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3BD24C-16D7-4EC5-BD2F-7B5E2580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BFE1C3-0765-4E13-881E-C49C0773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E2916-292A-4916-BE39-C5A6DAD4F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D874370-933B-48B6-99DA-7D4CACE7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DD5D5-62D7-4C34-A966-7548A45764D9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8E8D88-B4C4-483C-8926-AC2C99FC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2D39037-FC12-4831-9218-75907C0A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1ABB7-C7D4-4221-B46C-27D6DA4F7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C7A1-2088-40AD-A529-F077E4BC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054C-953C-4BA6-844C-A1855E56E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2D298-FF73-49A6-8B0D-E7FBDC5C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7ADC01-300D-4C07-9FB0-C587AD85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B7AB3-D94E-420F-AE93-3041EBBC6E35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87FB91-5141-4135-A96F-A9C4C38A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97E4C9-D988-4559-BD69-71CC8E9A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1F0DD-7030-4706-9DE9-70D26D9ED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5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C81C-9722-4970-BA5D-1916032B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0EA0A-A682-4AF0-8195-99F65E987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4797D-508D-4F79-8E94-28B2E2428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3640DE3-7718-411E-8F8F-3DC71590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65A39-6538-4746-85E9-93F36058EB4A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9C623-5C0D-494D-A1F3-83002E45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1D26AC-76B7-450E-AEED-86AFCF7F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1DD2B-6541-496F-99A6-DD4096BA2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DED1C2A-C600-49D2-BAE9-5C99749EA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4C79378-768B-4FCF-A623-168D81038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EE417-8164-4626-9F17-D7E69CB1D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0A2EF8A-FD62-4B91-8F95-6CF690A6600A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5269-53B1-4FE8-8901-5E12B2826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C608-ABEE-4CE7-9AD4-EB2371E44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0DFE43-59BF-477C-B230-BF3522FFC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06456E51-96E9-42FD-9C89-848DF8AC8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7886700" cy="1325563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vi-VN" altLang="en-US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altLang="en-US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US" altLang="en-US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B99754E3-F503-44E8-AA78-E96FF7E65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81088"/>
            <a:ext cx="8458200" cy="990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ĐIỆN HÓA HỌC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BF77964-2A8B-444A-84A4-AC75CE2D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071688"/>
            <a:ext cx="9182100" cy="450056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Text Box 2">
            <a:extLst>
              <a:ext uri="{FF2B5EF4-FFF2-40B4-BE49-F238E27FC236}">
                <a16:creationId xmlns:a16="http://schemas.microsoft.com/office/drawing/2014/main" id="{E8777C47-9B54-4D4C-AF0F-D46F7D8CB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a.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</a:rPr>
              <a:t>Điện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</a:rPr>
              <a:t>cực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</a:rPr>
              <a:t>kim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</a:rPr>
              <a:t>loại</a:t>
            </a:r>
            <a:endParaRPr lang="en-US" altLang="en-US" sz="2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87075" name="Text Box 3">
            <a:extLst>
              <a:ext uri="{FF2B5EF4-FFF2-40B4-BE49-F238E27FC236}">
                <a16:creationId xmlns:a16="http://schemas.microsoft.com/office/drawing/2014/main" id="{7375E3D5-237F-4553-857B-92D31D4C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47" y="4792567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6600"/>
                </a:solidFill>
                <a:latin typeface="Arial" panose="020B0604020202020204" pitchFamily="34" charset="0"/>
              </a:rPr>
              <a:t>d. </a:t>
            </a:r>
            <a:r>
              <a:rPr lang="en-US" altLang="en-US" sz="2800" b="1" dirty="0" err="1">
                <a:solidFill>
                  <a:srgbClr val="FF6600"/>
                </a:solidFill>
                <a:latin typeface="Arial" panose="020B0604020202020204" pitchFamily="34" charset="0"/>
              </a:rPr>
              <a:t>Điện</a:t>
            </a:r>
            <a:r>
              <a:rPr lang="en-US" altLang="en-US" sz="2800" b="1" dirty="0">
                <a:solidFill>
                  <a:srgbClr val="FF66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FF6600"/>
                </a:solidFill>
                <a:latin typeface="Arial" panose="020B0604020202020204" pitchFamily="34" charset="0"/>
              </a:rPr>
              <a:t>cực</a:t>
            </a:r>
            <a:r>
              <a:rPr lang="en-US" altLang="en-US" sz="2800" b="1" dirty="0">
                <a:solidFill>
                  <a:srgbClr val="FF6600"/>
                </a:solidFill>
                <a:latin typeface="Arial" panose="020B0604020202020204" pitchFamily="34" charset="0"/>
              </a:rPr>
              <a:t> oxy </a:t>
            </a:r>
            <a:r>
              <a:rPr lang="en-US" altLang="en-US" sz="2800" b="1" dirty="0" err="1">
                <a:solidFill>
                  <a:srgbClr val="FF6600"/>
                </a:solidFill>
                <a:latin typeface="Arial" panose="020B0604020202020204" pitchFamily="34" charset="0"/>
              </a:rPr>
              <a:t>hóa</a:t>
            </a:r>
            <a:r>
              <a:rPr lang="en-US" altLang="en-US" sz="2800" b="1" dirty="0">
                <a:solidFill>
                  <a:srgbClr val="FF6600"/>
                </a:solidFill>
                <a:latin typeface="Arial" panose="020B0604020202020204" pitchFamily="34" charset="0"/>
              </a:rPr>
              <a:t> - </a:t>
            </a:r>
            <a:r>
              <a:rPr lang="en-US" altLang="en-US" sz="2800" b="1" dirty="0" err="1">
                <a:solidFill>
                  <a:srgbClr val="FF6600"/>
                </a:solidFill>
                <a:latin typeface="Arial" panose="020B0604020202020204" pitchFamily="34" charset="0"/>
              </a:rPr>
              <a:t>khử</a:t>
            </a:r>
            <a:r>
              <a:rPr lang="en-US" altLang="en-US" sz="2800" b="1" dirty="0">
                <a:solidFill>
                  <a:srgbClr val="FF660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87076" name="Picture 4" descr="F10_6">
            <a:extLst>
              <a:ext uri="{FF2B5EF4-FFF2-40B4-BE49-F238E27FC236}">
                <a16:creationId xmlns:a16="http://schemas.microsoft.com/office/drawing/2014/main" id="{3DA4CB6B-4D5D-41D4-B2CF-80F8D846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596" y="193675"/>
            <a:ext cx="3400425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077" name="Text Box 5">
            <a:extLst>
              <a:ext uri="{FF2B5EF4-FFF2-40B4-BE49-F238E27FC236}">
                <a16:creationId xmlns:a16="http://schemas.microsoft.com/office/drawing/2014/main" id="{A7A59955-62F1-4DF7-9637-A50E78BB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12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b. </a:t>
            </a:r>
            <a:r>
              <a:rPr lang="en-US" altLang="en-US" sz="2800" b="1" dirty="0" err="1">
                <a:solidFill>
                  <a:srgbClr val="CC00FF"/>
                </a:solidFill>
                <a:latin typeface="Arial" panose="020B0604020202020204" pitchFamily="34" charset="0"/>
              </a:rPr>
              <a:t>Điện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  <a:latin typeface="Arial" panose="020B0604020202020204" pitchFamily="34" charset="0"/>
              </a:rPr>
              <a:t>cực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  <a:latin typeface="Arial" panose="020B0604020202020204" pitchFamily="34" charset="0"/>
              </a:rPr>
              <a:t>kim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  <a:latin typeface="Arial" panose="020B0604020202020204" pitchFamily="34" charset="0"/>
              </a:rPr>
              <a:t>loại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  <a:latin typeface="Arial" panose="020B0604020202020204" pitchFamily="34" charset="0"/>
              </a:rPr>
              <a:t>phủ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  <a:latin typeface="Arial" panose="020B0604020202020204" pitchFamily="34" charset="0"/>
              </a:rPr>
              <a:t>muối</a:t>
            </a:r>
            <a:endParaRPr lang="en-US" altLang="en-US" sz="2800" b="1" dirty="0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sp>
        <p:nvSpPr>
          <p:cNvPr id="387078" name="Text Box 6">
            <a:extLst>
              <a:ext uri="{FF2B5EF4-FFF2-40B4-BE49-F238E27FC236}">
                <a16:creationId xmlns:a16="http://schemas.microsoft.com/office/drawing/2014/main" id="{59417914-5BC9-410E-81E6-101AA4034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576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</a:rPr>
              <a:t>c.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</a:rPr>
              <a:t>Điện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</a:rPr>
              <a:t>cực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</a:rPr>
              <a:t>khí</a:t>
            </a:r>
            <a:endParaRPr lang="en-US" altLang="en-US" sz="2800" b="1" dirty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387080" name="Text Box 8">
            <a:extLst>
              <a:ext uri="{FF2B5EF4-FFF2-40B4-BE49-F238E27FC236}">
                <a16:creationId xmlns:a16="http://schemas.microsoft.com/office/drawing/2014/main" id="{9074AAA3-8B3A-4D5A-9192-A67FCCE04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70" y="2490322"/>
            <a:ext cx="518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Ag</a:t>
            </a:r>
            <a:r>
              <a:rPr lang="en-US" altLang="en-US" sz="2800" dirty="0" err="1"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AgCl</a:t>
            </a:r>
            <a:r>
              <a:rPr lang="en-US" altLang="en-US" sz="2800" dirty="0">
                <a:latin typeface="Arial" panose="020B0604020202020204" pitchFamily="34" charset="0"/>
              </a:rPr>
              <a:t>(r) </a:t>
            </a:r>
            <a:r>
              <a:rPr lang="en-US" altLang="en-US" sz="2800" dirty="0">
                <a:latin typeface="Arial" panose="020B0604020202020204" pitchFamily="34" charset="0"/>
                <a:sym typeface="Symbol" panose="05050102010706020507" pitchFamily="18" charset="2"/>
              </a:rPr>
              <a:t>Cl</a:t>
            </a:r>
            <a:r>
              <a:rPr lang="en-US" altLang="en-US" sz="2800" baseline="30000" dirty="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2800" dirty="0">
                <a:latin typeface="Arial" panose="020B0604020202020204" pitchFamily="34" charset="0"/>
                <a:sym typeface="Symbol" panose="05050102010706020507" pitchFamily="18" charset="2"/>
              </a:rPr>
              <a:t>(dd)</a:t>
            </a:r>
            <a:endParaRPr lang="en-US" altLang="en-US" sz="2800" baseline="30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87081" name="Text Box 9">
            <a:extLst>
              <a:ext uri="{FF2B5EF4-FFF2-40B4-BE49-F238E27FC236}">
                <a16:creationId xmlns:a16="http://schemas.microsoft.com/office/drawing/2014/main" id="{B89B2DE2-4CDC-4DD0-BA0C-8280872B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6" y="3666652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sz="2800" dirty="0">
                <a:latin typeface="Arial" panose="020B0604020202020204" pitchFamily="34" charset="0"/>
              </a:rPr>
              <a:t>Pt</a:t>
            </a:r>
            <a:r>
              <a:rPr lang="en-US" altLang="en-US" sz="2800" dirty="0"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sym typeface="Symbol" panose="05050102010706020507" pitchFamily="18" charset="2"/>
              </a:rPr>
              <a:t>(k)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(dd)</a:t>
            </a:r>
          </a:p>
        </p:txBody>
      </p:sp>
      <p:sp>
        <p:nvSpPr>
          <p:cNvPr id="387082" name="Text Box 10">
            <a:extLst>
              <a:ext uri="{FF2B5EF4-FFF2-40B4-BE49-F238E27FC236}">
                <a16:creationId xmlns:a16="http://schemas.microsoft.com/office/drawing/2014/main" id="{4D39DC9F-5659-4C70-909A-42CBC9713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119" y="5334000"/>
            <a:ext cx="518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sz="2800" dirty="0">
                <a:latin typeface="Arial" panose="020B0604020202020204" pitchFamily="34" charset="0"/>
              </a:rPr>
              <a:t>Pt </a:t>
            </a:r>
            <a:r>
              <a:rPr lang="en-US" altLang="en-US" sz="2800" dirty="0">
                <a:latin typeface="Arial" panose="020B0604020202020204" pitchFamily="34" charset="0"/>
                <a:sym typeface="Symbol" panose="05050102010706020507" pitchFamily="18" charset="2"/>
              </a:rPr>
              <a:t>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(dd),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3+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(dd)</a:t>
            </a:r>
          </a:p>
        </p:txBody>
      </p:sp>
      <p:sp>
        <p:nvSpPr>
          <p:cNvPr id="387083" name="Text Box 11">
            <a:extLst>
              <a:ext uri="{FF2B5EF4-FFF2-40B4-BE49-F238E27FC236}">
                <a16:creationId xmlns:a16="http://schemas.microsoft.com/office/drawing/2014/main" id="{41FDE6FF-F8B7-4EB7-8647-2F3E90015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795" y="990927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Zn </a:t>
            </a:r>
            <a:r>
              <a:rPr lang="en-US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Zn</a:t>
            </a:r>
            <a:r>
              <a:rPr lang="en-US" altLang="en-US" sz="2400" baseline="30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(dd)</a:t>
            </a:r>
            <a:endParaRPr lang="en-US" altLang="en-US" sz="2400" baseline="30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87084" name="Rectangle 12">
            <a:extLst>
              <a:ext uri="{FF2B5EF4-FFF2-40B4-BE49-F238E27FC236}">
                <a16:creationId xmlns:a16="http://schemas.microsoft.com/office/drawing/2014/main" id="{66326928-BB5F-4E18-91A9-9514259895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775" y="123825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solidFill>
                  <a:srgbClr val="99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36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LOẠI ĐIỆN CỰC</a:t>
            </a:r>
          </a:p>
        </p:txBody>
      </p:sp>
      <p:sp>
        <p:nvSpPr>
          <p:cNvPr id="387085" name="Text Box 13">
            <a:extLst>
              <a:ext uri="{FF2B5EF4-FFF2-40B4-BE49-F238E27FC236}">
                <a16:creationId xmlns:a16="http://schemas.microsoft.com/office/drawing/2014/main" id="{7107E27B-73EF-4F57-9E78-FA479CC98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940" y="1462415"/>
            <a:ext cx="4048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r>
              <a:rPr lang="en-US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2e 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⇌ </a:t>
            </a:r>
            <a:r>
              <a:rPr lang="fr-FR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Zn(r)</a:t>
            </a:r>
            <a:endParaRPr lang="en-US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086" name="Text Box 14">
            <a:extLst>
              <a:ext uri="{FF2B5EF4-FFF2-40B4-BE49-F238E27FC236}">
                <a16:creationId xmlns:a16="http://schemas.microsoft.com/office/drawing/2014/main" id="{62B9986C-77F6-4A77-B04D-5971E8647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26" y="3042765"/>
            <a:ext cx="49382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AgCl(r)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+1e 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⇌ </a:t>
            </a:r>
            <a:r>
              <a:rPr lang="fr-FR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Ag(r)</a:t>
            </a:r>
            <a:r>
              <a:rPr lang="fr-FR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Cl</a:t>
            </a:r>
            <a:r>
              <a:rPr lang="fr-FR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087" name="Text Box 15">
            <a:extLst>
              <a:ext uri="{FF2B5EF4-FFF2-40B4-BE49-F238E27FC236}">
                <a16:creationId xmlns:a16="http://schemas.microsoft.com/office/drawing/2014/main" id="{DF238948-066D-4E0B-B3BD-EBC24347B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4244975"/>
            <a:ext cx="3943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  <a:r>
              <a:rPr lang="en-US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+2e 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⇌ </a:t>
            </a:r>
            <a:r>
              <a:rPr lang="fr-FR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fr-FR" altLang="en-US" sz="28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en-US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088" name="Text Box 16">
            <a:extLst>
              <a:ext uri="{FF2B5EF4-FFF2-40B4-BE49-F238E27FC236}">
                <a16:creationId xmlns:a16="http://schemas.microsoft.com/office/drawing/2014/main" id="{B1956673-E234-4AE2-B99D-172E84FC8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50" y="5847229"/>
            <a:ext cx="44196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+1e 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⇌ </a:t>
            </a:r>
            <a:r>
              <a:rPr lang="fr-FR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fr-FR" altLang="en-US" sz="28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fr-FR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endParaRPr lang="en-US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0602E-EE65-4CDA-AFAE-7829CD53AA93}"/>
              </a:ext>
            </a:extLst>
          </p:cNvPr>
          <p:cNvSpPr/>
          <p:nvPr/>
        </p:nvSpPr>
        <p:spPr>
          <a:xfrm>
            <a:off x="7494926" y="444500"/>
            <a:ext cx="1598887" cy="2055813"/>
          </a:xfrm>
          <a:prstGeom prst="rect">
            <a:avLst/>
          </a:prstGeom>
          <a:noFill/>
          <a:ln w="6032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36DA7-AD87-4B5E-9DC1-045873FDFA7A}"/>
              </a:ext>
            </a:extLst>
          </p:cNvPr>
          <p:cNvSpPr/>
          <p:nvPr/>
        </p:nvSpPr>
        <p:spPr>
          <a:xfrm>
            <a:off x="7474544" y="3319811"/>
            <a:ext cx="1598887" cy="2075753"/>
          </a:xfrm>
          <a:prstGeom prst="rect">
            <a:avLst/>
          </a:prstGeom>
          <a:noFill/>
          <a:ln w="6032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66858-4B13-4F5D-8BAE-B07AD1840DC5}"/>
              </a:ext>
            </a:extLst>
          </p:cNvPr>
          <p:cNvSpPr/>
          <p:nvPr/>
        </p:nvSpPr>
        <p:spPr>
          <a:xfrm>
            <a:off x="5616988" y="3329780"/>
            <a:ext cx="1724025" cy="2055813"/>
          </a:xfrm>
          <a:prstGeom prst="rect">
            <a:avLst/>
          </a:prstGeom>
          <a:noFill/>
          <a:ln w="603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FBC1F-7879-467E-A549-CAE52CB82BC8}"/>
              </a:ext>
            </a:extLst>
          </p:cNvPr>
          <p:cNvSpPr/>
          <p:nvPr/>
        </p:nvSpPr>
        <p:spPr>
          <a:xfrm>
            <a:off x="5611426" y="468440"/>
            <a:ext cx="1724025" cy="2055813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47E1A-DB23-4601-B6FE-27D8EDE8B59D}"/>
              </a:ext>
            </a:extLst>
          </p:cNvPr>
          <p:cNvSpPr txBox="1"/>
          <p:nvPr/>
        </p:nvSpPr>
        <p:spPr>
          <a:xfrm>
            <a:off x="5252185" y="580704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ĐIỆN CỰC TRƠ: Pt , C(gr)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/>
      <p:bldP spid="387075" grpId="0"/>
      <p:bldP spid="387077" grpId="0"/>
      <p:bldP spid="387078" grpId="0"/>
      <p:bldP spid="387080" grpId="0"/>
      <p:bldP spid="387081" grpId="0"/>
      <p:bldP spid="387082" grpId="0"/>
      <p:bldP spid="387083" grpId="0"/>
      <p:bldP spid="387085" grpId="0"/>
      <p:bldP spid="387086" grpId="0"/>
      <p:bldP spid="387087" grpId="0"/>
      <p:bldP spid="387088" grpId="0"/>
      <p:bldP spid="2" grpId="0" animBg="1"/>
      <p:bldP spid="20" grpId="0" animBg="1"/>
      <p:bldP spid="21" grpId="0" animBg="1"/>
      <p:bldP spid="18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AEE0722-804A-4082-88B0-70C795BE95B8}"/>
              </a:ext>
            </a:extLst>
          </p:cNvPr>
          <p:cNvSpPr/>
          <p:nvPr/>
        </p:nvSpPr>
        <p:spPr>
          <a:xfrm>
            <a:off x="4671716" y="2664861"/>
            <a:ext cx="1556107" cy="3483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4FE313D-BB2C-4725-B617-525C24C58C9F}"/>
              </a:ext>
            </a:extLst>
          </p:cNvPr>
          <p:cNvSpPr/>
          <p:nvPr/>
        </p:nvSpPr>
        <p:spPr>
          <a:xfrm>
            <a:off x="5570375" y="5260617"/>
            <a:ext cx="612798" cy="56899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2e</a:t>
            </a:r>
          </a:p>
        </p:txBody>
      </p:sp>
      <p:sp>
        <p:nvSpPr>
          <p:cNvPr id="171" name="Text Box 7">
            <a:extLst>
              <a:ext uri="{FF2B5EF4-FFF2-40B4-BE49-F238E27FC236}">
                <a16:creationId xmlns:a16="http://schemas.microsoft.com/office/drawing/2014/main" id="{85A1C41C-E73B-4E7A-B3C6-A8CEB475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33" y="715871"/>
            <a:ext cx="8994833" cy="1508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- n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; 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thế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chuẩn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thế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chuẩn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C8624CF8-EE53-4069-A3D2-EFB4B6EC3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-61913"/>
            <a:ext cx="37338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THẾ ĐIỆN CỰC</a:t>
            </a:r>
          </a:p>
        </p:txBody>
      </p:sp>
      <p:pic>
        <p:nvPicPr>
          <p:cNvPr id="373764" name="Picture 4" descr="FG18_03b">
            <a:extLst>
              <a:ext uri="{FF2B5EF4-FFF2-40B4-BE49-F238E27FC236}">
                <a16:creationId xmlns:a16="http://schemas.microsoft.com/office/drawing/2014/main" id="{FB4279F3-EEF0-4B37-8A7A-2CEB5A98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9"/>
          <a:stretch>
            <a:fillRect/>
          </a:stretch>
        </p:blipFill>
        <p:spPr bwMode="auto">
          <a:xfrm>
            <a:off x="5058221" y="-61913"/>
            <a:ext cx="3870325" cy="146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765" name="Text Box 5">
            <a:extLst>
              <a:ext uri="{FF2B5EF4-FFF2-40B4-BE49-F238E27FC236}">
                <a16:creationId xmlns:a16="http://schemas.microsoft.com/office/drawing/2014/main" id="{DE09AB2A-6160-46D8-A3EA-610D2EDE1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876" y="1542935"/>
            <a:ext cx="8976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vi-V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vi-VN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fr-FR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M(r)</a:t>
            </a:r>
            <a:r>
              <a:rPr lang="fr-FR" altLang="en-US" sz="2400" dirty="0">
                <a:latin typeface="Times New Roman" panose="02020603050405020304" pitchFamily="18" charset="0"/>
              </a:rPr>
              <a:t>  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73766" name="Text Box 6">
            <a:extLst>
              <a:ext uri="{FF2B5EF4-FFF2-40B4-BE49-F238E27FC236}">
                <a16:creationId xmlns:a16="http://schemas.microsoft.com/office/drawing/2014/main" id="{45D7CFB8-6BAE-4CC5-890C-4DF413D20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6" y="760504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vi-V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vi-V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8E439-E847-4450-A38D-F8FB61AEB101}"/>
              </a:ext>
            </a:extLst>
          </p:cNvPr>
          <p:cNvSpPr txBox="1"/>
          <p:nvPr/>
        </p:nvSpPr>
        <p:spPr>
          <a:xfrm>
            <a:off x="3711480" y="1333278"/>
            <a:ext cx="364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</a:rPr>
              <a:t>TÍNH OXH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vi-VN" sz="2400" dirty="0"/>
              <a:t>, </a:t>
            </a:r>
            <a:r>
              <a:rPr lang="vi-VN" sz="2400" dirty="0">
                <a:solidFill>
                  <a:srgbClr val="FF0000"/>
                </a:solidFill>
              </a:rPr>
              <a:t>[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vi-V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3353D-61D5-42EB-92C9-B53642E0A3C9}"/>
              </a:ext>
            </a:extLst>
          </p:cNvPr>
          <p:cNvSpPr txBox="1"/>
          <p:nvPr/>
        </p:nvSpPr>
        <p:spPr>
          <a:xfrm>
            <a:off x="4033487" y="2040832"/>
            <a:ext cx="244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0000FF"/>
                </a:solidFill>
                <a:latin typeface="+mn-lt"/>
              </a:rPr>
              <a:t>Tính khử M </a:t>
            </a:r>
            <a:r>
              <a:rPr lang="vi-V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vi-VN" sz="2400" dirty="0">
                <a:solidFill>
                  <a:srgbClr val="0000FF"/>
                </a:solidFill>
                <a:latin typeface="+mn-lt"/>
              </a:rPr>
              <a:t> 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1A8E152C-DC58-49ED-867B-A324AA2E4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517" y="1579621"/>
            <a:ext cx="79293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2400" b="1" baseline="30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40E47CB8-D256-471F-946B-1BC0F606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043" y="1607905"/>
            <a:ext cx="8284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168B12E2-2959-462C-A52B-A2ABF8B5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126" y="1579620"/>
            <a:ext cx="87777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2400" b="1" baseline="30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BB3BCF11-D3AB-4C17-8464-50943CD7A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049" y="1611063"/>
            <a:ext cx="61274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073D03-8EA8-4109-9B9B-98B3F3C2E2C1}"/>
              </a:ext>
            </a:extLst>
          </p:cNvPr>
          <p:cNvCxnSpPr>
            <a:cxnSpLocks/>
          </p:cNvCxnSpPr>
          <p:nvPr/>
        </p:nvCxnSpPr>
        <p:spPr>
          <a:xfrm flipH="1">
            <a:off x="3654955" y="1945762"/>
            <a:ext cx="3276601" cy="5725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5">
            <a:extLst>
              <a:ext uri="{FF2B5EF4-FFF2-40B4-BE49-F238E27FC236}">
                <a16:creationId xmlns:a16="http://schemas.microsoft.com/office/drawing/2014/main" id="{AA7BDD88-6EAB-46F6-AA76-A8DF8A792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08" y="2829070"/>
            <a:ext cx="1729575" cy="3879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vi-VN" altLang="en-US" sz="2400" b="1" dirty="0">
                <a:latin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vi-V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vi-V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vi-V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60" name="Content Placeholder 12">
            <a:extLst>
              <a:ext uri="{FF2B5EF4-FFF2-40B4-BE49-F238E27FC236}">
                <a16:creationId xmlns:a16="http://schemas.microsoft.com/office/drawing/2014/main" id="{2DA51AD4-0CD1-43F0-807D-A3E62547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31695">
            <a:off x="3685113" y="4094476"/>
            <a:ext cx="345339" cy="270284"/>
          </a:xfrm>
          <a:prstGeom prst="rect">
            <a:avLst/>
          </a:prstGeom>
        </p:spPr>
      </p:pic>
      <p:pic>
        <p:nvPicPr>
          <p:cNvPr id="61" name="Content Placeholder 12">
            <a:extLst>
              <a:ext uri="{FF2B5EF4-FFF2-40B4-BE49-F238E27FC236}">
                <a16:creationId xmlns:a16="http://schemas.microsoft.com/office/drawing/2014/main" id="{5DBF303F-B3A6-4A2C-B398-DA057575D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1188">
            <a:off x="3069531" y="4114122"/>
            <a:ext cx="345339" cy="270284"/>
          </a:xfrm>
          <a:prstGeom prst="rect">
            <a:avLst/>
          </a:prstGeom>
        </p:spPr>
      </p:pic>
      <p:pic>
        <p:nvPicPr>
          <p:cNvPr id="62" name="Content Placeholder 12">
            <a:extLst>
              <a:ext uri="{FF2B5EF4-FFF2-40B4-BE49-F238E27FC236}">
                <a16:creationId xmlns:a16="http://schemas.microsoft.com/office/drawing/2014/main" id="{0031DF70-F56B-4DA7-98BC-E8FBA75D9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377">
            <a:off x="3716478" y="5253756"/>
            <a:ext cx="345339" cy="270284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6649042B-6E67-4AEB-B545-518E07F90DFB}"/>
              </a:ext>
            </a:extLst>
          </p:cNvPr>
          <p:cNvSpPr/>
          <p:nvPr/>
        </p:nvSpPr>
        <p:spPr>
          <a:xfrm>
            <a:off x="989324" y="5074224"/>
            <a:ext cx="932939" cy="9190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Zn</a:t>
            </a:r>
            <a:r>
              <a:rPr lang="vi-VN" b="1" baseline="30000" dirty="0">
                <a:solidFill>
                  <a:srgbClr val="FF0000"/>
                </a:solidFill>
              </a:rPr>
              <a:t>2+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5DEEAF-18D8-49FE-A97D-A172215E2234}"/>
              </a:ext>
            </a:extLst>
          </p:cNvPr>
          <p:cNvSpPr/>
          <p:nvPr/>
        </p:nvSpPr>
        <p:spPr>
          <a:xfrm>
            <a:off x="7958407" y="2578729"/>
            <a:ext cx="1088445" cy="9836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SO</a:t>
            </a:r>
            <a:r>
              <a:rPr lang="vi-VN" b="1" baseline="-25000" dirty="0">
                <a:solidFill>
                  <a:srgbClr val="FF0000"/>
                </a:solidFill>
              </a:rPr>
              <a:t>4</a:t>
            </a:r>
            <a:r>
              <a:rPr lang="vi-VN" b="1" baseline="30000" dirty="0">
                <a:solidFill>
                  <a:srgbClr val="FF0000"/>
                </a:solidFill>
              </a:rPr>
              <a:t>2-</a:t>
            </a:r>
            <a:endParaRPr lang="vi-VN" b="1" dirty="0">
              <a:solidFill>
                <a:srgbClr val="FF0000"/>
              </a:solidFill>
            </a:endParaRPr>
          </a:p>
          <a:p>
            <a:pPr algn="ctr"/>
            <a:r>
              <a:rPr lang="vi-VN" b="1" dirty="0">
                <a:solidFill>
                  <a:srgbClr val="FF0000"/>
                </a:solidFill>
              </a:rPr>
              <a:t>aq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DD9ED16-9EEE-4170-946E-E0830D639A88}"/>
              </a:ext>
            </a:extLst>
          </p:cNvPr>
          <p:cNvSpPr/>
          <p:nvPr/>
        </p:nvSpPr>
        <p:spPr>
          <a:xfrm>
            <a:off x="7905925" y="3825261"/>
            <a:ext cx="1088445" cy="9836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SO</a:t>
            </a:r>
            <a:r>
              <a:rPr lang="vi-VN" b="1" baseline="-25000" dirty="0">
                <a:solidFill>
                  <a:srgbClr val="FF0000"/>
                </a:solidFill>
              </a:rPr>
              <a:t>4</a:t>
            </a:r>
            <a:r>
              <a:rPr lang="vi-VN" b="1" baseline="30000" dirty="0">
                <a:solidFill>
                  <a:srgbClr val="FF0000"/>
                </a:solidFill>
              </a:rPr>
              <a:t>2-</a:t>
            </a:r>
            <a:endParaRPr lang="vi-VN" b="1" dirty="0">
              <a:solidFill>
                <a:srgbClr val="FF0000"/>
              </a:solidFill>
            </a:endParaRPr>
          </a:p>
          <a:p>
            <a:pPr algn="ctr"/>
            <a:r>
              <a:rPr lang="vi-VN" b="1" dirty="0">
                <a:solidFill>
                  <a:srgbClr val="FF0000"/>
                </a:solidFill>
              </a:rPr>
              <a:t>aq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D9176A1-51EF-4DC9-8459-A3D49565F9B6}"/>
              </a:ext>
            </a:extLst>
          </p:cNvPr>
          <p:cNvSpPr/>
          <p:nvPr/>
        </p:nvSpPr>
        <p:spPr>
          <a:xfrm>
            <a:off x="3069791" y="4267389"/>
            <a:ext cx="1040019" cy="9836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SO</a:t>
            </a:r>
            <a:r>
              <a:rPr lang="vi-VN" b="1" baseline="-25000" dirty="0">
                <a:solidFill>
                  <a:srgbClr val="FF0000"/>
                </a:solidFill>
              </a:rPr>
              <a:t>4</a:t>
            </a:r>
            <a:r>
              <a:rPr lang="vi-VN" b="1" baseline="30000" dirty="0">
                <a:solidFill>
                  <a:srgbClr val="FF0000"/>
                </a:solidFill>
              </a:rPr>
              <a:t>2-</a:t>
            </a:r>
            <a:r>
              <a:rPr lang="vi-VN" b="1" dirty="0">
                <a:solidFill>
                  <a:srgbClr val="FF0000"/>
                </a:solidFill>
              </a:rPr>
              <a:t>aq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292DCC-49EA-464A-B449-DA4235914097}"/>
              </a:ext>
            </a:extLst>
          </p:cNvPr>
          <p:cNvSpPr/>
          <p:nvPr/>
        </p:nvSpPr>
        <p:spPr>
          <a:xfrm>
            <a:off x="1006190" y="4152791"/>
            <a:ext cx="940794" cy="9040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Zn</a:t>
            </a:r>
            <a:r>
              <a:rPr lang="vi-VN" b="1" baseline="30000" dirty="0">
                <a:solidFill>
                  <a:srgbClr val="FF0000"/>
                </a:solidFill>
              </a:rPr>
              <a:t>2+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70A1844-D496-48E6-A57A-A6932C95B401}"/>
              </a:ext>
            </a:extLst>
          </p:cNvPr>
          <p:cNvSpPr/>
          <p:nvPr/>
        </p:nvSpPr>
        <p:spPr>
          <a:xfrm>
            <a:off x="3309295" y="3132376"/>
            <a:ext cx="922708" cy="8035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Zn</a:t>
            </a:r>
            <a:r>
              <a:rPr lang="vi-VN" b="1" baseline="30000" dirty="0">
                <a:solidFill>
                  <a:srgbClr val="FF0000"/>
                </a:solidFill>
              </a:rPr>
              <a:t>2+</a:t>
            </a:r>
            <a:endParaRPr lang="vi-VN" b="1" dirty="0">
              <a:solidFill>
                <a:srgbClr val="FF0000"/>
              </a:solidFill>
            </a:endParaRPr>
          </a:p>
          <a:p>
            <a:pPr algn="ctr"/>
            <a:r>
              <a:rPr lang="vi-VN" b="1" dirty="0">
                <a:solidFill>
                  <a:srgbClr val="FF0000"/>
                </a:solidFill>
              </a:rPr>
              <a:t>aq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6" name="Content Placeholder 12">
            <a:extLst>
              <a:ext uri="{FF2B5EF4-FFF2-40B4-BE49-F238E27FC236}">
                <a16:creationId xmlns:a16="http://schemas.microsoft.com/office/drawing/2014/main" id="{4D0B75F3-1CD0-47D8-B961-D344D4EC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16362">
            <a:off x="2900121" y="5606323"/>
            <a:ext cx="345339" cy="264621"/>
          </a:xfrm>
          <a:prstGeom prst="rect">
            <a:avLst/>
          </a:prstGeom>
        </p:spPr>
      </p:pic>
      <p:pic>
        <p:nvPicPr>
          <p:cNvPr id="80" name="Content Placeholder 12">
            <a:extLst>
              <a:ext uri="{FF2B5EF4-FFF2-40B4-BE49-F238E27FC236}">
                <a16:creationId xmlns:a16="http://schemas.microsoft.com/office/drawing/2014/main" id="{C8B8F871-129E-4640-A77B-787104731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82854">
            <a:off x="3971222" y="4694009"/>
            <a:ext cx="345339" cy="270284"/>
          </a:xfrm>
          <a:prstGeom prst="rect">
            <a:avLst/>
          </a:prstGeom>
        </p:spPr>
      </p:pic>
      <p:pic>
        <p:nvPicPr>
          <p:cNvPr id="82" name="Content Placeholder 12">
            <a:extLst>
              <a:ext uri="{FF2B5EF4-FFF2-40B4-BE49-F238E27FC236}">
                <a16:creationId xmlns:a16="http://schemas.microsoft.com/office/drawing/2014/main" id="{FA81A5DC-5219-48C4-8A07-EB445A4E1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1825">
            <a:off x="2865296" y="4459512"/>
            <a:ext cx="345339" cy="270284"/>
          </a:xfrm>
          <a:prstGeom prst="rect">
            <a:avLst/>
          </a:prstGeom>
        </p:spPr>
      </p:pic>
      <p:pic>
        <p:nvPicPr>
          <p:cNvPr id="83" name="Content Placeholder 12">
            <a:extLst>
              <a:ext uri="{FF2B5EF4-FFF2-40B4-BE49-F238E27FC236}">
                <a16:creationId xmlns:a16="http://schemas.microsoft.com/office/drawing/2014/main" id="{B1A1C4A9-359F-4A75-99C5-572AFB52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06640">
            <a:off x="4114589" y="3076816"/>
            <a:ext cx="345339" cy="329289"/>
          </a:xfrm>
          <a:prstGeom prst="rect">
            <a:avLst/>
          </a:prstGeom>
        </p:spPr>
      </p:pic>
      <p:pic>
        <p:nvPicPr>
          <p:cNvPr id="84" name="Content Placeholder 12">
            <a:extLst>
              <a:ext uri="{FF2B5EF4-FFF2-40B4-BE49-F238E27FC236}">
                <a16:creationId xmlns:a16="http://schemas.microsoft.com/office/drawing/2014/main" id="{1282A040-CEAC-4CF4-BD72-A8C3B1F1F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75303">
            <a:off x="3193669" y="2893611"/>
            <a:ext cx="345339" cy="270284"/>
          </a:xfrm>
          <a:prstGeom prst="rect">
            <a:avLst/>
          </a:prstGeom>
        </p:spPr>
      </p:pic>
      <p:pic>
        <p:nvPicPr>
          <p:cNvPr id="94" name="Content Placeholder 12">
            <a:extLst>
              <a:ext uri="{FF2B5EF4-FFF2-40B4-BE49-F238E27FC236}">
                <a16:creationId xmlns:a16="http://schemas.microsoft.com/office/drawing/2014/main" id="{2D400436-33DB-44A1-B1FD-43AA95B9E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96" y="2851906"/>
            <a:ext cx="345339" cy="270284"/>
          </a:xfrm>
          <a:prstGeom prst="rect">
            <a:avLst/>
          </a:prstGeom>
        </p:spPr>
      </p:pic>
      <p:pic>
        <p:nvPicPr>
          <p:cNvPr id="95" name="Content Placeholder 12">
            <a:extLst>
              <a:ext uri="{FF2B5EF4-FFF2-40B4-BE49-F238E27FC236}">
                <a16:creationId xmlns:a16="http://schemas.microsoft.com/office/drawing/2014/main" id="{F2139091-D5A8-4716-81DC-CE885917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4031">
            <a:off x="2141735" y="3100688"/>
            <a:ext cx="345339" cy="240708"/>
          </a:xfrm>
          <a:prstGeom prst="rect">
            <a:avLst/>
          </a:prstGeom>
        </p:spPr>
      </p:pic>
      <p:pic>
        <p:nvPicPr>
          <p:cNvPr id="96" name="Content Placeholder 12">
            <a:extLst>
              <a:ext uri="{FF2B5EF4-FFF2-40B4-BE49-F238E27FC236}">
                <a16:creationId xmlns:a16="http://schemas.microsoft.com/office/drawing/2014/main" id="{41A57E84-A3F9-4E85-A632-6B05A3F63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3719">
            <a:off x="2903722" y="5191186"/>
            <a:ext cx="345339" cy="281467"/>
          </a:xfrm>
          <a:prstGeom prst="rect">
            <a:avLst/>
          </a:prstGeom>
        </p:spPr>
      </p:pic>
      <p:pic>
        <p:nvPicPr>
          <p:cNvPr id="97" name="Content Placeholder 12">
            <a:extLst>
              <a:ext uri="{FF2B5EF4-FFF2-40B4-BE49-F238E27FC236}">
                <a16:creationId xmlns:a16="http://schemas.microsoft.com/office/drawing/2014/main" id="{28F4E26D-2F19-4568-A2D0-7333DBB52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897">
            <a:off x="1651636" y="3080496"/>
            <a:ext cx="322767" cy="239958"/>
          </a:xfrm>
          <a:prstGeom prst="rect">
            <a:avLst/>
          </a:prstGeom>
        </p:spPr>
      </p:pic>
      <p:pic>
        <p:nvPicPr>
          <p:cNvPr id="98" name="Content Placeholder 12">
            <a:extLst>
              <a:ext uri="{FF2B5EF4-FFF2-40B4-BE49-F238E27FC236}">
                <a16:creationId xmlns:a16="http://schemas.microsoft.com/office/drawing/2014/main" id="{C2C82757-3A5C-43CF-9477-C9FD6F45D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63082">
            <a:off x="2535500" y="4081857"/>
            <a:ext cx="345339" cy="270284"/>
          </a:xfrm>
          <a:prstGeom prst="rect">
            <a:avLst/>
          </a:prstGeom>
        </p:spPr>
      </p:pic>
      <p:pic>
        <p:nvPicPr>
          <p:cNvPr id="99" name="Content Placeholder 12">
            <a:extLst>
              <a:ext uri="{FF2B5EF4-FFF2-40B4-BE49-F238E27FC236}">
                <a16:creationId xmlns:a16="http://schemas.microsoft.com/office/drawing/2014/main" id="{CA98820A-248E-475D-B8D5-554F88833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50914">
            <a:off x="2887409" y="3727007"/>
            <a:ext cx="345339" cy="270284"/>
          </a:xfrm>
          <a:prstGeom prst="rect">
            <a:avLst/>
          </a:prstGeom>
        </p:spPr>
      </p:pic>
      <p:pic>
        <p:nvPicPr>
          <p:cNvPr id="100" name="Content Placeholder 12">
            <a:extLst>
              <a:ext uri="{FF2B5EF4-FFF2-40B4-BE49-F238E27FC236}">
                <a16:creationId xmlns:a16="http://schemas.microsoft.com/office/drawing/2014/main" id="{83B3B685-AFF4-4935-8730-7DCCD44C2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5988">
            <a:off x="1782816" y="4993316"/>
            <a:ext cx="345339" cy="270284"/>
          </a:xfrm>
          <a:prstGeom prst="rect">
            <a:avLst/>
          </a:prstGeom>
        </p:spPr>
      </p:pic>
      <p:sp>
        <p:nvSpPr>
          <p:cNvPr id="373778" name="Text Box 18">
            <a:extLst>
              <a:ext uri="{FF2B5EF4-FFF2-40B4-BE49-F238E27FC236}">
                <a16:creationId xmlns:a16="http://schemas.microsoft.com/office/drawing/2014/main" id="{017FAC43-FD5E-4F4D-8CF6-D314AE347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27" y="2071675"/>
            <a:ext cx="23856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alt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2800" b="1" baseline="30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endParaRPr lang="en-US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Content Placeholder 12">
            <a:extLst>
              <a:ext uri="{FF2B5EF4-FFF2-40B4-BE49-F238E27FC236}">
                <a16:creationId xmlns:a16="http://schemas.microsoft.com/office/drawing/2014/main" id="{095C790C-731D-4133-A479-7960C28A7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0572">
            <a:off x="2309895" y="6077941"/>
            <a:ext cx="345339" cy="240708"/>
          </a:xfrm>
          <a:prstGeom prst="rect">
            <a:avLst/>
          </a:prstGeom>
        </p:spPr>
      </p:pic>
      <p:pic>
        <p:nvPicPr>
          <p:cNvPr id="63" name="Content Placeholder 12">
            <a:extLst>
              <a:ext uri="{FF2B5EF4-FFF2-40B4-BE49-F238E27FC236}">
                <a16:creationId xmlns:a16="http://schemas.microsoft.com/office/drawing/2014/main" id="{021C155D-E78A-4AF7-BC7B-0F01866A8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88851">
            <a:off x="4027549" y="3689354"/>
            <a:ext cx="345339" cy="240708"/>
          </a:xfrm>
          <a:prstGeom prst="rect">
            <a:avLst/>
          </a:prstGeom>
        </p:spPr>
      </p:pic>
      <p:pic>
        <p:nvPicPr>
          <p:cNvPr id="64" name="Content Placeholder 12">
            <a:extLst>
              <a:ext uri="{FF2B5EF4-FFF2-40B4-BE49-F238E27FC236}">
                <a16:creationId xmlns:a16="http://schemas.microsoft.com/office/drawing/2014/main" id="{3DB5F64A-CB3E-451D-B553-CDBE91B9E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85007">
            <a:off x="3031566" y="3344544"/>
            <a:ext cx="345339" cy="240708"/>
          </a:xfrm>
          <a:prstGeom prst="rect">
            <a:avLst/>
          </a:prstGeom>
        </p:spPr>
      </p:pic>
      <p:pic>
        <p:nvPicPr>
          <p:cNvPr id="66" name="Content Placeholder 12">
            <a:extLst>
              <a:ext uri="{FF2B5EF4-FFF2-40B4-BE49-F238E27FC236}">
                <a16:creationId xmlns:a16="http://schemas.microsoft.com/office/drawing/2014/main" id="{4986AFF8-A998-4333-AB60-01C91FBE7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590">
            <a:off x="2663525" y="3088255"/>
            <a:ext cx="345339" cy="240708"/>
          </a:xfrm>
          <a:prstGeom prst="rect">
            <a:avLst/>
          </a:prstGeom>
        </p:spPr>
      </p:pic>
      <p:pic>
        <p:nvPicPr>
          <p:cNvPr id="67" name="Content Placeholder 12">
            <a:extLst>
              <a:ext uri="{FF2B5EF4-FFF2-40B4-BE49-F238E27FC236}">
                <a16:creationId xmlns:a16="http://schemas.microsoft.com/office/drawing/2014/main" id="{E97913A0-83A4-4FAD-802B-2C34374D3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21978">
            <a:off x="3974640" y="4330059"/>
            <a:ext cx="345339" cy="240708"/>
          </a:xfrm>
          <a:prstGeom prst="rect">
            <a:avLst/>
          </a:prstGeom>
        </p:spPr>
      </p:pic>
      <p:pic>
        <p:nvPicPr>
          <p:cNvPr id="68" name="Content Placeholder 12">
            <a:extLst>
              <a:ext uri="{FF2B5EF4-FFF2-40B4-BE49-F238E27FC236}">
                <a16:creationId xmlns:a16="http://schemas.microsoft.com/office/drawing/2014/main" id="{8DEC1BC9-3706-42F4-8FF4-8BC497282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91352">
            <a:off x="2700901" y="6003898"/>
            <a:ext cx="345339" cy="240708"/>
          </a:xfrm>
          <a:prstGeom prst="rect">
            <a:avLst/>
          </a:prstGeom>
        </p:spPr>
      </p:pic>
      <p:pic>
        <p:nvPicPr>
          <p:cNvPr id="74" name="Content Placeholder 12">
            <a:extLst>
              <a:ext uri="{FF2B5EF4-FFF2-40B4-BE49-F238E27FC236}">
                <a16:creationId xmlns:a16="http://schemas.microsoft.com/office/drawing/2014/main" id="{7F897BB9-B029-4936-9660-39091880F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4179" y="3927123"/>
            <a:ext cx="345339" cy="240708"/>
          </a:xfrm>
          <a:prstGeom prst="rect">
            <a:avLst/>
          </a:prstGeom>
        </p:spPr>
      </p:pic>
      <p:pic>
        <p:nvPicPr>
          <p:cNvPr id="75" name="Content Placeholder 12">
            <a:extLst>
              <a:ext uri="{FF2B5EF4-FFF2-40B4-BE49-F238E27FC236}">
                <a16:creationId xmlns:a16="http://schemas.microsoft.com/office/drawing/2014/main" id="{ED818FAD-A041-4EA3-BFCA-A92B45CAA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3609">
            <a:off x="1938709" y="4494472"/>
            <a:ext cx="345339" cy="240708"/>
          </a:xfrm>
          <a:prstGeom prst="rect">
            <a:avLst/>
          </a:prstGeom>
        </p:spPr>
      </p:pic>
      <p:pic>
        <p:nvPicPr>
          <p:cNvPr id="77" name="Content Placeholder 12">
            <a:extLst>
              <a:ext uri="{FF2B5EF4-FFF2-40B4-BE49-F238E27FC236}">
                <a16:creationId xmlns:a16="http://schemas.microsoft.com/office/drawing/2014/main" id="{437E7753-72D2-47AE-A407-D9A238EE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2512">
            <a:off x="1784615" y="3969058"/>
            <a:ext cx="345339" cy="240708"/>
          </a:xfrm>
          <a:prstGeom prst="rect">
            <a:avLst/>
          </a:prstGeom>
        </p:spPr>
      </p:pic>
      <p:pic>
        <p:nvPicPr>
          <p:cNvPr id="78" name="Content Placeholder 12">
            <a:extLst>
              <a:ext uri="{FF2B5EF4-FFF2-40B4-BE49-F238E27FC236}">
                <a16:creationId xmlns:a16="http://schemas.microsoft.com/office/drawing/2014/main" id="{CD9C11B4-1E78-49DB-B20B-6EF9E300C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6084">
            <a:off x="3157090" y="5140263"/>
            <a:ext cx="345339" cy="240708"/>
          </a:xfrm>
          <a:prstGeom prst="rect">
            <a:avLst/>
          </a:prstGeom>
        </p:spPr>
      </p:pic>
      <p:pic>
        <p:nvPicPr>
          <p:cNvPr id="79" name="Content Placeholder 12">
            <a:extLst>
              <a:ext uri="{FF2B5EF4-FFF2-40B4-BE49-F238E27FC236}">
                <a16:creationId xmlns:a16="http://schemas.microsoft.com/office/drawing/2014/main" id="{EC3AFB10-AFF8-44DF-A1BC-69941B211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2704" y="5443426"/>
            <a:ext cx="345339" cy="240708"/>
          </a:xfrm>
          <a:prstGeom prst="rect">
            <a:avLst/>
          </a:prstGeom>
        </p:spPr>
      </p:pic>
      <p:pic>
        <p:nvPicPr>
          <p:cNvPr id="81" name="Content Placeholder 12">
            <a:extLst>
              <a:ext uri="{FF2B5EF4-FFF2-40B4-BE49-F238E27FC236}">
                <a16:creationId xmlns:a16="http://schemas.microsoft.com/office/drawing/2014/main" id="{2AB13217-EB67-4645-B5D8-8707127BC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37248">
            <a:off x="1776530" y="5903737"/>
            <a:ext cx="345339" cy="240708"/>
          </a:xfrm>
          <a:prstGeom prst="rect">
            <a:avLst/>
          </a:prstGeom>
        </p:spPr>
      </p:pic>
      <p:pic>
        <p:nvPicPr>
          <p:cNvPr id="85" name="Content Placeholder 12">
            <a:extLst>
              <a:ext uri="{FF2B5EF4-FFF2-40B4-BE49-F238E27FC236}">
                <a16:creationId xmlns:a16="http://schemas.microsoft.com/office/drawing/2014/main" id="{AE1D06B3-E602-4DE1-8665-5765CCD32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24227">
            <a:off x="2086619" y="4116951"/>
            <a:ext cx="345339" cy="240708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E88EF9B5-A8C7-47A7-BBA4-D7666D1E7FCD}"/>
              </a:ext>
            </a:extLst>
          </p:cNvPr>
          <p:cNvSpPr/>
          <p:nvPr/>
        </p:nvSpPr>
        <p:spPr>
          <a:xfrm>
            <a:off x="1056746" y="3246149"/>
            <a:ext cx="904398" cy="8863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Zn</a:t>
            </a:r>
            <a:r>
              <a:rPr lang="vi-VN" b="1" baseline="30000" dirty="0">
                <a:solidFill>
                  <a:srgbClr val="FF0000"/>
                </a:solidFill>
              </a:rPr>
              <a:t>2+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977D028-6E80-4081-B87E-56B954F1E753}"/>
              </a:ext>
            </a:extLst>
          </p:cNvPr>
          <p:cNvCxnSpPr>
            <a:cxnSpLocks/>
          </p:cNvCxnSpPr>
          <p:nvPr/>
        </p:nvCxnSpPr>
        <p:spPr>
          <a:xfrm>
            <a:off x="3716783" y="1836505"/>
            <a:ext cx="327660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Content Placeholder 12">
            <a:extLst>
              <a:ext uri="{FF2B5EF4-FFF2-40B4-BE49-F238E27FC236}">
                <a16:creationId xmlns:a16="http://schemas.microsoft.com/office/drawing/2014/main" id="{28063031-5903-49E8-A1FF-EE891BC94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36838">
            <a:off x="7765542" y="3926711"/>
            <a:ext cx="345339" cy="270284"/>
          </a:xfrm>
          <a:prstGeom prst="rect">
            <a:avLst/>
          </a:prstGeom>
        </p:spPr>
      </p:pic>
      <p:pic>
        <p:nvPicPr>
          <p:cNvPr id="110" name="Content Placeholder 12">
            <a:extLst>
              <a:ext uri="{FF2B5EF4-FFF2-40B4-BE49-F238E27FC236}">
                <a16:creationId xmlns:a16="http://schemas.microsoft.com/office/drawing/2014/main" id="{8EB162A8-DF81-41C8-AD6C-09096BA07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325">
            <a:off x="7333152" y="4964025"/>
            <a:ext cx="345339" cy="270284"/>
          </a:xfrm>
          <a:prstGeom prst="rect">
            <a:avLst/>
          </a:prstGeom>
        </p:spPr>
      </p:pic>
      <p:pic>
        <p:nvPicPr>
          <p:cNvPr id="111" name="Content Placeholder 12">
            <a:extLst>
              <a:ext uri="{FF2B5EF4-FFF2-40B4-BE49-F238E27FC236}">
                <a16:creationId xmlns:a16="http://schemas.microsoft.com/office/drawing/2014/main" id="{FD543644-5B79-4F9E-B16E-D4F17BDAD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49460">
            <a:off x="7875085" y="3236396"/>
            <a:ext cx="345339" cy="270284"/>
          </a:xfrm>
          <a:prstGeom prst="rect">
            <a:avLst/>
          </a:prstGeom>
        </p:spPr>
      </p:pic>
      <p:pic>
        <p:nvPicPr>
          <p:cNvPr id="112" name="Content Placeholder 12">
            <a:extLst>
              <a:ext uri="{FF2B5EF4-FFF2-40B4-BE49-F238E27FC236}">
                <a16:creationId xmlns:a16="http://schemas.microsoft.com/office/drawing/2014/main" id="{77BBA062-EAB8-40F0-B298-2D8A4EBD5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1698">
            <a:off x="7798289" y="4850575"/>
            <a:ext cx="345339" cy="270284"/>
          </a:xfrm>
          <a:prstGeom prst="rect">
            <a:avLst/>
          </a:prstGeom>
        </p:spPr>
      </p:pic>
      <p:pic>
        <p:nvPicPr>
          <p:cNvPr id="113" name="Content Placeholder 12">
            <a:extLst>
              <a:ext uri="{FF2B5EF4-FFF2-40B4-BE49-F238E27FC236}">
                <a16:creationId xmlns:a16="http://schemas.microsoft.com/office/drawing/2014/main" id="{7D7AA6ED-057F-4C56-80FB-05DF46813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3182">
            <a:off x="8686552" y="3402189"/>
            <a:ext cx="345339" cy="270284"/>
          </a:xfrm>
          <a:prstGeom prst="rect">
            <a:avLst/>
          </a:prstGeom>
        </p:spPr>
      </p:pic>
      <p:pic>
        <p:nvPicPr>
          <p:cNvPr id="114" name="Content Placeholder 12">
            <a:extLst>
              <a:ext uri="{FF2B5EF4-FFF2-40B4-BE49-F238E27FC236}">
                <a16:creationId xmlns:a16="http://schemas.microsoft.com/office/drawing/2014/main" id="{6EB65D07-B5C2-4B32-98DA-A52A0D90B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6359">
            <a:off x="6856542" y="3283543"/>
            <a:ext cx="345339" cy="270284"/>
          </a:xfrm>
          <a:prstGeom prst="rect">
            <a:avLst/>
          </a:prstGeom>
        </p:spPr>
      </p:pic>
      <p:pic>
        <p:nvPicPr>
          <p:cNvPr id="115" name="Content Placeholder 12">
            <a:extLst>
              <a:ext uri="{FF2B5EF4-FFF2-40B4-BE49-F238E27FC236}">
                <a16:creationId xmlns:a16="http://schemas.microsoft.com/office/drawing/2014/main" id="{08E2C405-9993-4B35-8F6A-9AC600FD1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2319">
            <a:off x="7737723" y="4483163"/>
            <a:ext cx="345339" cy="270284"/>
          </a:xfrm>
          <a:prstGeom prst="rect">
            <a:avLst/>
          </a:prstGeom>
        </p:spPr>
      </p:pic>
      <p:pic>
        <p:nvPicPr>
          <p:cNvPr id="116" name="Content Placeholder 12">
            <a:extLst>
              <a:ext uri="{FF2B5EF4-FFF2-40B4-BE49-F238E27FC236}">
                <a16:creationId xmlns:a16="http://schemas.microsoft.com/office/drawing/2014/main" id="{53E181C5-7115-4CFB-8D46-8345ACC81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19671">
            <a:off x="7793247" y="2763617"/>
            <a:ext cx="345339" cy="270284"/>
          </a:xfrm>
          <a:prstGeom prst="rect">
            <a:avLst/>
          </a:prstGeom>
        </p:spPr>
      </p:pic>
      <p:pic>
        <p:nvPicPr>
          <p:cNvPr id="117" name="Content Placeholder 12">
            <a:extLst>
              <a:ext uri="{FF2B5EF4-FFF2-40B4-BE49-F238E27FC236}">
                <a16:creationId xmlns:a16="http://schemas.microsoft.com/office/drawing/2014/main" id="{2DA3ACC2-6AFA-418C-A973-F85B3F8C0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48549">
            <a:off x="6670254" y="3815933"/>
            <a:ext cx="345339" cy="270284"/>
          </a:xfrm>
          <a:prstGeom prst="rect">
            <a:avLst/>
          </a:prstGeom>
        </p:spPr>
      </p:pic>
      <p:pic>
        <p:nvPicPr>
          <p:cNvPr id="118" name="Content Placeholder 12">
            <a:extLst>
              <a:ext uri="{FF2B5EF4-FFF2-40B4-BE49-F238E27FC236}">
                <a16:creationId xmlns:a16="http://schemas.microsoft.com/office/drawing/2014/main" id="{660C03ED-E3E2-45B1-BB22-A6890AF5F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7134">
            <a:off x="7360504" y="3250101"/>
            <a:ext cx="345339" cy="270284"/>
          </a:xfrm>
          <a:prstGeom prst="rect">
            <a:avLst/>
          </a:prstGeom>
        </p:spPr>
      </p:pic>
      <p:pic>
        <p:nvPicPr>
          <p:cNvPr id="122" name="Content Placeholder 12">
            <a:extLst>
              <a:ext uri="{FF2B5EF4-FFF2-40B4-BE49-F238E27FC236}">
                <a16:creationId xmlns:a16="http://schemas.microsoft.com/office/drawing/2014/main" id="{BEEC1524-DE34-4A9C-8186-3BDDF2934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71333">
            <a:off x="8762961" y="2643036"/>
            <a:ext cx="345339" cy="270284"/>
          </a:xfrm>
          <a:prstGeom prst="rect">
            <a:avLst/>
          </a:prstGeom>
        </p:spPr>
      </p:pic>
      <p:pic>
        <p:nvPicPr>
          <p:cNvPr id="123" name="Content Placeholder 12">
            <a:extLst>
              <a:ext uri="{FF2B5EF4-FFF2-40B4-BE49-F238E27FC236}">
                <a16:creationId xmlns:a16="http://schemas.microsoft.com/office/drawing/2014/main" id="{783D90DB-C1CA-4809-B8BD-E1B34ED9C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9292">
            <a:off x="8657076" y="3781383"/>
            <a:ext cx="345339" cy="266510"/>
          </a:xfrm>
          <a:prstGeom prst="rect">
            <a:avLst/>
          </a:prstGeom>
        </p:spPr>
      </p:pic>
      <p:pic>
        <p:nvPicPr>
          <p:cNvPr id="124" name="Content Placeholder 12">
            <a:extLst>
              <a:ext uri="{FF2B5EF4-FFF2-40B4-BE49-F238E27FC236}">
                <a16:creationId xmlns:a16="http://schemas.microsoft.com/office/drawing/2014/main" id="{2E3D8E05-395C-4B72-BCB9-019324FA0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1697">
            <a:off x="8680196" y="4632068"/>
            <a:ext cx="345339" cy="270284"/>
          </a:xfrm>
          <a:prstGeom prst="rect">
            <a:avLst/>
          </a:prstGeom>
        </p:spPr>
      </p:pic>
      <p:pic>
        <p:nvPicPr>
          <p:cNvPr id="128" name="Content Placeholder 12">
            <a:extLst>
              <a:ext uri="{FF2B5EF4-FFF2-40B4-BE49-F238E27FC236}">
                <a16:creationId xmlns:a16="http://schemas.microsoft.com/office/drawing/2014/main" id="{583EC8E9-26E6-463B-BAE2-50788EE2B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08567">
            <a:off x="7063629" y="4189470"/>
            <a:ext cx="345339" cy="270284"/>
          </a:xfrm>
          <a:prstGeom prst="rect">
            <a:avLst/>
          </a:prstGeom>
        </p:spPr>
      </p:pic>
      <p:pic>
        <p:nvPicPr>
          <p:cNvPr id="129" name="Content Placeholder 12">
            <a:extLst>
              <a:ext uri="{FF2B5EF4-FFF2-40B4-BE49-F238E27FC236}">
                <a16:creationId xmlns:a16="http://schemas.microsoft.com/office/drawing/2014/main" id="{D7191B57-B697-431C-BDFF-E8AA611D9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5043">
            <a:off x="8282485" y="4775323"/>
            <a:ext cx="345339" cy="270284"/>
          </a:xfrm>
          <a:prstGeom prst="rect">
            <a:avLst/>
          </a:prstGeom>
        </p:spPr>
      </p:pic>
      <p:pic>
        <p:nvPicPr>
          <p:cNvPr id="130" name="Content Placeholder 12">
            <a:extLst>
              <a:ext uri="{FF2B5EF4-FFF2-40B4-BE49-F238E27FC236}">
                <a16:creationId xmlns:a16="http://schemas.microsoft.com/office/drawing/2014/main" id="{9AC09448-D8BD-4E28-B5CB-5B2E4CF8F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7212">
            <a:off x="8090645" y="3582465"/>
            <a:ext cx="345339" cy="270284"/>
          </a:xfrm>
          <a:prstGeom prst="rect">
            <a:avLst/>
          </a:prstGeom>
        </p:spPr>
      </p:pic>
      <p:pic>
        <p:nvPicPr>
          <p:cNvPr id="131" name="Content Placeholder 12">
            <a:extLst>
              <a:ext uri="{FF2B5EF4-FFF2-40B4-BE49-F238E27FC236}">
                <a16:creationId xmlns:a16="http://schemas.microsoft.com/office/drawing/2014/main" id="{10088523-C794-48FE-8E61-872D2E7A0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13371">
            <a:off x="7141275" y="5297047"/>
            <a:ext cx="345339" cy="270284"/>
          </a:xfrm>
          <a:prstGeom prst="rect">
            <a:avLst/>
          </a:prstGeom>
        </p:spPr>
      </p:pic>
      <p:pic>
        <p:nvPicPr>
          <p:cNvPr id="132" name="Content Placeholder 12">
            <a:extLst>
              <a:ext uri="{FF2B5EF4-FFF2-40B4-BE49-F238E27FC236}">
                <a16:creationId xmlns:a16="http://schemas.microsoft.com/office/drawing/2014/main" id="{E636028A-5470-434B-A740-BD0C143A3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7750">
            <a:off x="8155958" y="5128492"/>
            <a:ext cx="345339" cy="270284"/>
          </a:xfrm>
          <a:prstGeom prst="rect">
            <a:avLst/>
          </a:prstGeom>
        </p:spPr>
      </p:pic>
      <p:pic>
        <p:nvPicPr>
          <p:cNvPr id="133" name="Content Placeholder 12">
            <a:extLst>
              <a:ext uri="{FF2B5EF4-FFF2-40B4-BE49-F238E27FC236}">
                <a16:creationId xmlns:a16="http://schemas.microsoft.com/office/drawing/2014/main" id="{D3041FF4-7C1D-4B15-994D-F1F9A1AF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176">
            <a:off x="2765383" y="4838434"/>
            <a:ext cx="345339" cy="270284"/>
          </a:xfrm>
          <a:prstGeom prst="rect">
            <a:avLst/>
          </a:prstGeom>
        </p:spPr>
      </p:pic>
      <p:pic>
        <p:nvPicPr>
          <p:cNvPr id="135" name="Content Placeholder 12">
            <a:extLst>
              <a:ext uri="{FF2B5EF4-FFF2-40B4-BE49-F238E27FC236}">
                <a16:creationId xmlns:a16="http://schemas.microsoft.com/office/drawing/2014/main" id="{6C576810-D9CA-4C6D-B770-98B6C7D43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3">
            <a:off x="7658884" y="3620220"/>
            <a:ext cx="345339" cy="270284"/>
          </a:xfrm>
          <a:prstGeom prst="rect">
            <a:avLst/>
          </a:prstGeom>
        </p:spPr>
      </p:pic>
      <p:pic>
        <p:nvPicPr>
          <p:cNvPr id="136" name="Content Placeholder 12">
            <a:extLst>
              <a:ext uri="{FF2B5EF4-FFF2-40B4-BE49-F238E27FC236}">
                <a16:creationId xmlns:a16="http://schemas.microsoft.com/office/drawing/2014/main" id="{4F65E86C-F860-4E13-855A-0B69E97DD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30659">
            <a:off x="8051994" y="5670145"/>
            <a:ext cx="345339" cy="270284"/>
          </a:xfrm>
          <a:prstGeom prst="rect">
            <a:avLst/>
          </a:prstGeom>
        </p:spPr>
      </p:pic>
      <p:pic>
        <p:nvPicPr>
          <p:cNvPr id="137" name="Content Placeholder 12">
            <a:extLst>
              <a:ext uri="{FF2B5EF4-FFF2-40B4-BE49-F238E27FC236}">
                <a16:creationId xmlns:a16="http://schemas.microsoft.com/office/drawing/2014/main" id="{F5D1BE81-94E8-46B7-B1C0-DDA9C15B8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70564">
            <a:off x="7457872" y="5738621"/>
            <a:ext cx="345339" cy="2702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DA93C86-8B9E-4CB4-9104-CA4CF3978911}"/>
              </a:ext>
            </a:extLst>
          </p:cNvPr>
          <p:cNvSpPr/>
          <p:nvPr/>
        </p:nvSpPr>
        <p:spPr>
          <a:xfrm>
            <a:off x="405832" y="4334667"/>
            <a:ext cx="593650" cy="519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2e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A7FE943-0440-418A-A83C-772031930D7D}"/>
              </a:ext>
            </a:extLst>
          </p:cNvPr>
          <p:cNvSpPr/>
          <p:nvPr/>
        </p:nvSpPr>
        <p:spPr>
          <a:xfrm>
            <a:off x="406913" y="5277795"/>
            <a:ext cx="586828" cy="519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2e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BD5E2D4-24B9-4F31-A7C6-E8095054FC26}"/>
              </a:ext>
            </a:extLst>
          </p:cNvPr>
          <p:cNvSpPr/>
          <p:nvPr/>
        </p:nvSpPr>
        <p:spPr>
          <a:xfrm>
            <a:off x="439873" y="3436888"/>
            <a:ext cx="593650" cy="519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4AE71-8B36-47DB-B31F-19513C9F1AE5}"/>
              </a:ext>
            </a:extLst>
          </p:cNvPr>
          <p:cNvSpPr txBox="1"/>
          <p:nvPr/>
        </p:nvSpPr>
        <p:spPr>
          <a:xfrm>
            <a:off x="3666895" y="1331209"/>
            <a:ext cx="3362318" cy="548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127" name="Content Placeholder 12">
            <a:extLst>
              <a:ext uri="{FF2B5EF4-FFF2-40B4-BE49-F238E27FC236}">
                <a16:creationId xmlns:a16="http://schemas.microsoft.com/office/drawing/2014/main" id="{3836DDED-833C-4E94-94E0-892A61BAB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19671">
            <a:off x="8079893" y="2551596"/>
            <a:ext cx="345339" cy="270284"/>
          </a:xfrm>
          <a:prstGeom prst="rect">
            <a:avLst/>
          </a:prstGeom>
        </p:spPr>
      </p:pic>
      <p:pic>
        <p:nvPicPr>
          <p:cNvPr id="126" name="Content Placeholder 12">
            <a:extLst>
              <a:ext uri="{FF2B5EF4-FFF2-40B4-BE49-F238E27FC236}">
                <a16:creationId xmlns:a16="http://schemas.microsoft.com/office/drawing/2014/main" id="{04203EA1-2528-4754-A395-7222A302A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01455">
            <a:off x="7450637" y="4120227"/>
            <a:ext cx="345339" cy="2702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B9C64F-E182-4C48-A180-ECF3347263CF}"/>
              </a:ext>
            </a:extLst>
          </p:cNvPr>
          <p:cNvSpPr txBox="1"/>
          <p:nvPr/>
        </p:nvSpPr>
        <p:spPr>
          <a:xfrm>
            <a:off x="2195887" y="5572575"/>
            <a:ext cx="48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  <a:latin typeface="+mn-lt"/>
              </a:rPr>
              <a:t>aq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7E90004-C6C9-433D-B365-1786371308B0}"/>
              </a:ext>
            </a:extLst>
          </p:cNvPr>
          <p:cNvSpPr txBox="1"/>
          <p:nvPr/>
        </p:nvSpPr>
        <p:spPr>
          <a:xfrm>
            <a:off x="2270190" y="3690189"/>
            <a:ext cx="48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  <a:latin typeface="+mn-lt"/>
              </a:rPr>
              <a:t>aq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238AE55-917C-47A2-B665-1076F59D978A}"/>
              </a:ext>
            </a:extLst>
          </p:cNvPr>
          <p:cNvSpPr txBox="1"/>
          <p:nvPr/>
        </p:nvSpPr>
        <p:spPr>
          <a:xfrm>
            <a:off x="2247498" y="4637609"/>
            <a:ext cx="48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  <a:latin typeface="+mn-lt"/>
              </a:rPr>
              <a:t>aq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45700-4297-4970-A604-E105F61CCCE5}"/>
              </a:ext>
            </a:extLst>
          </p:cNvPr>
          <p:cNvSpPr txBox="1"/>
          <p:nvPr/>
        </p:nvSpPr>
        <p:spPr>
          <a:xfrm>
            <a:off x="15335" y="2649695"/>
            <a:ext cx="4571999" cy="40139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D987C4-CA0E-4CB7-A1DB-14E734EBD8FD}"/>
              </a:ext>
            </a:extLst>
          </p:cNvPr>
          <p:cNvSpPr txBox="1"/>
          <p:nvPr/>
        </p:nvSpPr>
        <p:spPr>
          <a:xfrm>
            <a:off x="636282" y="5287158"/>
            <a:ext cx="5039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KHỬ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vi-V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Dạng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OXH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tính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oxh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.</a:t>
            </a:r>
          </a:p>
          <a:p>
            <a:r>
              <a:rPr 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Mật</a:t>
            </a:r>
            <a:r>
              <a:rPr 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 </a:t>
            </a:r>
            <a:r>
              <a:rPr 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trên</a:t>
            </a:r>
            <a:r>
              <a:rPr 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vi-VN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sz="24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681CF-374A-4F82-B5E1-C2C5E6E56014}"/>
              </a:ext>
            </a:extLst>
          </p:cNvPr>
          <p:cNvSpPr/>
          <p:nvPr/>
        </p:nvSpPr>
        <p:spPr>
          <a:xfrm>
            <a:off x="558202" y="2714715"/>
            <a:ext cx="977634" cy="183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ACA28-C6E8-4B1C-85EB-5A8F8B2C01FE}"/>
              </a:ext>
            </a:extLst>
          </p:cNvPr>
          <p:cNvSpPr txBox="1"/>
          <p:nvPr/>
        </p:nvSpPr>
        <p:spPr>
          <a:xfrm>
            <a:off x="871743" y="2898784"/>
            <a:ext cx="640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  <a:p>
            <a:pPr algn="r"/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  <a:p>
            <a:pPr algn="r"/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  <a:p>
            <a:pPr algn="r"/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  <a:p>
            <a:pPr algn="r"/>
            <a:endParaRPr lang="en-US" sz="2400" b="1" dirty="0">
              <a:sym typeface="Symbol" panose="05050102010706020507" pitchFamily="18" charset="2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592E34-4816-4069-911A-3B0459F70CF0}"/>
              </a:ext>
            </a:extLst>
          </p:cNvPr>
          <p:cNvSpPr txBox="1"/>
          <p:nvPr/>
        </p:nvSpPr>
        <p:spPr>
          <a:xfrm>
            <a:off x="1492349" y="2905141"/>
            <a:ext cx="640495" cy="1610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sym typeface="Symbol" panose="05050102010706020507" pitchFamily="18" charset="2"/>
              </a:rPr>
              <a:t></a:t>
            </a:r>
          </a:p>
          <a:p>
            <a:r>
              <a:rPr lang="en-US" sz="2400" b="1" dirty="0">
                <a:sym typeface="Symbol" panose="05050102010706020507" pitchFamily="18" charset="2"/>
              </a:rPr>
              <a:t></a:t>
            </a:r>
            <a:endParaRPr lang="en-US" sz="2400" b="1" dirty="0"/>
          </a:p>
          <a:p>
            <a:r>
              <a:rPr lang="en-US" sz="2400" b="1" dirty="0">
                <a:sym typeface="Symbol" panose="05050102010706020507" pitchFamily="18" charset="2"/>
              </a:rPr>
              <a:t></a:t>
            </a:r>
            <a:endParaRPr lang="en-US" sz="2400" b="1" dirty="0"/>
          </a:p>
          <a:p>
            <a:r>
              <a:rPr lang="en-US" sz="2400" b="1" dirty="0">
                <a:sym typeface="Symbol" panose="05050102010706020507" pitchFamily="18" charset="2"/>
              </a:rPr>
              <a:t></a:t>
            </a:r>
            <a:endParaRPr lang="en-US" sz="2400" b="1" dirty="0"/>
          </a:p>
          <a:p>
            <a:pPr algn="r"/>
            <a:endParaRPr lang="en-US" sz="2400" b="1" dirty="0"/>
          </a:p>
          <a:p>
            <a:pPr algn="r"/>
            <a:endParaRPr lang="en-US" sz="2400" b="1" dirty="0"/>
          </a:p>
          <a:p>
            <a:pPr algn="r"/>
            <a:endParaRPr lang="en-US" sz="2400" b="1" dirty="0">
              <a:sym typeface="Symbol" panose="05050102010706020507" pitchFamily="18" charset="2"/>
            </a:endParaRPr>
          </a:p>
        </p:txBody>
      </p:sp>
      <p:sp>
        <p:nvSpPr>
          <p:cNvPr id="139" name="Left Brace 138">
            <a:extLst>
              <a:ext uri="{FF2B5EF4-FFF2-40B4-BE49-F238E27FC236}">
                <a16:creationId xmlns:a16="http://schemas.microsoft.com/office/drawing/2014/main" id="{31DDAD35-C534-4D8B-B3EB-EFC6D3BB8BDC}"/>
              </a:ext>
            </a:extLst>
          </p:cNvPr>
          <p:cNvSpPr/>
          <p:nvPr/>
        </p:nvSpPr>
        <p:spPr>
          <a:xfrm rot="16200000">
            <a:off x="1356206" y="4326334"/>
            <a:ext cx="187662" cy="730998"/>
          </a:xfrm>
          <a:prstGeom prst="leftBrace">
            <a:avLst/>
          </a:prstGeom>
          <a:ln w="285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FCE52-C290-4E82-9FBB-72AF2A9167FD}"/>
              </a:ext>
            </a:extLst>
          </p:cNvPr>
          <p:cNvSpPr txBox="1"/>
          <p:nvPr/>
        </p:nvSpPr>
        <p:spPr>
          <a:xfrm>
            <a:off x="3607774" y="1916331"/>
            <a:ext cx="3339368" cy="601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73777" name="Text Box 17">
            <a:extLst>
              <a:ext uri="{FF2B5EF4-FFF2-40B4-BE49-F238E27FC236}">
                <a16:creationId xmlns:a16="http://schemas.microsoft.com/office/drawing/2014/main" id="{05FA6C33-89BE-4CA3-AEA9-1F6445F0E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244" y="2084048"/>
            <a:ext cx="17666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alt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2800" b="1" baseline="30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84CE75-4F26-4AC9-A1BB-49A3F670651C}"/>
              </a:ext>
            </a:extLst>
          </p:cNvPr>
          <p:cNvSpPr txBox="1"/>
          <p:nvPr/>
        </p:nvSpPr>
        <p:spPr>
          <a:xfrm>
            <a:off x="3804040" y="1423799"/>
            <a:ext cx="364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</a:rPr>
              <a:t>TÍNH OXH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vi-VN" sz="2400" dirty="0"/>
              <a:t>, </a:t>
            </a:r>
            <a:r>
              <a:rPr lang="vi-VN" sz="2400" dirty="0">
                <a:solidFill>
                  <a:srgbClr val="FF0000"/>
                </a:solidFill>
              </a:rPr>
              <a:t>[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vi-V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sz="2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3EFB650-D1C0-4FE1-9792-FC8827EFA0BE}"/>
              </a:ext>
            </a:extLst>
          </p:cNvPr>
          <p:cNvCxnSpPr>
            <a:cxnSpLocks/>
          </p:cNvCxnSpPr>
          <p:nvPr/>
        </p:nvCxnSpPr>
        <p:spPr>
          <a:xfrm>
            <a:off x="3651460" y="1886782"/>
            <a:ext cx="327660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60BBF089-D3BC-41EB-ADE7-3CA3B13E1462}"/>
              </a:ext>
            </a:extLst>
          </p:cNvPr>
          <p:cNvSpPr/>
          <p:nvPr/>
        </p:nvSpPr>
        <p:spPr>
          <a:xfrm>
            <a:off x="7426313" y="5053817"/>
            <a:ext cx="810481" cy="76017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b="1" dirty="0"/>
              <a:t>Cu</a:t>
            </a:r>
            <a:r>
              <a:rPr lang="vi-VN" sz="1400" b="1" baseline="30000" dirty="0"/>
              <a:t>2+</a:t>
            </a:r>
            <a:endParaRPr lang="vi-VN" sz="1400" b="1" dirty="0"/>
          </a:p>
          <a:p>
            <a:pPr algn="ctr"/>
            <a:r>
              <a:rPr lang="vi-VN" b="1" dirty="0"/>
              <a:t>aq</a:t>
            </a:r>
            <a:endParaRPr lang="en-US" b="1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21BA881-A0F4-439A-BCED-DF2C75825723}"/>
              </a:ext>
            </a:extLst>
          </p:cNvPr>
          <p:cNvSpPr/>
          <p:nvPr/>
        </p:nvSpPr>
        <p:spPr>
          <a:xfrm>
            <a:off x="5433853" y="2656664"/>
            <a:ext cx="789480" cy="73193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b="1" dirty="0"/>
              <a:t>Cu</a:t>
            </a:r>
            <a:r>
              <a:rPr lang="vi-VN" sz="1400" b="1" baseline="30000" dirty="0"/>
              <a:t>2+</a:t>
            </a:r>
            <a:endParaRPr lang="en-US" sz="1400" b="1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606C6E3-C340-46DE-B5F7-6A685011BA03}"/>
              </a:ext>
            </a:extLst>
          </p:cNvPr>
          <p:cNvSpPr/>
          <p:nvPr/>
        </p:nvSpPr>
        <p:spPr>
          <a:xfrm>
            <a:off x="5544793" y="3565244"/>
            <a:ext cx="612798" cy="56899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5750A4-1ECD-4E52-AA67-DE4986A6E5A0}"/>
              </a:ext>
            </a:extLst>
          </p:cNvPr>
          <p:cNvSpPr/>
          <p:nvPr/>
        </p:nvSpPr>
        <p:spPr>
          <a:xfrm>
            <a:off x="5406803" y="4337578"/>
            <a:ext cx="824356" cy="74885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b="1" dirty="0"/>
              <a:t>Cu</a:t>
            </a:r>
            <a:r>
              <a:rPr lang="vi-VN" sz="1400" b="1" baseline="30000" dirty="0"/>
              <a:t>2+</a:t>
            </a:r>
            <a:endParaRPr lang="en-US" sz="1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43F449-A794-4E31-9C66-1F1C2AD0C1A8}"/>
              </a:ext>
            </a:extLst>
          </p:cNvPr>
          <p:cNvSpPr/>
          <p:nvPr/>
        </p:nvSpPr>
        <p:spPr>
          <a:xfrm>
            <a:off x="6940997" y="3458931"/>
            <a:ext cx="810481" cy="76017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b="1" dirty="0"/>
              <a:t>Cu</a:t>
            </a:r>
            <a:r>
              <a:rPr lang="vi-VN" sz="1400" b="1" baseline="30000" dirty="0"/>
              <a:t>2+</a:t>
            </a:r>
            <a:endParaRPr lang="vi-VN" sz="1400" b="1" dirty="0"/>
          </a:p>
          <a:p>
            <a:pPr algn="ctr"/>
            <a:r>
              <a:rPr lang="vi-VN" b="1" dirty="0"/>
              <a:t>aq</a:t>
            </a:r>
            <a:endParaRPr lang="en-US" b="1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BAABEE6-F10F-4B12-84D7-A91A82DA007E}"/>
              </a:ext>
            </a:extLst>
          </p:cNvPr>
          <p:cNvSpPr/>
          <p:nvPr/>
        </p:nvSpPr>
        <p:spPr>
          <a:xfrm>
            <a:off x="5330506" y="3413561"/>
            <a:ext cx="916514" cy="894681"/>
          </a:xfrm>
          <a:prstGeom prst="ellipse">
            <a:avLst/>
          </a:prstGeom>
          <a:solidFill>
            <a:srgbClr val="FF66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Cu</a:t>
            </a:r>
            <a:endParaRPr lang="en-US" b="1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94CCF78-DEF3-4CDF-A45E-B3D836CBF7A0}"/>
              </a:ext>
            </a:extLst>
          </p:cNvPr>
          <p:cNvSpPr/>
          <p:nvPr/>
        </p:nvSpPr>
        <p:spPr>
          <a:xfrm>
            <a:off x="5298134" y="5100766"/>
            <a:ext cx="935279" cy="919806"/>
          </a:xfrm>
          <a:prstGeom prst="ellipse">
            <a:avLst/>
          </a:prstGeom>
          <a:solidFill>
            <a:srgbClr val="FF66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Cu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883C6-46F1-4E78-BF02-57F1AC7C69B5}"/>
              </a:ext>
            </a:extLst>
          </p:cNvPr>
          <p:cNvSpPr txBox="1"/>
          <p:nvPr/>
        </p:nvSpPr>
        <p:spPr>
          <a:xfrm>
            <a:off x="4594042" y="2544972"/>
            <a:ext cx="4535085" cy="4114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F02674-A403-42AB-B9C9-C5F41DA99619}"/>
              </a:ext>
            </a:extLst>
          </p:cNvPr>
          <p:cNvSpPr/>
          <p:nvPr/>
        </p:nvSpPr>
        <p:spPr>
          <a:xfrm>
            <a:off x="5268228" y="2714526"/>
            <a:ext cx="984864" cy="18403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2D6735-67BE-4904-983F-47844F86A782}"/>
              </a:ext>
            </a:extLst>
          </p:cNvPr>
          <p:cNvSpPr txBox="1"/>
          <p:nvPr/>
        </p:nvSpPr>
        <p:spPr>
          <a:xfrm>
            <a:off x="5855999" y="2971411"/>
            <a:ext cx="640495" cy="1610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sym typeface="Symbol" panose="05050102010706020507" pitchFamily="18" charset="2"/>
              </a:rPr>
              <a:t></a:t>
            </a:r>
          </a:p>
          <a:p>
            <a:r>
              <a:rPr lang="en-US" sz="2400" b="1" dirty="0">
                <a:sym typeface="Symbol" panose="05050102010706020507" pitchFamily="18" charset="2"/>
              </a:rPr>
              <a:t></a:t>
            </a:r>
            <a:endParaRPr lang="en-US" sz="2400" b="1" dirty="0"/>
          </a:p>
          <a:p>
            <a:r>
              <a:rPr lang="en-US" sz="2400" b="1" dirty="0">
                <a:sym typeface="Symbol" panose="05050102010706020507" pitchFamily="18" charset="2"/>
              </a:rPr>
              <a:t></a:t>
            </a:r>
            <a:endParaRPr lang="en-US" sz="2400" b="1" dirty="0"/>
          </a:p>
          <a:p>
            <a:r>
              <a:rPr lang="en-US" sz="2400" b="1" dirty="0">
                <a:sym typeface="Symbol" panose="05050102010706020507" pitchFamily="18" charset="2"/>
              </a:rPr>
              <a:t></a:t>
            </a:r>
            <a:endParaRPr lang="en-US" sz="2400" b="1" dirty="0"/>
          </a:p>
          <a:p>
            <a:pPr algn="r"/>
            <a:endParaRPr lang="en-US" sz="2400" b="1" dirty="0"/>
          </a:p>
          <a:p>
            <a:pPr algn="r"/>
            <a:endParaRPr lang="en-US" sz="2400" b="1" dirty="0"/>
          </a:p>
          <a:p>
            <a:pPr algn="r"/>
            <a:endParaRPr lang="en-US" sz="2400" b="1" dirty="0">
              <a:sym typeface="Symbol" panose="05050102010706020507" pitchFamily="18" charset="2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9CFAFCE-50C1-4AFF-BA28-D2C4C70F2C82}"/>
              </a:ext>
            </a:extLst>
          </p:cNvPr>
          <p:cNvSpPr txBox="1"/>
          <p:nvPr/>
        </p:nvSpPr>
        <p:spPr>
          <a:xfrm>
            <a:off x="6279128" y="2954924"/>
            <a:ext cx="640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  <a:p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  <a:p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  <a:p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  <a:p>
            <a:pPr algn="r"/>
            <a:endParaRPr lang="en-US" sz="2400" b="1" dirty="0">
              <a:sym typeface="Symbol" panose="05050102010706020507" pitchFamily="18" charset="2"/>
            </a:endParaRPr>
          </a:p>
        </p:txBody>
      </p:sp>
      <p:sp>
        <p:nvSpPr>
          <p:cNvPr id="150" name="Left Brace 149">
            <a:extLst>
              <a:ext uri="{FF2B5EF4-FFF2-40B4-BE49-F238E27FC236}">
                <a16:creationId xmlns:a16="http://schemas.microsoft.com/office/drawing/2014/main" id="{369221FA-E300-48A0-BB7D-B07BE2EB6991}"/>
              </a:ext>
            </a:extLst>
          </p:cNvPr>
          <p:cNvSpPr/>
          <p:nvPr/>
        </p:nvSpPr>
        <p:spPr>
          <a:xfrm rot="16200000">
            <a:off x="6244957" y="4323610"/>
            <a:ext cx="187662" cy="730998"/>
          </a:xfrm>
          <a:prstGeom prst="leftBrace">
            <a:avLst/>
          </a:prstGeom>
          <a:ln w="285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E320E39-453A-43BE-BB00-8288ADDF89D1}"/>
              </a:ext>
            </a:extLst>
          </p:cNvPr>
          <p:cNvSpPr txBox="1"/>
          <p:nvPr/>
        </p:nvSpPr>
        <p:spPr>
          <a:xfrm>
            <a:off x="5263611" y="4764090"/>
            <a:ext cx="3079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CC00FF"/>
                </a:solidFill>
                <a:latin typeface="+mn-lt"/>
              </a:rPr>
              <a:t>THẾ ĐIỆN CỰC </a:t>
            </a:r>
            <a:r>
              <a:rPr lang="vi-VN" sz="3200" b="1" dirty="0">
                <a:solidFill>
                  <a:srgbClr val="CC00FF"/>
                </a:solidFill>
                <a:latin typeface="+mn-lt"/>
                <a:sym typeface="Symbol" panose="05050102010706020507" pitchFamily="18" charset="2"/>
              </a:rPr>
              <a:t></a:t>
            </a:r>
            <a:endParaRPr lang="en-US" sz="3200" b="1" dirty="0">
              <a:solidFill>
                <a:srgbClr val="CC00FF"/>
              </a:solidFill>
              <a:latin typeface="+mn-lt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5910E22-236B-481B-9DEE-C0AC599B7E12}"/>
              </a:ext>
            </a:extLst>
          </p:cNvPr>
          <p:cNvSpPr txBox="1"/>
          <p:nvPr/>
        </p:nvSpPr>
        <p:spPr>
          <a:xfrm>
            <a:off x="699704" y="4775894"/>
            <a:ext cx="3079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CC00FF"/>
                </a:solidFill>
                <a:latin typeface="+mn-lt"/>
              </a:rPr>
              <a:t>THẾ ĐIỆN CỰC </a:t>
            </a:r>
            <a:r>
              <a:rPr lang="vi-VN" sz="3200" b="1" dirty="0">
                <a:solidFill>
                  <a:srgbClr val="CC00FF"/>
                </a:solidFill>
                <a:latin typeface="+mn-lt"/>
                <a:sym typeface="Symbol" panose="05050102010706020507" pitchFamily="18" charset="2"/>
              </a:rPr>
              <a:t></a:t>
            </a:r>
            <a:endParaRPr lang="en-US" sz="3200" b="1" dirty="0">
              <a:solidFill>
                <a:srgbClr val="CC00FF"/>
              </a:solidFill>
              <a:latin typeface="+mn-lt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23681D1-7A8B-451D-93EE-B943E6F45B35}"/>
              </a:ext>
            </a:extLst>
          </p:cNvPr>
          <p:cNvSpPr txBox="1"/>
          <p:nvPr/>
        </p:nvSpPr>
        <p:spPr>
          <a:xfrm>
            <a:off x="5202578" y="5283768"/>
            <a:ext cx="388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Dạng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OXH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tính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oxh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KHỬ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.</a:t>
            </a:r>
          </a:p>
          <a:p>
            <a:r>
              <a:rPr 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Mật</a:t>
            </a:r>
            <a:r>
              <a:rPr 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 </a:t>
            </a:r>
            <a:r>
              <a:rPr 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trên</a:t>
            </a:r>
            <a:r>
              <a:rPr 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.</a:t>
            </a:r>
            <a:endParaRPr lang="en-US" sz="24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 Box 5">
            <a:extLst>
              <a:ext uri="{FF2B5EF4-FFF2-40B4-BE49-F238E27FC236}">
                <a16:creationId xmlns:a16="http://schemas.microsoft.com/office/drawing/2014/main" id="{9570446E-1E7A-4B1A-9DBE-1310D275E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80" y="-28005"/>
            <a:ext cx="9092436" cy="214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(dd) + ne </a:t>
            </a:r>
            <a:r>
              <a:rPr lang="fr-F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⇌ </a:t>
            </a:r>
            <a:r>
              <a:rPr lang="fr-FR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(r)   </a:t>
            </a:r>
            <a:r>
              <a:rPr lang="fr-F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(r)</a:t>
            </a:r>
            <a:r>
              <a:rPr lang="fr-FR" altLang="en-US" sz="2400" dirty="0">
                <a:latin typeface="Times New Roman" panose="02020603050405020304" pitchFamily="18" charset="0"/>
              </a:rPr>
              <a:t>  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7" name="Text Box 7">
            <a:extLst>
              <a:ext uri="{FF2B5EF4-FFF2-40B4-BE49-F238E27FC236}">
                <a16:creationId xmlns:a16="http://schemas.microsoft.com/office/drawing/2014/main" id="{893388E4-B7E0-42C1-9A30-6B9691CE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29" y="1274949"/>
            <a:ext cx="638607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= - A’= - q. = -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3200" baseline="-25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= -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0328B26-3A62-4F43-B5D2-85CF6E99E0F9}"/>
              </a:ext>
            </a:extLst>
          </p:cNvPr>
          <p:cNvSpPr txBox="1"/>
          <p:nvPr/>
        </p:nvSpPr>
        <p:spPr>
          <a:xfrm>
            <a:off x="6663524" y="1220101"/>
            <a:ext cx="2321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: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thế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khử</a:t>
            </a:r>
            <a:endParaRPr lang="en-US" alt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thế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điện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cực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endParaRPr lang="en-US" alt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BC9F24E-6048-4D64-B2C9-7D0F4007216F}"/>
              </a:ext>
            </a:extLst>
          </p:cNvPr>
          <p:cNvSpPr txBox="1"/>
          <p:nvPr/>
        </p:nvSpPr>
        <p:spPr>
          <a:xfrm>
            <a:off x="6601501" y="121381"/>
            <a:ext cx="2542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;G = 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</a:t>
            </a:r>
            <a:r>
              <a:rPr lang="en-US" sz="2800" b="1" dirty="0">
                <a:solidFill>
                  <a:srgbClr val="FF0000"/>
                </a:solidFill>
              </a:rPr>
              <a:t>&lt; 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18CD67D-B980-4C30-BCFA-C34989EEA764}"/>
              </a:ext>
            </a:extLst>
          </p:cNvPr>
          <p:cNvSpPr txBox="1"/>
          <p:nvPr/>
        </p:nvSpPr>
        <p:spPr>
          <a:xfrm>
            <a:off x="7737393" y="595666"/>
            <a:ext cx="77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600"/>
                </a:solidFill>
                <a:sym typeface="Symbol" panose="05050102010706020507" pitchFamily="18" charset="2"/>
              </a:rPr>
              <a:t></a:t>
            </a:r>
            <a:endParaRPr lang="en-US" sz="3200" b="1" dirty="0">
              <a:solidFill>
                <a:srgbClr val="0066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22639F2-9257-46AC-9CC9-DE35A891B3EA}"/>
              </a:ext>
            </a:extLst>
          </p:cNvPr>
          <p:cNvSpPr txBox="1"/>
          <p:nvPr/>
        </p:nvSpPr>
        <p:spPr>
          <a:xfrm>
            <a:off x="5699716" y="650617"/>
            <a:ext cx="9912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D426EBA-4FFF-4F2F-B908-D62FBDB80553}"/>
              </a:ext>
            </a:extLst>
          </p:cNvPr>
          <p:cNvSpPr txBox="1"/>
          <p:nvPr/>
        </p:nvSpPr>
        <p:spPr>
          <a:xfrm>
            <a:off x="2824351" y="651293"/>
            <a:ext cx="112309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5964F11-90AF-4FF1-A700-E7164870508C}"/>
              </a:ext>
            </a:extLst>
          </p:cNvPr>
          <p:cNvSpPr txBox="1"/>
          <p:nvPr/>
        </p:nvSpPr>
        <p:spPr>
          <a:xfrm>
            <a:off x="5538892" y="582569"/>
            <a:ext cx="112309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D4E1D98-C548-432D-8178-292018E9986F}"/>
              </a:ext>
            </a:extLst>
          </p:cNvPr>
          <p:cNvSpPr txBox="1"/>
          <p:nvPr/>
        </p:nvSpPr>
        <p:spPr>
          <a:xfrm>
            <a:off x="2839951" y="651293"/>
            <a:ext cx="9912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0429FA7-C4B1-47D1-BB9D-A2A21E6C34CF}"/>
              </a:ext>
            </a:extLst>
          </p:cNvPr>
          <p:cNvSpPr txBox="1"/>
          <p:nvPr/>
        </p:nvSpPr>
        <p:spPr>
          <a:xfrm>
            <a:off x="7740005" y="631722"/>
            <a:ext cx="76519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600"/>
                </a:solidFill>
                <a:sym typeface="Symbol" panose="05050102010706020507" pitchFamily="18" charset="2"/>
              </a:rPr>
              <a:t></a:t>
            </a:r>
            <a:endParaRPr lang="en-US" sz="3200" b="1" dirty="0">
              <a:solidFill>
                <a:srgbClr val="0066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A2266D0-5A10-45E2-A598-2CC4A5176751}"/>
              </a:ext>
            </a:extLst>
          </p:cNvPr>
          <p:cNvSpPr txBox="1"/>
          <p:nvPr/>
        </p:nvSpPr>
        <p:spPr>
          <a:xfrm>
            <a:off x="8461265" y="143966"/>
            <a:ext cx="6472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&gt; 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A3EB509-4EA3-48F6-9389-C91A73DBF80F}"/>
              </a:ext>
            </a:extLst>
          </p:cNvPr>
          <p:cNvSpPr txBox="1"/>
          <p:nvPr/>
        </p:nvSpPr>
        <p:spPr>
          <a:xfrm>
            <a:off x="5319946" y="95659"/>
            <a:ext cx="51852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C32CB-1BEA-4F0C-A819-C1315CC0CCFE}"/>
              </a:ext>
            </a:extLst>
          </p:cNvPr>
          <p:cNvSpPr txBox="1"/>
          <p:nvPr/>
        </p:nvSpPr>
        <p:spPr>
          <a:xfrm>
            <a:off x="5300455" y="87347"/>
            <a:ext cx="51852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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C67EA67-65B5-4F9D-9F39-53CE5B154CD7}"/>
              </a:ext>
            </a:extLst>
          </p:cNvPr>
          <p:cNvSpPr txBox="1"/>
          <p:nvPr/>
        </p:nvSpPr>
        <p:spPr>
          <a:xfrm>
            <a:off x="1911146" y="3473610"/>
            <a:ext cx="3074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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dấu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tích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trên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F891B88-1800-4A5F-86E2-94574302D64D}"/>
              </a:ext>
            </a:extLst>
          </p:cNvPr>
          <p:cNvSpPr txBox="1"/>
          <p:nvPr/>
        </p:nvSpPr>
        <p:spPr>
          <a:xfrm>
            <a:off x="-39819" y="3513842"/>
            <a:ext cx="9223637" cy="33334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Zn &gt; Cu</a:t>
            </a: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 2 đ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iện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ực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bằng dây dẫn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vi-V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Electron</a:t>
            </a:r>
            <a:r>
              <a:rPr lang="vi-V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di chuyển từ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vi-V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 cực Zn sang Cu.</a:t>
            </a:r>
            <a:endParaRPr 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Cu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dương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Zn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âm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54F319D-DB74-4628-B054-F38F4E0973CA}"/>
              </a:ext>
            </a:extLst>
          </p:cNvPr>
          <p:cNvSpPr/>
          <p:nvPr/>
        </p:nvSpPr>
        <p:spPr>
          <a:xfrm>
            <a:off x="1544345" y="2740152"/>
            <a:ext cx="3708809" cy="34668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CEB680A-312E-4AF5-8D45-5D5D12AFA07C}"/>
              </a:ext>
            </a:extLst>
          </p:cNvPr>
          <p:cNvSpPr/>
          <p:nvPr/>
        </p:nvSpPr>
        <p:spPr>
          <a:xfrm>
            <a:off x="632166" y="2794110"/>
            <a:ext cx="249295" cy="23565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C2692D9-CB99-40C4-AF0E-03D5181D051B}"/>
              </a:ext>
            </a:extLst>
          </p:cNvPr>
          <p:cNvSpPr txBox="1"/>
          <p:nvPr/>
        </p:nvSpPr>
        <p:spPr>
          <a:xfrm>
            <a:off x="3405717" y="2268752"/>
            <a:ext cx="892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00FF"/>
                </a:solidFill>
                <a:sym typeface="Symbol" panose="05050102010706020507" pitchFamily="18" charset="2"/>
              </a:rPr>
              <a:t></a:t>
            </a:r>
            <a:r>
              <a:rPr lang="vi-VN" sz="3200" b="1" dirty="0">
                <a:solidFill>
                  <a:srgbClr val="CC00FF"/>
                </a:solidFill>
                <a:sym typeface="Symbol" panose="05050102010706020507" pitchFamily="18" charset="2"/>
              </a:rPr>
              <a:t> i</a:t>
            </a:r>
            <a:endParaRPr lang="en-US" sz="3200" b="1" dirty="0">
              <a:solidFill>
                <a:srgbClr val="CC00FF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C1BC746-E06B-43F6-AA48-3AE8AAB7C061}"/>
              </a:ext>
            </a:extLst>
          </p:cNvPr>
          <p:cNvSpPr txBox="1"/>
          <p:nvPr/>
        </p:nvSpPr>
        <p:spPr>
          <a:xfrm>
            <a:off x="6324697" y="2528514"/>
            <a:ext cx="506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rgbClr val="C00000"/>
                </a:solidFill>
              </a:rPr>
              <a:t>+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365DE10-7584-4120-989A-2A447C1F3174}"/>
              </a:ext>
            </a:extLst>
          </p:cNvPr>
          <p:cNvSpPr txBox="1"/>
          <p:nvPr/>
        </p:nvSpPr>
        <p:spPr>
          <a:xfrm>
            <a:off x="101335" y="2302017"/>
            <a:ext cx="808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rgbClr val="C00000"/>
                </a:solidFill>
              </a:rPr>
              <a:t>_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138" name="Text Box 7">
            <a:extLst>
              <a:ext uri="{FF2B5EF4-FFF2-40B4-BE49-F238E27FC236}">
                <a16:creationId xmlns:a16="http://schemas.microsoft.com/office/drawing/2014/main" id="{4BF04400-9A28-490E-BBBC-3EC682474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80" y="612251"/>
            <a:ext cx="9072535" cy="145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G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- n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; 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thế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chuẩn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thế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chuẩn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377730D-6AAA-4161-A941-4927A4E41574}"/>
              </a:ext>
            </a:extLst>
          </p:cNvPr>
          <p:cNvSpPr txBox="1"/>
          <p:nvPr/>
        </p:nvSpPr>
        <p:spPr>
          <a:xfrm>
            <a:off x="1117184" y="1418825"/>
            <a:ext cx="28490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sz="28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2800" b="1" baseline="30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Zn)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BBA2F4C-8E64-4B4E-BE55-C4EA2EA9FCBB}"/>
              </a:ext>
            </a:extLst>
          </p:cNvPr>
          <p:cNvSpPr txBox="1"/>
          <p:nvPr/>
        </p:nvSpPr>
        <p:spPr>
          <a:xfrm>
            <a:off x="4132696" y="1453022"/>
            <a:ext cx="27340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sz="28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2800" b="1" baseline="30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Cu)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97E336-4DCB-4EF7-AD07-04849F33DCBE}"/>
              </a:ext>
            </a:extLst>
          </p:cNvPr>
          <p:cNvSpPr txBox="1"/>
          <p:nvPr/>
        </p:nvSpPr>
        <p:spPr>
          <a:xfrm>
            <a:off x="3363083" y="1402712"/>
            <a:ext cx="35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35095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10556 -0.00324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16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0.08437 -0.0011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-20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0.08454 0.00139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30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L 0.11129 0.008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44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0.08264 -0.0007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116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11128 0.0048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17014 0.00579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7" y="278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L -0.18264 0.0074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32" y="37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0.17691 0.05764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870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0.22309 0.01968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-1.11111E-6 L 0.58403 -0.00116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-23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4" grpId="0" animBg="1"/>
      <p:bldP spid="171" grpId="0" animBg="1"/>
      <p:bldP spid="373762" grpId="0"/>
      <p:bldP spid="373765" grpId="0"/>
      <p:bldP spid="373766" grpId="0"/>
      <p:bldP spid="2" grpId="0"/>
      <p:bldP spid="4" grpId="0"/>
      <p:bldP spid="22" grpId="0" animBg="1"/>
      <p:bldP spid="23" grpId="0" animBg="1"/>
      <p:bldP spid="24" grpId="0" animBg="1"/>
      <p:bldP spid="25" grpId="0" animBg="1"/>
      <p:bldP spid="55" grpId="0" animBg="1"/>
      <p:bldP spid="65" grpId="0" animBg="1"/>
      <p:bldP spid="65" grpId="1" animBg="1"/>
      <p:bldP spid="69" grpId="0" animBg="1"/>
      <p:bldP spid="69" grpId="1" animBg="1"/>
      <p:bldP spid="70" grpId="0" animBg="1"/>
      <p:bldP spid="70" grpId="1" animBg="1"/>
      <p:bldP spid="72" grpId="0" animBg="1"/>
      <p:bldP spid="49" grpId="0" animBg="1"/>
      <p:bldP spid="49" grpId="1" animBg="1"/>
      <p:bldP spid="48" grpId="0" animBg="1"/>
      <p:bldP spid="373778" grpId="0"/>
      <p:bldP spid="89" grpId="0" animBg="1"/>
      <p:bldP spid="89" grpId="1" animBg="1"/>
      <p:bldP spid="8" grpId="0" animBg="1"/>
      <p:bldP spid="8" grpId="1" animBg="1"/>
      <p:bldP spid="140" grpId="0" animBg="1"/>
      <p:bldP spid="140" grpId="1" animBg="1"/>
      <p:bldP spid="141" grpId="0" animBg="1"/>
      <p:bldP spid="141" grpId="1" animBg="1"/>
      <p:bldP spid="18" grpId="0" animBg="1"/>
      <p:bldP spid="14" grpId="0"/>
      <p:bldP spid="143" grpId="0"/>
      <p:bldP spid="142" grpId="0"/>
      <p:bldP spid="3" grpId="0" animBg="1"/>
      <p:bldP spid="17" grpId="0"/>
      <p:bldP spid="5" grpId="0" animBg="1"/>
      <p:bldP spid="9" grpId="0"/>
      <p:bldP spid="134" grpId="0"/>
      <p:bldP spid="139" grpId="0" animBg="1"/>
      <p:bldP spid="12" grpId="0" animBg="1"/>
      <p:bldP spid="373777" grpId="0"/>
      <p:bldP spid="90" grpId="0"/>
      <p:bldP spid="147" grpId="0" animBg="1"/>
      <p:bldP spid="147" grpId="1" animBg="1"/>
      <p:bldP spid="106" grpId="0" animBg="1"/>
      <p:bldP spid="148" grpId="0" animBg="1"/>
      <p:bldP spid="92" grpId="0" animBg="1"/>
      <p:bldP spid="11" grpId="0" animBg="1"/>
      <p:bldP spid="11" grpId="1" animBg="1"/>
      <p:bldP spid="156" grpId="0" animBg="1"/>
      <p:bldP spid="149" grpId="0" animBg="1"/>
      <p:bldP spid="20" grpId="0" animBg="1"/>
      <p:bldP spid="21" grpId="0" animBg="1"/>
      <p:bldP spid="145" grpId="0"/>
      <p:bldP spid="146" grpId="0"/>
      <p:bldP spid="150" grpId="0" animBg="1"/>
      <p:bldP spid="151" grpId="0"/>
      <p:bldP spid="144" grpId="0"/>
      <p:bldP spid="153" grpId="0"/>
      <p:bldP spid="155" grpId="0" animBg="1"/>
      <p:bldP spid="157" grpId="0" animBg="1"/>
      <p:bldP spid="158" grpId="0"/>
      <p:bldP spid="159" grpId="0"/>
      <p:bldP spid="160" grpId="0"/>
      <p:bldP spid="161" grpId="0" animBg="1"/>
      <p:bldP spid="162" grpId="0" animBg="1"/>
      <p:bldP spid="165" grpId="0" animBg="1"/>
      <p:bldP spid="166" grpId="0" animBg="1"/>
      <p:bldP spid="167" grpId="0" animBg="1"/>
      <p:bldP spid="168" grpId="0" animBg="1"/>
      <p:bldP spid="170" grpId="0" animBg="1"/>
      <p:bldP spid="169" grpId="0" animBg="1"/>
      <p:bldP spid="175" grpId="0"/>
      <p:bldP spid="176" grpId="0" animBg="1"/>
      <p:bldP spid="177" grpId="0" animBg="1"/>
      <p:bldP spid="178" grpId="0" animBg="1"/>
      <p:bldP spid="178" grpId="1" animBg="1"/>
      <p:bldP spid="179" grpId="0"/>
      <p:bldP spid="180" grpId="0"/>
      <p:bldP spid="181" grpId="0"/>
      <p:bldP spid="138" grpId="0" animBg="1"/>
      <p:bldP spid="172" grpId="0" animBg="1"/>
      <p:bldP spid="173" grpId="0" animBg="1"/>
      <p:bldP spid="1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467C-2715-434C-ACBD-1BC9CF78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899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LẬP PIN ĐIỆN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3200" dirty="0">
                <a:solidFill>
                  <a:srgbClr val="00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: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vi-VN" sz="3200" dirty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 di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 </a:t>
            </a:r>
            <a:r>
              <a:rPr lang="vi-VN" sz="2800" dirty="0">
                <a:solidFill>
                  <a:srgbClr val="CC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 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 hơn (mđ e cao hơn) sang điện cực có </a:t>
            </a:r>
            <a:r>
              <a:rPr lang="vi-VN" sz="2800" dirty="0">
                <a:solidFill>
                  <a:srgbClr val="CC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 lớn </a:t>
            </a:r>
            <a:r>
              <a:rPr lang="vi-VN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 (mđ e nhỏ hơn).</a:t>
            </a:r>
            <a:endParaRPr 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Chiều dòng điện là ngược với chiều electron nên điện cực có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lớn là cực (+), điện cực có </a:t>
            </a:r>
            <a:r>
              <a:rPr lang="vi-VN" sz="2800" dirty="0">
                <a:cs typeface="Arial" panose="020B0604020202020204" pitchFamily="34" charset="0"/>
                <a:sym typeface="Symbol" panose="05050102010706020507" pitchFamily="18" charset="2"/>
              </a:rPr>
              <a:t> nhỏ là cực (-).</a:t>
            </a:r>
            <a:endParaRPr lang="en-US" sz="28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Khi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hai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điện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cực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006600"/>
                </a:solidFill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nhau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mđ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e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nhau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thì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pin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ngừng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hoạt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động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vi-VN" sz="2800" dirty="0">
              <a:solidFill>
                <a:srgbClr val="006600"/>
              </a:solidFill>
              <a:ea typeface="Aachen" panose="02020500000000000000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5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74C596C2-8619-4153-960E-B2A17B348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54043"/>
            <a:ext cx="788670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 + ne 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⇌ </a:t>
            </a:r>
            <a:r>
              <a:rPr lang="fr-FR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(r);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FDF521-325D-4B73-8B94-855D791DF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28588"/>
            <a:ext cx="96774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THẾ ĐIỆN CỰC TIÊU CHUẨN (THẾ KHỬ CHUẨN)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2423056-BE5D-4166-B927-154441BEF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667" y="904587"/>
            <a:ext cx="2996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298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- nF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97738DDB-AF2C-4475-A2C1-E39863931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52619"/>
            <a:ext cx="8077200" cy="5048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: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Thế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cực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tiêu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chuẩn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hay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thế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khử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chuẩn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 = 298K (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chọn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Dung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dịch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C = 1mol/l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Khí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8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khí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1atm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Rắn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lỏng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nguyên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endParaRPr lang="en-US" alt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Môi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trường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axit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[H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=1M → pH = 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Môi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trường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base: [OH</a:t>
            </a:r>
            <a:r>
              <a:rPr lang="en-US" altLang="en-US" sz="2800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1M → pH = 14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Môi</a:t>
            </a: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trường</a:t>
            </a: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trung</a:t>
            </a: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tính</a:t>
            </a: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pH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  <p:bldP spid="4" grpId="0"/>
      <p:bldP spid="1741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A654C23-76FE-4B40-81A8-3EB704CB9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55563"/>
            <a:ext cx="7886700" cy="1325562"/>
          </a:xfrm>
        </p:spPr>
        <p:txBody>
          <a:bodyPr/>
          <a:lstStyle/>
          <a:p>
            <a:pPr eaLnBrk="1" hangingPunct="1">
              <a:defRPr/>
            </a:pPr>
            <a:r>
              <a:rPr lang="vi-V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THẾ KHỬ VÀ THẾ OXY HÓA</a:t>
            </a:r>
            <a:endParaRPr lang="en-US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D8A9FA4F-1948-44F1-9065-9F9B7682E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8" y="1314450"/>
            <a:ext cx="8077200" cy="68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vi-V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+   ne   </a:t>
            </a:r>
            <a:r>
              <a:rPr lang="fr-F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⇌</a:t>
            </a:r>
            <a:r>
              <a:rPr lang="fr-FR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1EB2B265-347C-4A60-B687-7E4C6DF66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76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7797" name="Text Box 5">
            <a:extLst>
              <a:ext uri="{FF2B5EF4-FFF2-40B4-BE49-F238E27FC236}">
                <a16:creationId xmlns:a16="http://schemas.microsoft.com/office/drawing/2014/main" id="{B8AF4B13-87A9-4D8B-B95D-781D3FDDC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1830388"/>
            <a:ext cx="777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= -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nF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(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</a:t>
            </a: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ử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17798" name="Text Box 6">
            <a:extLst>
              <a:ext uri="{FF2B5EF4-FFF2-40B4-BE49-F238E27FC236}">
                <a16:creationId xmlns:a16="http://schemas.microsoft.com/office/drawing/2014/main" id="{6306F65D-A7C9-41A9-AB56-C0F43653E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578100"/>
            <a:ext cx="5048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oxyhoá</a:t>
            </a:r>
            <a:r>
              <a:rPr lang="vi-V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vi-V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⇌  </a:t>
            </a:r>
            <a:r>
              <a:rPr lang="fr-FR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vi-V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800" name="Text Box 8">
            <a:extLst>
              <a:ext uri="{FF2B5EF4-FFF2-40B4-BE49-F238E27FC236}">
                <a16:creationId xmlns:a16="http://schemas.microsoft.com/office/drawing/2014/main" id="{1BCDFA85-56A2-4E1D-904E-E7BDC755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276600"/>
            <a:ext cx="33147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G’ = -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nF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(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oxh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17801" name="Text Box 9">
            <a:extLst>
              <a:ext uri="{FF2B5EF4-FFF2-40B4-BE49-F238E27FC236}">
                <a16:creationId xmlns:a16="http://schemas.microsoft.com/office/drawing/2014/main" id="{2268718D-2A92-4085-88AB-6B136E77E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78300"/>
            <a:ext cx="6705600" cy="58477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= - G’   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(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oxh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 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 (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</a:t>
            </a: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ử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9A509-503A-48D2-91B6-3DE42FD08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4895850"/>
            <a:ext cx="8843962" cy="147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rgbClr val="99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 = 1,6.10</a:t>
            </a:r>
            <a:r>
              <a:rPr lang="en-US" alt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-19   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[C]</a:t>
            </a: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6,02.10</a:t>
            </a:r>
            <a:r>
              <a:rPr lang="en-US" alt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[mol</a:t>
            </a:r>
            <a:r>
              <a:rPr lang="vi-VN" alt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en-US" sz="32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= N</a:t>
            </a:r>
            <a:r>
              <a:rPr lang="en-US" alt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 = 96500 [C/mol] = 96500 [J/(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Vmol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4B286-3812-4DE6-A186-DF1422F2C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216" y="1340841"/>
            <a:ext cx="617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AEE4E-8B04-43F2-A253-FDAE47296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606" y="1407042"/>
            <a:ext cx="3337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F= 96500[J/(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Vmol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  <p:bldP spid="417797" grpId="0"/>
      <p:bldP spid="417798" grpId="0"/>
      <p:bldP spid="417800" grpId="0"/>
      <p:bldP spid="417801" grpId="0" animBg="1"/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3BDFC48-60BC-4C07-97A5-F20F3C3B2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59" name="Rectangle 8">
            <a:extLst>
              <a:ext uri="{FF2B5EF4-FFF2-40B4-BE49-F238E27FC236}">
                <a16:creationId xmlns:a16="http://schemas.microsoft.com/office/drawing/2014/main" id="{904434B8-1E83-46C2-9F2E-9C1296DA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1225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			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Rectangle 11">
            <a:extLst>
              <a:ext uri="{FF2B5EF4-FFF2-40B4-BE49-F238E27FC236}">
                <a16:creationId xmlns:a16="http://schemas.microsoft.com/office/drawing/2014/main" id="{C2B0FE0D-77E2-4B87-BB94-B73459BE8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9912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61" name="Rectangle 12">
            <a:extLst>
              <a:ext uri="{FF2B5EF4-FFF2-40B4-BE49-F238E27FC236}">
                <a16:creationId xmlns:a16="http://schemas.microsoft.com/office/drawing/2014/main" id="{4D19A209-19C8-4195-ADE8-6369E6919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3535" name="Rectangle 15">
            <a:extLst>
              <a:ext uri="{FF2B5EF4-FFF2-40B4-BE49-F238E27FC236}">
                <a16:creationId xmlns:a16="http://schemas.microsoft.com/office/drawing/2014/main" id="{D94BC755-B74A-4567-8CDE-312C61305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vi-VN" altLang="en-US" sz="36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PHƯƠNG TRÌNH NERNST</a:t>
            </a:r>
            <a:endParaRPr lang="en-US" altLang="en-US" sz="3600" dirty="0">
              <a:solidFill>
                <a:srgbClr val="CC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363541" name="Object 21">
            <a:extLst>
              <a:ext uri="{FF2B5EF4-FFF2-40B4-BE49-F238E27FC236}">
                <a16:creationId xmlns:a16="http://schemas.microsoft.com/office/drawing/2014/main" id="{44ED03EA-9BBA-4186-98CD-163E5019FC1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47838" y="4000500"/>
          <a:ext cx="60960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3" imgW="2578100" imgH="482600" progId="Equation.3">
                  <p:embed/>
                </p:oleObj>
              </mc:Choice>
              <mc:Fallback>
                <p:oleObj name="Equation" r:id="rId3" imgW="2578100" imgH="482600" progId="Equation.3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000500"/>
                        <a:ext cx="6096000" cy="11096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7" name="Text Box 17">
            <a:extLst>
              <a:ext uri="{FF2B5EF4-FFF2-40B4-BE49-F238E27FC236}">
                <a16:creationId xmlns:a16="http://schemas.microsoft.com/office/drawing/2014/main" id="{5151F4F5-F54E-49B8-8C46-A619A58A1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78" y="1001458"/>
            <a:ext cx="87088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+ ne + x[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MT</a:t>
            </a:r>
            <a:r>
              <a:rPr lang="en-US" altLang="en-US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⇌   b </a:t>
            </a:r>
            <a:r>
              <a:rPr lang="fr-FR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fr-FR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y[</a:t>
            </a:r>
            <a:r>
              <a:rPr lang="fr-FR" altLang="en-US" sz="2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</a:t>
            </a:r>
            <a:r>
              <a:rPr lang="fr-FR" altLang="en-US" sz="2800" b="1" baseline="-25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fr-FR" alt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vi-VN" alt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alt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=</a:t>
            </a:r>
            <a:r>
              <a:rPr lang="vi-VN" alt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2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nF</a:t>
            </a:r>
            <a:r>
              <a:rPr lang="en-US" alt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</a:t>
            </a:r>
            <a:endParaRPr lang="fr-F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63538" name="Text Box 18">
            <a:extLst>
              <a:ext uri="{FF2B5EF4-FFF2-40B4-BE49-F238E27FC236}">
                <a16:creationId xmlns:a16="http://schemas.microsoft.com/office/drawing/2014/main" id="{E589F336-25A3-472C-80EA-95FBBA928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1621325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             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= G</a:t>
            </a:r>
            <a:r>
              <a:rPr lang="en-US" altLang="en-US" sz="28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RTlnQ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 -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nF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= -nF</a:t>
            </a:r>
            <a:r>
              <a:rPr lang="en-US" altLang="en-US" sz="28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RTlnQ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9466" name="Text Box 23">
            <a:extLst>
              <a:ext uri="{FF2B5EF4-FFF2-40B4-BE49-F238E27FC236}">
                <a16:creationId xmlns:a16="http://schemas.microsoft.com/office/drawing/2014/main" id="{4D95B6AA-653B-4F2C-8AD5-40E71FD28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3216013"/>
            <a:ext cx="22098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fr-FR" altLang="en-US" sz="2400" b="1" baseline="-2500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3545" name="Text Box 25">
            <a:extLst>
              <a:ext uri="{FF2B5EF4-FFF2-40B4-BE49-F238E27FC236}">
                <a16:creationId xmlns:a16="http://schemas.microsoft.com/office/drawing/2014/main" id="{F6DF666B-E88A-40A9-BAE6-9E194AE2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4248150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CC00FF"/>
                </a:solidFill>
                <a:latin typeface="Times New Roman" panose="02020603050405020304" pitchFamily="18" charset="0"/>
              </a:rPr>
              <a:t>Ở 25</a:t>
            </a:r>
            <a:r>
              <a:rPr lang="en-US" altLang="en-US" sz="3200" b="1" baseline="30000" dirty="0">
                <a:solidFill>
                  <a:srgbClr val="CC00FF"/>
                </a:solidFill>
                <a:latin typeface="Times New Roman" panose="02020603050405020304" pitchFamily="18" charset="0"/>
              </a:rPr>
              <a:t>0</a:t>
            </a:r>
            <a:r>
              <a:rPr lang="vi-VN" altLang="en-US" sz="3200" b="1" baseline="30000" dirty="0">
                <a:solidFill>
                  <a:srgbClr val="CC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CC00FF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7B7FF-BC8B-4B6A-AC82-C7620ECBCD8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2402" y="2239468"/>
            <a:ext cx="9300738" cy="1667316"/>
          </a:xfrm>
          <a:prstGeom prst="rect">
            <a:avLst/>
          </a:prstGeom>
          <a:blipFill>
            <a:blip r:embed="rId5"/>
            <a:stretch>
              <a:fillRect l="-163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99B5D-2215-4ABD-A754-D21FB989608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1788" y="5638800"/>
            <a:ext cx="9144000" cy="941796"/>
          </a:xfrm>
          <a:prstGeom prst="rect">
            <a:avLst/>
          </a:prstGeom>
          <a:blipFill>
            <a:blip r:embed="rId6"/>
            <a:stretch>
              <a:fillRect l="-1067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565EF2DD-60F4-4B84-9A8B-FE8FBEA018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5838" y="992644"/>
                <a:ext cx="8726374" cy="5579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vi-V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</a:t>
                </a:r>
                <a:r>
                  <a:rPr lang="vi-VN" sz="3200" b="1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2+</a:t>
                </a:r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(dd)    +    2e     </a:t>
                </a:r>
                <a:r>
                  <a:rPr lang="fr-FR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⇌</a:t>
                </a:r>
                <a:r>
                  <a:rPr lang="vi-V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vi-VN" altLang="en-US" sz="32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</a:t>
                </a:r>
                <a:r>
                  <a:rPr lang="vi-V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(r) ; </a:t>
                </a:r>
                <a:r>
                  <a:rPr lang="vi-VN" sz="3200" dirty="0">
                    <a:cs typeface="Arial" panose="020B0604020202020204" pitchFamily="34" charset="0"/>
                  </a:rPr>
                  <a:t>25</a:t>
                </a:r>
                <a:r>
                  <a:rPr lang="vi-VN" sz="3200" baseline="30000" dirty="0">
                    <a:cs typeface="Arial" panose="020B0604020202020204" pitchFamily="34" charset="0"/>
                  </a:rPr>
                  <a:t>0</a:t>
                </a:r>
                <a:r>
                  <a:rPr lang="vi-VN" sz="3200" dirty="0">
                    <a:cs typeface="Arial" panose="020B0604020202020204" pitchFamily="34" charset="0"/>
                  </a:rPr>
                  <a:t>C</a:t>
                </a:r>
                <a:endParaRPr lang="vi-V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vi-V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r>
                      <a:rPr lang="vi-V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vi-V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p>
                        <m:r>
                          <a:rPr lang="vi-V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vi-VN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0,059</m:t>
                        </m:r>
                      </m:num>
                      <m:den>
                        <m:r>
                          <a:rPr lang="vi-VN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lg [</a:t>
                </a:r>
                <a:r>
                  <a:rPr lang="vi-V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</a:t>
                </a:r>
                <a:r>
                  <a:rPr lang="vi-VN" sz="3200" b="1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2+</a:t>
                </a:r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565EF2DD-60F4-4B84-9A8B-FE8FBEA01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38" y="992644"/>
                <a:ext cx="8726374" cy="55791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3">
                <a:extLst>
                  <a:ext uri="{FF2B5EF4-FFF2-40B4-BE49-F238E27FC236}">
                    <a16:creationId xmlns:a16="http://schemas.microsoft.com/office/drawing/2014/main" id="{E06E86B9-D14B-45F6-AD7C-817BBF4294E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0876" y="1040964"/>
                <a:ext cx="8992212" cy="5579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10</a:t>
                </a:r>
                <a:r>
                  <a:rPr lang="vi-V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</a:t>
                </a:r>
                <a:r>
                  <a:rPr lang="vi-VN" sz="3200" b="1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2+</a:t>
                </a:r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(dd)    +    20e     </a:t>
                </a:r>
                <a:r>
                  <a:rPr lang="fr-FR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⇌</a:t>
                </a:r>
                <a:r>
                  <a:rPr lang="vi-V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10</a:t>
                </a:r>
                <a:r>
                  <a:rPr lang="vi-VN" altLang="en-US" sz="32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</a:t>
                </a:r>
                <a:r>
                  <a:rPr lang="vi-V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(r) ; </a:t>
                </a:r>
                <a:r>
                  <a:rPr lang="vi-VN" sz="3200" dirty="0">
                    <a:cs typeface="Arial" panose="020B0604020202020204" pitchFamily="34" charset="0"/>
                  </a:rPr>
                  <a:t> 25</a:t>
                </a:r>
                <a:r>
                  <a:rPr lang="vi-VN" sz="3200" baseline="30000" dirty="0">
                    <a:cs typeface="Arial" panose="020B0604020202020204" pitchFamily="34" charset="0"/>
                  </a:rPr>
                  <a:t>0</a:t>
                </a:r>
                <a:r>
                  <a:rPr lang="vi-VN" sz="3200" dirty="0">
                    <a:cs typeface="Arial" panose="020B0604020202020204" pitchFamily="34" charset="0"/>
                  </a:rPr>
                  <a:t>C  </a:t>
                </a:r>
                <a:endParaRPr lang="vi-V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vi-V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vi-V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r>
                      <a:rPr lang="vi-V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vi-V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p>
                        <m:r>
                          <a:rPr lang="vi-V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vi-VN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0,059</m:t>
                        </m:r>
                      </m:num>
                      <m:den>
                        <m:r>
                          <a:rPr lang="vi-VN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lg [</a:t>
                </a:r>
                <a:r>
                  <a:rPr lang="vi-V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</a:t>
                </a:r>
                <a:r>
                  <a:rPr lang="vi-VN" sz="3200" b="1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2+</a:t>
                </a:r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r>
                  <a:rPr lang="vi-VN" sz="32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10 </a:t>
                </a:r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vi-VN" sz="3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p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vi-VN" sz="3200" dirty="0"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vi-VN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0,059</m:t>
                        </m:r>
                      </m:num>
                      <m:den>
                        <m:r>
                          <a:rPr lang="vi-VN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3200" dirty="0">
                    <a:cs typeface="Arial" panose="020B0604020202020204" pitchFamily="34" charset="0"/>
                  </a:rPr>
                  <a:t> lg [</a:t>
                </a:r>
                <a:r>
                  <a:rPr lang="vi-VN" sz="32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Cu</a:t>
                </a:r>
                <a:r>
                  <a:rPr lang="vi-VN" sz="3200" b="1" baseline="300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2+</a:t>
                </a:r>
                <a:r>
                  <a:rPr lang="vi-VN" sz="3200" dirty="0">
                    <a:cs typeface="Arial" panose="020B0604020202020204" pitchFamily="34" charset="0"/>
                  </a:rPr>
                  <a:t>]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Content Placeholder 3">
                <a:extLst>
                  <a:ext uri="{FF2B5EF4-FFF2-40B4-BE49-F238E27FC236}">
                    <a16:creationId xmlns:a16="http://schemas.microsoft.com/office/drawing/2014/main" id="{E06E86B9-D14B-45F6-AD7C-817BBF429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76" y="1040964"/>
                <a:ext cx="8992212" cy="55791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544" name="Text Box 24">
            <a:extLst>
              <a:ext uri="{FF2B5EF4-FFF2-40B4-BE49-F238E27FC236}">
                <a16:creationId xmlns:a16="http://schemas.microsoft.com/office/drawing/2014/main" id="{18D47C53-641A-4D62-87F8-910C23EEB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02" y="3328167"/>
            <a:ext cx="845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vi-VN" altLang="en-US" sz="3200" b="1" dirty="0">
                <a:solidFill>
                  <a:srgbClr val="C00000"/>
                </a:solidFill>
                <a:latin typeface="+mn-lt"/>
              </a:rPr>
              <a:t>THẾ KHỬ LÀ THÔNG SỐ CƯỜNG ĐỘ</a:t>
            </a:r>
            <a:endParaRPr lang="en-US" altLang="en-US" sz="3200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5" grpId="0"/>
      <p:bldP spid="363537" grpId="0"/>
      <p:bldP spid="363538" grpId="0"/>
      <p:bldP spid="363545" grpId="0"/>
      <p:bldP spid="15" grpId="0" animBg="1"/>
      <p:bldP spid="16" grpId="0" animBg="1"/>
      <p:bldP spid="3635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8CA58A46-9C9F-4266-A0E2-67A172BDCB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419350"/>
            <a:ext cx="7772400" cy="76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 ĐIỆN CỰC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(THẾ KHỬ)</a:t>
            </a:r>
            <a:r>
              <a:rPr lang="vi-VN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PHỤ THUỘC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solidFill>
                <a:schemeClr val="hlink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483" name="Object 16">
            <a:extLst>
              <a:ext uri="{FF2B5EF4-FFF2-40B4-BE49-F238E27FC236}">
                <a16:creationId xmlns:a16="http://schemas.microsoft.com/office/drawing/2014/main" id="{38A3D67E-1BA7-4794-947D-1C223B0329A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090613" y="1066800"/>
          <a:ext cx="6353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Equation" r:id="rId3" imgW="2514600" imgH="482600" progId="Equation.3">
                  <p:embed/>
                </p:oleObj>
              </mc:Choice>
              <mc:Fallback>
                <p:oleObj name="Equation" r:id="rId3" imgW="2514600" imgH="482600" progId="Equation.3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1066800"/>
                        <a:ext cx="6353175" cy="1219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DB302838-44E6-4254-9680-B8F633E8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ne + x[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MT</a:t>
            </a:r>
            <a:r>
              <a:rPr lang="en-US" altLang="en-US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⇌   b </a:t>
            </a:r>
            <a:r>
              <a:rPr lang="fr-FR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 </a:t>
            </a:r>
            <a:r>
              <a:rPr lang="fr-FR" alt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y[</a:t>
            </a:r>
            <a:r>
              <a:rPr lang="fr-FR" altLang="en-US" sz="2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</a:t>
            </a:r>
            <a:r>
              <a:rPr lang="fr-FR" altLang="en-US" sz="2800" b="1" baseline="-25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fr-FR" alt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14731" name="Text Box 11">
            <a:extLst>
              <a:ext uri="{FF2B5EF4-FFF2-40B4-BE49-F238E27FC236}">
                <a16:creationId xmlns:a16="http://schemas.microsoft.com/office/drawing/2014/main" id="{95BBAA61-EB7F-4901-B89A-AD815D499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62263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14732" name="Text Box 12">
            <a:extLst>
              <a:ext uri="{FF2B5EF4-FFF2-40B4-BE49-F238E27FC236}">
                <a16:creationId xmlns:a16="http://schemas.microsoft.com/office/drawing/2014/main" id="{A0D06593-9582-4661-9344-B1EC7D95C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0124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altLang="en-US" sz="28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8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28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KHỬ.</a:t>
            </a:r>
          </a:p>
        </p:txBody>
      </p:sp>
      <p:sp>
        <p:nvSpPr>
          <p:cNvPr id="414733" name="Text Box 13">
            <a:extLst>
              <a:ext uri="{FF2B5EF4-FFF2-40B4-BE49-F238E27FC236}">
                <a16:creationId xmlns:a16="http://schemas.microsoft.com/office/drawing/2014/main" id="{6705F3FF-1DFA-4C25-96B7-8CAE40E2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17196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14734" name="Text Box 14">
            <a:extLst>
              <a:ext uri="{FF2B5EF4-FFF2-40B4-BE49-F238E27FC236}">
                <a16:creationId xmlns:a16="http://schemas.microsoft.com/office/drawing/2014/main" id="{6F8F9DD5-2943-4714-A35A-FFF1E9EB9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96856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MnO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,H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/ Mn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4735" name="Text Box 15">
            <a:extLst>
              <a:ext uri="{FF2B5EF4-FFF2-40B4-BE49-F238E27FC236}">
                <a16:creationId xmlns:a16="http://schemas.microsoft.com/office/drawing/2014/main" id="{0CE8C13A-AECE-411C-A2E5-D9D2BAE20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524021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tủa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  <p:bldP spid="414731" grpId="0"/>
      <p:bldP spid="414732" grpId="0"/>
      <p:bldP spid="414733" grpId="0"/>
      <p:bldP spid="414734" grpId="0"/>
      <p:bldP spid="4147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5327BBF-74E6-474F-A9B6-5A3B1968C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412" y="685800"/>
            <a:ext cx="9144000" cy="16764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Nernst  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ở 25</a:t>
            </a:r>
            <a:r>
              <a:rPr lang="en-US" alt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C: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a. </a:t>
            </a:r>
            <a:r>
              <a:rPr lang="en-US" altLang="en-US" sz="3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Calomen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Pt,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Hg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)|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Hg</a:t>
            </a:r>
            <a:r>
              <a:rPr lang="en-US" altLang="en-US" sz="3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sz="3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(r)|Cl(dd) </a:t>
            </a:r>
            <a:b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altLang="en-US" sz="3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altLang="en-US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Text Placeholder 2">
            <a:extLst>
              <a:ext uri="{FF2B5EF4-FFF2-40B4-BE49-F238E27FC236}">
                <a16:creationId xmlns:a16="http://schemas.microsoft.com/office/drawing/2014/main" id="{BEA6B1F5-5314-46B6-B9AE-7E48A8370A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260583" y="2590800"/>
            <a:ext cx="8622834" cy="2286000"/>
          </a:xfrm>
          <a:blipFill>
            <a:blip r:embed="rId2"/>
            <a:stretch>
              <a:fillRect l="-1839" t="-5867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38916" name="Content Placeholder 3">
            <a:extLst>
              <a:ext uri="{FF2B5EF4-FFF2-40B4-BE49-F238E27FC236}">
                <a16:creationId xmlns:a16="http://schemas.microsoft.com/office/drawing/2014/main" id="{8332707F-3182-4727-AECC-D631983097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2"/>
          </p:nvPr>
        </p:nvSpPr>
        <p:spPr>
          <a:xfrm>
            <a:off x="158517" y="4495800"/>
            <a:ext cx="7537683" cy="2286000"/>
          </a:xfrm>
          <a:blipFill>
            <a:blip r:embed="rId3"/>
            <a:stretch>
              <a:fillRect l="-2021" t="-6133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 animBg="1"/>
      <p:bldP spid="3891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85C1-29F4-4E10-8087-79A94363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869422"/>
            <a:ext cx="8534400" cy="1143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Nernst c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ở 25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C:</a:t>
            </a:r>
            <a:b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vi-VN" alt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Pt |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  <a:r>
              <a:rPr lang="vi-V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Pt |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798D1FA9-721F-4856-BEDE-6D9D3FAA32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933700"/>
            <a:ext cx="8915400" cy="99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326D5-4332-4CEA-A400-8090882F0C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2"/>
          </p:nvPr>
        </p:nvSpPr>
        <p:spPr>
          <a:xfrm>
            <a:off x="533400" y="2743200"/>
            <a:ext cx="8153400" cy="1371600"/>
          </a:xfrm>
          <a:blipFill>
            <a:blip r:embed="rId2"/>
            <a:stretch>
              <a:fillRect l="-1945" t="-9778" b="-3111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39E85-3A7B-46D7-B38C-781F9FEEC10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1500" y="4495799"/>
            <a:ext cx="8001000" cy="1384931"/>
          </a:xfrm>
          <a:prstGeom prst="rect">
            <a:avLst/>
          </a:prstGeom>
          <a:blipFill>
            <a:blip r:embed="rId3"/>
            <a:stretch>
              <a:fillRect l="-1982" t="-5702" b="-43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0AD9D5-AA00-4526-95A0-EF46D864B398}"/>
                  </a:ext>
                </a:extLst>
              </p:cNvPr>
              <p:cNvSpPr txBox="1"/>
              <p:nvPr/>
            </p:nvSpPr>
            <p:spPr>
              <a:xfrm>
                <a:off x="5486400" y="605106"/>
                <a:ext cx="3733800" cy="11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𝜑</m:t>
                        </m:r>
                      </m:e>
                      <m:sub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/</m:t>
                            </m:r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 0 V </a:t>
                </a:r>
              </a:p>
              <a:p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=1atm; [H</a:t>
                </a:r>
                <a:r>
                  <a:rPr lang="en-US" sz="2800" baseline="300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] =1M) </a:t>
                </a:r>
                <a:endParaRPr lang="en-US" sz="28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0AD9D5-AA00-4526-95A0-EF46D864B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05106"/>
                <a:ext cx="3733800" cy="1111779"/>
              </a:xfrm>
              <a:prstGeom prst="rect">
                <a:avLst/>
              </a:prstGeom>
              <a:blipFill>
                <a:blip r:embed="rId4"/>
                <a:stretch>
                  <a:fillRect l="-3263" t="-3279" r="-326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C129F-7343-4FC2-84FA-818E1F71184D}"/>
                  </a:ext>
                </a:extLst>
              </p:cNvPr>
              <p:cNvSpPr txBox="1"/>
              <p:nvPr/>
            </p:nvSpPr>
            <p:spPr>
              <a:xfrm>
                <a:off x="2133600" y="3295650"/>
                <a:ext cx="5867400" cy="9144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 =  - 0,059.pH    </a:t>
                </a:r>
                <a:r>
                  <a:rPr lang="en-US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 1atm)</a:t>
                </a:r>
                <a:endParaRPr lang="en-US" sz="3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C129F-7343-4FC2-84FA-818E1F711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295650"/>
                <a:ext cx="5867400" cy="914400"/>
              </a:xfrm>
              <a:prstGeom prst="rect">
                <a:avLst/>
              </a:prstGeom>
              <a:blipFill>
                <a:blip r:embed="rId5"/>
                <a:stretch>
                  <a:fillRect l="-2596" t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  <p:bldP spid="5" grpId="0" animBg="1"/>
      <p:bldP spid="3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C4D4294-75F3-4AE6-B643-5BDA696F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76835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Nernst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C(gr) |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altLang="en-US" sz="30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MnO</a:t>
            </a:r>
            <a:r>
              <a:rPr lang="en-US" altLang="en-US" sz="3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3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,H</a:t>
            </a:r>
            <a:r>
              <a:rPr lang="en-US" alt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6736117D-1F7E-483F-BEBF-316776EEE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246427" y="2044816"/>
            <a:ext cx="8651146" cy="2902592"/>
          </a:xfrm>
          <a:blipFill>
            <a:blip r:embed="rId2"/>
            <a:stretch>
              <a:fillRect l="-1761" t="-4612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3556" name="Content Placeholder 3">
            <a:extLst>
              <a:ext uri="{FF2B5EF4-FFF2-40B4-BE49-F238E27FC236}">
                <a16:creationId xmlns:a16="http://schemas.microsoft.com/office/drawing/2014/main" id="{C88651E6-96E9-466E-B382-F3A778F2F1B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86300" y="5562600"/>
            <a:ext cx="4152900" cy="685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21_04">
            <a:extLst>
              <a:ext uri="{FF2B5EF4-FFF2-40B4-BE49-F238E27FC236}">
                <a16:creationId xmlns:a16="http://schemas.microsoft.com/office/drawing/2014/main" id="{AAC6955A-2009-453E-88D0-D4B567C8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15" y="-152400"/>
            <a:ext cx="9220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604AF3-E1C9-4EDB-A79C-B279EC5F7693}"/>
              </a:ext>
            </a:extLst>
          </p:cNvPr>
          <p:cNvSpPr txBox="1"/>
          <p:nvPr/>
        </p:nvSpPr>
        <p:spPr>
          <a:xfrm>
            <a:off x="4985" y="4876800"/>
            <a:ext cx="85344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PHẢN ỨNG OXY HÓA - KHỬ</a:t>
            </a:r>
            <a:endParaRPr lang="en-US" sz="40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D5AF-05D6-4A35-A611-ABFE68BF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3" y="-91315"/>
            <a:ext cx="7886700" cy="1143000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CHIỀU PHẢN ỨNG OXY HÓA- KHỬ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99528-E748-4548-A741-59259BBA7CB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29198" y="931935"/>
            <a:ext cx="9144000" cy="1660455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</a:t>
            </a:r>
            <a:r>
              <a:rPr lang="vi-VN" altLang="en-US" sz="2800" b="1" baseline="-25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vi-VN" alt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               </a:t>
            </a:r>
            <a:r>
              <a:rPr lang="vi-VN" altLang="en-US" sz="2800" dirty="0">
                <a:latin typeface="+mn-lt"/>
                <a:cs typeface="Times New Roman" panose="02020603050405020304" pitchFamily="18" charset="0"/>
              </a:rPr>
              <a:t>+ 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</a:t>
            </a:r>
            <a:r>
              <a:rPr lang="vi-VN" altLang="en-US" sz="28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                   </a:t>
            </a:r>
            <a:r>
              <a:rPr lang="en-US" altLang="en-US" sz="2800" dirty="0">
                <a:latin typeface="+mn-lt"/>
              </a:rPr>
              <a:t>⇌</a:t>
            </a:r>
            <a:r>
              <a:rPr lang="vi-VN" altLang="en-US" sz="2800" b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vi-VN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</a:t>
            </a:r>
            <a:r>
              <a:rPr lang="vi-VN" altLang="en-US" sz="2800" b="1" baseline="-25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vi-VN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</a:t>
            </a:r>
            <a:r>
              <a:rPr lang="vi-VN" altLang="en-US" sz="2800" b="1" dirty="0">
                <a:latin typeface="+mn-lt"/>
                <a:cs typeface="Times New Roman" panose="02020603050405020304" pitchFamily="18" charset="0"/>
              </a:rPr>
              <a:t>+  </a:t>
            </a:r>
            <a:r>
              <a:rPr lang="en-US" altLang="en-US" sz="28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</a:t>
            </a:r>
            <a:r>
              <a:rPr lang="vi-VN" altLang="en-US" sz="28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; </a:t>
            </a:r>
            <a:r>
              <a:rPr lang="en-US" altLang="en-US" sz="2800" b="1" dirty="0">
                <a:latin typeface="+mn-lt"/>
                <a:sym typeface="Symbol" panose="05050102010706020507" pitchFamily="18" charset="2"/>
              </a:rPr>
              <a:t>G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+mn-lt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F537A310-1A9D-46E2-B192-04C263AAF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274" y="3227386"/>
            <a:ext cx="722345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vi-VN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</a:t>
            </a:r>
            <a:r>
              <a:rPr lang="vi-VN" altLang="en-US" sz="3200" b="1" baseline="-25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+mn-lt"/>
                <a:cs typeface="Times New Roman" panose="02020603050405020304" pitchFamily="18" charset="0"/>
              </a:rPr>
              <a:t>+ ne </a:t>
            </a:r>
            <a:r>
              <a:rPr lang="en-US" altLang="en-US" sz="3200" dirty="0">
                <a:latin typeface="+mn-lt"/>
              </a:rPr>
              <a:t>⇌</a:t>
            </a:r>
            <a:r>
              <a:rPr lang="en-US" altLang="en-US" sz="32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</a:t>
            </a:r>
            <a:r>
              <a:rPr lang="en-US" altLang="en-US" sz="32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                </a:t>
            </a:r>
            <a:r>
              <a:rPr lang="en-US" altLang="en-US" sz="3200" b="1" dirty="0">
                <a:latin typeface="+mn-lt"/>
                <a:cs typeface="Times New Roman" panose="02020603050405020304" pitchFamily="18" charset="0"/>
              </a:rPr>
              <a:t>; 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G</a:t>
            </a:r>
            <a:r>
              <a:rPr lang="en-US" altLang="en-US" sz="3200" baseline="-25000" dirty="0">
                <a:latin typeface="+mn-lt"/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 = - n</a:t>
            </a:r>
            <a:r>
              <a:rPr lang="en-US" altLang="en-US" sz="3200" dirty="0">
                <a:solidFill>
                  <a:srgbClr val="9933FF"/>
                </a:solidFill>
                <a:latin typeface="+mn-lt"/>
                <a:sym typeface="Symbol" panose="05050102010706020507" pitchFamily="18" charset="2"/>
              </a:rPr>
              <a:t>F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</a:t>
            </a:r>
            <a:r>
              <a:rPr lang="en-US" altLang="en-US" sz="3200" baseline="-25000" dirty="0">
                <a:latin typeface="+mn-lt"/>
                <a:sym typeface="Symbol" panose="05050102010706020507" pitchFamily="18" charset="2"/>
              </a:rPr>
              <a:t>1</a:t>
            </a:r>
            <a:endParaRPr lang="en-US" altLang="en-US" sz="3200" dirty="0">
              <a:latin typeface="+mn-lt"/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  <p:sp>
        <p:nvSpPr>
          <p:cNvPr id="24581" name="TextBox 6">
            <a:extLst>
              <a:ext uri="{FF2B5EF4-FFF2-40B4-BE49-F238E27FC236}">
                <a16:creationId xmlns:a16="http://schemas.microsoft.com/office/drawing/2014/main" id="{7A09B7D8-0323-414B-839D-0BB51078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35" y="1769885"/>
            <a:ext cx="8991600" cy="148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vi-VN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</a:t>
            </a:r>
            <a:r>
              <a:rPr lang="en-US" altLang="en-US" sz="3200" b="1" baseline="-25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+mn-lt"/>
                <a:cs typeface="Times New Roman" panose="02020603050405020304" pitchFamily="18" charset="0"/>
              </a:rPr>
              <a:t>+ ne  </a:t>
            </a:r>
            <a:r>
              <a:rPr lang="en-US" altLang="en-US" sz="3200" dirty="0">
                <a:latin typeface="+mn-lt"/>
              </a:rPr>
              <a:t>⇌</a:t>
            </a:r>
            <a:r>
              <a:rPr lang="en-US" altLang="en-US" sz="32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</a:t>
            </a:r>
            <a:r>
              <a:rPr lang="en-US" altLang="en-US" sz="32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vi-VN" altLang="en-US" sz="32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+mn-lt"/>
                <a:cs typeface="Times New Roman" panose="02020603050405020304" pitchFamily="18" charset="0"/>
              </a:rPr>
              <a:t>;  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G</a:t>
            </a:r>
            <a:r>
              <a:rPr lang="en-US" altLang="en-US" sz="3200" baseline="-25000" dirty="0">
                <a:latin typeface="+mn-lt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 = - n</a:t>
            </a:r>
            <a:r>
              <a:rPr lang="en-US" altLang="en-US" sz="3200" dirty="0">
                <a:solidFill>
                  <a:srgbClr val="9933FF"/>
                </a:solidFill>
                <a:latin typeface="+mn-lt"/>
                <a:sym typeface="Symbol" panose="05050102010706020507" pitchFamily="18" charset="2"/>
              </a:rPr>
              <a:t>F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</a:t>
            </a:r>
            <a:r>
              <a:rPr lang="en-US" altLang="en-US" sz="3200" baseline="-25000" dirty="0">
                <a:latin typeface="+mn-lt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          </a:t>
            </a:r>
            <a:r>
              <a:rPr lang="en-US" altLang="en-US" sz="32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</a:t>
            </a:r>
            <a:r>
              <a:rPr lang="en-US" altLang="en-US" sz="32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+mn-lt"/>
              </a:rPr>
              <a:t>⇌</a:t>
            </a:r>
            <a:r>
              <a:rPr lang="en-US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vi-VN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</a:t>
            </a:r>
            <a:r>
              <a:rPr lang="en-US" altLang="en-US" sz="3200" b="1" baseline="-25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+mn-lt"/>
                <a:cs typeface="Times New Roman" panose="02020603050405020304" pitchFamily="18" charset="0"/>
              </a:rPr>
              <a:t>+ ne      ; 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G</a:t>
            </a:r>
            <a:r>
              <a:rPr lang="en-US" altLang="en-US" sz="3200" baseline="-25000" dirty="0">
                <a:latin typeface="+mn-lt"/>
                <a:sym typeface="Symbol" panose="05050102010706020507" pitchFamily="18" charset="2"/>
              </a:rPr>
              <a:t>2</a:t>
            </a:r>
            <a:r>
              <a:rPr lang="en-US" altLang="en-US" sz="3200" baseline="30000" dirty="0">
                <a:latin typeface="+mn-lt"/>
                <a:sym typeface="Symbol" panose="05050102010706020507" pitchFamily="18" charset="2"/>
              </a:rPr>
              <a:t>’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 = + n</a:t>
            </a:r>
            <a:r>
              <a:rPr lang="en-US" altLang="en-US" sz="3200" dirty="0">
                <a:solidFill>
                  <a:srgbClr val="9933FF"/>
                </a:solidFill>
                <a:latin typeface="+mn-lt"/>
                <a:sym typeface="Symbol" panose="05050102010706020507" pitchFamily="18" charset="2"/>
              </a:rPr>
              <a:t>F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</a:t>
            </a:r>
            <a:r>
              <a:rPr lang="en-US" altLang="en-US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/>
          </a:p>
        </p:txBody>
      </p:sp>
      <p:sp>
        <p:nvSpPr>
          <p:cNvPr id="24582" name="TextBox 7">
            <a:extLst>
              <a:ext uri="{FF2B5EF4-FFF2-40B4-BE49-F238E27FC236}">
                <a16:creationId xmlns:a16="http://schemas.microsoft.com/office/drawing/2014/main" id="{073CFCEB-5E84-4C49-A1B8-DD64931F1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3" y="3935048"/>
            <a:ext cx="88677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vi-VN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</a:t>
            </a:r>
            <a:r>
              <a:rPr lang="vi-VN" altLang="en-US" sz="3200" b="1" baseline="-25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vi-VN" altLang="en-US" sz="3200" dirty="0">
                <a:latin typeface="+mn-lt"/>
                <a:cs typeface="Times New Roman" panose="02020603050405020304" pitchFamily="18" charset="0"/>
              </a:rPr>
              <a:t> +  </a:t>
            </a:r>
            <a:r>
              <a:rPr lang="vi-VN" altLang="en-US" sz="32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</a:t>
            </a:r>
            <a:r>
              <a:rPr lang="vi-VN" altLang="en-US" sz="32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vi-VN" altLang="en-US" sz="32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+mn-lt"/>
              </a:rPr>
              <a:t>⇌ </a:t>
            </a:r>
            <a:r>
              <a:rPr lang="vi-VN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</a:t>
            </a:r>
            <a:r>
              <a:rPr lang="vi-VN" altLang="en-US" sz="3200" b="1" baseline="-25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vi-VN" altLang="en-US" sz="32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vi-VN" altLang="en-US" sz="3200" b="1" dirty="0">
                <a:latin typeface="+mn-lt"/>
                <a:cs typeface="Times New Roman" panose="02020603050405020304" pitchFamily="18" charset="0"/>
              </a:rPr>
              <a:t>+ </a:t>
            </a:r>
            <a:r>
              <a:rPr lang="vi-VN" altLang="en-US" sz="32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</a:t>
            </a:r>
            <a:r>
              <a:rPr lang="vi-VN" altLang="en-US" sz="32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32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; 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G = G</a:t>
            </a:r>
            <a:r>
              <a:rPr lang="en-US" altLang="en-US" sz="3200" baseline="-25000" dirty="0">
                <a:latin typeface="+mn-lt"/>
                <a:sym typeface="Symbol" panose="05050102010706020507" pitchFamily="18" charset="2"/>
              </a:rPr>
              <a:t>2</a:t>
            </a:r>
            <a:r>
              <a:rPr lang="en-US" altLang="en-US" sz="3200" baseline="30000" dirty="0">
                <a:latin typeface="+mn-lt"/>
                <a:sym typeface="Symbol" panose="05050102010706020507" pitchFamily="18" charset="2"/>
              </a:rPr>
              <a:t>’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 + G</a:t>
            </a:r>
            <a:r>
              <a:rPr lang="en-US" altLang="en-US" sz="3200" baseline="-25000" dirty="0">
                <a:latin typeface="+mn-lt"/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 </a:t>
            </a:r>
            <a:endParaRPr lang="en-US" altLang="en-US" sz="3200" dirty="0">
              <a:latin typeface="+mn-lt"/>
            </a:endParaRPr>
          </a:p>
        </p:txBody>
      </p:sp>
      <p:sp>
        <p:nvSpPr>
          <p:cNvPr id="24583" name="TextBox 8">
            <a:extLst>
              <a:ext uri="{FF2B5EF4-FFF2-40B4-BE49-F238E27FC236}">
                <a16:creationId xmlns:a16="http://schemas.microsoft.com/office/drawing/2014/main" id="{466F4A92-4845-4DFE-832A-C1313F73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4896" y="4425767"/>
            <a:ext cx="9228896" cy="269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= -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nF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(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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)= -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nF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(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OXH</a:t>
            </a:r>
            <a:r>
              <a:rPr lang="vi-VN" alt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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KHỬ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)= -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nFE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E :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hiệu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thế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suất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động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pin).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 </a:t>
            </a:r>
            <a:r>
              <a:rPr lang="en-US" altLang="en-US" sz="28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→ E &gt; 0  G</a:t>
            </a:r>
            <a:r>
              <a:rPr lang="en-US" altLang="en-US" sz="28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&lt; 0: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pư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phát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theo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chiều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thuận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C2065C-4E9C-4CD7-8886-85E411E01A26}"/>
              </a:ext>
            </a:extLst>
          </p:cNvPr>
          <p:cNvCxnSpPr>
            <a:cxnSpLocks/>
          </p:cNvCxnSpPr>
          <p:nvPr/>
        </p:nvCxnSpPr>
        <p:spPr>
          <a:xfrm>
            <a:off x="597694" y="3810000"/>
            <a:ext cx="776763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832D69-67A9-45D0-8C05-851FF6517357}"/>
              </a:ext>
            </a:extLst>
          </p:cNvPr>
          <p:cNvSpPr txBox="1"/>
          <p:nvPr/>
        </p:nvSpPr>
        <p:spPr>
          <a:xfrm>
            <a:off x="3976205" y="845671"/>
            <a:ext cx="153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en-US" sz="2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&lt; </a:t>
            </a:r>
            <a:r>
              <a:rPr lang="en-US" altLang="en-US" sz="2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27900-79E5-4EDD-BAC9-DAA2937436E4}"/>
              </a:ext>
            </a:extLst>
          </p:cNvPr>
          <p:cNvSpPr txBox="1"/>
          <p:nvPr/>
        </p:nvSpPr>
        <p:spPr>
          <a:xfrm>
            <a:off x="1518560" y="830298"/>
            <a:ext cx="143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en-US" sz="2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&gt; </a:t>
            </a:r>
            <a:r>
              <a:rPr lang="en-US" altLang="en-US" sz="2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5C6DE-8F6A-4FEE-BCDC-FEF2ADAA38DC}"/>
              </a:ext>
            </a:extLst>
          </p:cNvPr>
          <p:cNvSpPr txBox="1"/>
          <p:nvPr/>
        </p:nvSpPr>
        <p:spPr>
          <a:xfrm>
            <a:off x="304800" y="1391637"/>
            <a:ext cx="257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4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 mạnh hơn 2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DFC67-43B8-4840-A159-EF4EB2FFA8D5}"/>
              </a:ext>
            </a:extLst>
          </p:cNvPr>
          <p:cNvSpPr txBox="1"/>
          <p:nvPr/>
        </p:nvSpPr>
        <p:spPr>
          <a:xfrm>
            <a:off x="2991124" y="137184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4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KHỬ mạnh hơn 1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0C89D-4B0B-452D-95AD-C6035641424A}"/>
              </a:ext>
            </a:extLst>
          </p:cNvPr>
          <p:cNvSpPr txBox="1"/>
          <p:nvPr/>
        </p:nvSpPr>
        <p:spPr>
          <a:xfrm>
            <a:off x="5360735" y="1004293"/>
            <a:ext cx="477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1325AD4-8D43-4705-9836-C6E975416E00}"/>
              </a:ext>
            </a:extLst>
          </p:cNvPr>
          <p:cNvSpPr/>
          <p:nvPr/>
        </p:nvSpPr>
        <p:spPr>
          <a:xfrm rot="10800000">
            <a:off x="5428857" y="1068562"/>
            <a:ext cx="415806" cy="184643"/>
          </a:xfrm>
          <a:prstGeom prst="leftArrow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  <p:bldP spid="24583" grpId="0"/>
      <p:bldP spid="6" grpId="0"/>
      <p:bldP spid="7" grpId="0"/>
      <p:bldP spid="8" grpId="0"/>
      <p:bldP spid="10" grpId="0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D5AF-05D6-4A35-A611-ABFE68BF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3" y="-91315"/>
            <a:ext cx="7886700" cy="1143000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CHIỀU PHẢN ỨNG OXY HÓA- KHỬ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99528-E748-4548-A741-59259BBA7CB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30708" y="907623"/>
            <a:ext cx="9144000" cy="1660455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</a:t>
            </a:r>
            <a:r>
              <a:rPr lang="vi-VN" altLang="en-US" sz="2800" b="1" baseline="-25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vi-VN" altLang="en-US" sz="2800" dirty="0">
                <a:latin typeface="+mn-lt"/>
                <a:cs typeface="Times New Roman" panose="02020603050405020304" pitchFamily="18" charset="0"/>
              </a:rPr>
              <a:t> + 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</a:t>
            </a:r>
            <a:r>
              <a:rPr lang="vi-VN" altLang="en-US" sz="28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2800" dirty="0">
                <a:latin typeface="+mn-lt"/>
              </a:rPr>
              <a:t>⇌</a:t>
            </a:r>
            <a:r>
              <a:rPr lang="vi-VN" altLang="en-US" sz="28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vi-VN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</a:t>
            </a:r>
            <a:r>
              <a:rPr lang="vi-VN" altLang="en-US" sz="2800" b="1" baseline="-25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             </a:t>
            </a:r>
            <a:r>
              <a:rPr lang="vi-VN" altLang="en-US" sz="2800" b="1" dirty="0">
                <a:latin typeface="+mn-lt"/>
                <a:cs typeface="Times New Roman" panose="02020603050405020304" pitchFamily="18" charset="0"/>
              </a:rPr>
              <a:t>+</a:t>
            </a:r>
            <a:r>
              <a:rPr lang="en-US" altLang="en-US" sz="2800" b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</a:t>
            </a:r>
            <a:r>
              <a:rPr lang="vi-VN" altLang="en-US" sz="28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28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                             </a:t>
            </a:r>
            <a:r>
              <a:rPr lang="en-US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; </a:t>
            </a:r>
            <a:r>
              <a:rPr lang="en-US" altLang="en-US" sz="2800" b="1" dirty="0">
                <a:latin typeface="+mn-lt"/>
                <a:sym typeface="Symbol" panose="05050102010706020507" pitchFamily="18" charset="2"/>
              </a:rPr>
              <a:t>G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+mn-lt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3" name="TextBox 8">
            <a:extLst>
              <a:ext uri="{FF2B5EF4-FFF2-40B4-BE49-F238E27FC236}">
                <a16:creationId xmlns:a16="http://schemas.microsoft.com/office/drawing/2014/main" id="{466F4A92-4845-4DFE-832A-C1313F73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4896" y="1931750"/>
            <a:ext cx="9228896" cy="204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= -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nFE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-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nF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(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OXH</a:t>
            </a:r>
            <a:r>
              <a:rPr lang="vi-VN" alt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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KHỬ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)= -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nF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(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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r>
              <a:rPr lang="en-US" altLang="en-US" sz="28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 </a:t>
            </a:r>
            <a:r>
              <a:rPr lang="en-US" altLang="en-US" sz="28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→ E &lt; 0 G</a:t>
            </a:r>
            <a:r>
              <a:rPr lang="en-US" altLang="en-US" sz="28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&gt; 0: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pư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phát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theo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chiều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nghịch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32D69-67A9-45D0-8C05-851FF6517357}"/>
              </a:ext>
            </a:extLst>
          </p:cNvPr>
          <p:cNvSpPr txBox="1"/>
          <p:nvPr/>
        </p:nvSpPr>
        <p:spPr>
          <a:xfrm>
            <a:off x="6510924" y="843915"/>
            <a:ext cx="171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en-US" sz="2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&lt; </a:t>
            </a:r>
            <a:r>
              <a:rPr lang="en-US" altLang="en-US" sz="2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27900-79E5-4EDD-BAC9-DAA2937436E4}"/>
              </a:ext>
            </a:extLst>
          </p:cNvPr>
          <p:cNvSpPr txBox="1"/>
          <p:nvPr/>
        </p:nvSpPr>
        <p:spPr>
          <a:xfrm>
            <a:off x="4200084" y="850418"/>
            <a:ext cx="158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en-US" sz="2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&gt; </a:t>
            </a:r>
            <a:r>
              <a:rPr lang="en-US" altLang="en-US" sz="2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5C6DE-8F6A-4FEE-BCDC-FEF2ADAA38DC}"/>
              </a:ext>
            </a:extLst>
          </p:cNvPr>
          <p:cNvSpPr txBox="1"/>
          <p:nvPr/>
        </p:nvSpPr>
        <p:spPr>
          <a:xfrm>
            <a:off x="3150565" y="1367135"/>
            <a:ext cx="257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4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vi-V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4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hơn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1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DFC67-43B8-4840-A159-EF4EB2FFA8D5}"/>
              </a:ext>
            </a:extLst>
          </p:cNvPr>
          <p:cNvSpPr txBox="1"/>
          <p:nvPr/>
        </p:nvSpPr>
        <p:spPr>
          <a:xfrm>
            <a:off x="5729630" y="1380762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4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KHỬ </a:t>
            </a:r>
            <a:r>
              <a:rPr lang="en-US" alt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vi-VN" altLang="en-US" sz="24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hơn </a:t>
            </a:r>
            <a:r>
              <a:rPr lang="en-US" altLang="en-US" sz="24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2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0C89D-4B0B-452D-95AD-C6035641424A}"/>
              </a:ext>
            </a:extLst>
          </p:cNvPr>
          <p:cNvSpPr txBox="1"/>
          <p:nvPr/>
        </p:nvSpPr>
        <p:spPr>
          <a:xfrm>
            <a:off x="2764421" y="988160"/>
            <a:ext cx="477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1325AD4-8D43-4705-9836-C6E975416E00}"/>
              </a:ext>
            </a:extLst>
          </p:cNvPr>
          <p:cNvSpPr/>
          <p:nvPr/>
        </p:nvSpPr>
        <p:spPr>
          <a:xfrm>
            <a:off x="2795058" y="1036154"/>
            <a:ext cx="415806" cy="184643"/>
          </a:xfrm>
          <a:prstGeom prst="leftArrow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FEC1F-93BC-4879-8BD0-916F24C68A95}"/>
              </a:ext>
            </a:extLst>
          </p:cNvPr>
          <p:cNvSpPr txBox="1"/>
          <p:nvPr/>
        </p:nvSpPr>
        <p:spPr>
          <a:xfrm>
            <a:off x="94388" y="3950714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en-US" sz="3200" dirty="0">
                <a:solidFill>
                  <a:srgbClr val="CC00FF"/>
                </a:solidFill>
              </a:rPr>
              <a:t> </a:t>
            </a:r>
            <a:r>
              <a:rPr lang="en-US" altLang="en-US" sz="3200" dirty="0">
                <a:solidFill>
                  <a:srgbClr val="CC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en-US" sz="3200" baseline="-25000" dirty="0">
                <a:solidFill>
                  <a:srgbClr val="CC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3200" dirty="0">
                <a:solidFill>
                  <a:srgbClr val="CC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 </a:t>
            </a:r>
            <a:r>
              <a:rPr lang="en-US" altLang="en-US" sz="3200" baseline="-25000" dirty="0">
                <a:solidFill>
                  <a:srgbClr val="CC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 E = 0 → G</a:t>
            </a:r>
            <a:r>
              <a:rPr lang="en-US" alt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0: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pư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đạt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cân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r>
              <a:rPr lang="en-US" sz="3200" dirty="0">
                <a:solidFill>
                  <a:srgbClr val="CC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9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6" grpId="0"/>
      <p:bldP spid="7" grpId="0"/>
      <p:bldP spid="8" grpId="0"/>
      <p:bldP spid="10" grpId="0"/>
      <p:bldP spid="12" grpId="0" animBg="1"/>
      <p:bldP spid="13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C81C51D-1B5C-4DBF-AC97-C0B552538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89154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DỤNG.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đk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25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Ag, Fe, Mg.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ở 25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Fe;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ợt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0,8;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0,44;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2,37; 0,34 [V]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C48F647-ECA0-4695-B8BB-4FD0E3976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3032858"/>
            <a:ext cx="8001000" cy="914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Cu)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&gt; 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OXH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4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59F7B-2954-4444-A93C-D7498237FE84}"/>
              </a:ext>
            </a:extLst>
          </p:cNvPr>
          <p:cNvSpPr txBox="1"/>
          <p:nvPr/>
        </p:nvSpPr>
        <p:spPr>
          <a:xfrm>
            <a:off x="228600" y="3962400"/>
            <a:ext cx="876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Cu) = 0,34 V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&gt; 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alt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- 0,44V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A32E-2019-4F94-976E-7EF072AEED72}"/>
              </a:ext>
            </a:extLst>
          </p:cNvPr>
          <p:cNvSpPr txBox="1"/>
          <p:nvPr/>
        </p:nvSpPr>
        <p:spPr>
          <a:xfrm>
            <a:off x="228600" y="4774648"/>
            <a:ext cx="876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Cu) = 0,34 V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&gt; 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en-US" alt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- 2,37 V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5ADBE-A00A-4340-83F5-400A6325935C}"/>
              </a:ext>
            </a:extLst>
          </p:cNvPr>
          <p:cNvSpPr txBox="1"/>
          <p:nvPr/>
        </p:nvSpPr>
        <p:spPr>
          <a:xfrm>
            <a:off x="2895600" y="5555431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Fe, Mg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" grpId="0"/>
      <p:bldP spid="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BA63884-8B99-4054-B069-CFC4A8FA6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4" y="2766218"/>
            <a:ext cx="92202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DỤNG. </a:t>
            </a:r>
            <a:r>
              <a:rPr lang="en-US" alt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en-US" alt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alt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alt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alt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br>
              <a:rPr lang="en-US" altLang="en-US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(dd)  + 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2Fe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⇌ </a:t>
            </a:r>
            <a:r>
              <a:rPr lang="fr-FR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2Fe</a:t>
            </a:r>
            <a:r>
              <a:rPr lang="fr-FR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 + </a:t>
            </a:r>
            <a:r>
              <a:rPr lang="fr-FR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</a:t>
            </a:r>
            <a:r>
              <a:rPr lang="fr-FR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    (1)</a:t>
            </a:r>
            <a:b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fr-FR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    +   </a:t>
            </a:r>
            <a:r>
              <a:rPr lang="fr-FR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fr-FR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   ⇌  </a:t>
            </a:r>
            <a:r>
              <a:rPr lang="fr-FR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(r)      +  </a:t>
            </a:r>
            <a:r>
              <a:rPr lang="fr-FR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fr-FR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    (2)</a:t>
            </a:r>
            <a:b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2Fe</a:t>
            </a:r>
            <a:r>
              <a:rPr lang="fr-FR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  +  </a:t>
            </a:r>
            <a:r>
              <a:rPr lang="fr-FR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fr-FR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⇌  </a:t>
            </a:r>
            <a:r>
              <a:rPr lang="fr-FR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2Fe</a:t>
            </a:r>
            <a:r>
              <a:rPr lang="fr-FR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 +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2Cl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   (3)</a:t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Cho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ở 25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0C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 :</a:t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 = +0,15V    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= +0,77V</a:t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Ag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     = +0,8V      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Cr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 = -0,41V</a:t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Cl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     = +1,36V     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= +0,77V</a:t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E272B27-5783-433E-94F4-403DD3BBA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7639" y="5579659"/>
            <a:ext cx="2748756" cy="9953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endParaRPr lang="en-US" alt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1F495-087D-4E12-85F5-FD0FA6A6AB39}"/>
              </a:ext>
            </a:extLst>
          </p:cNvPr>
          <p:cNvSpPr txBox="1"/>
          <p:nvPr/>
        </p:nvSpPr>
        <p:spPr>
          <a:xfrm>
            <a:off x="283864" y="5579659"/>
            <a:ext cx="297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altLang="en-US" sz="2800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nghịch</a:t>
            </a:r>
            <a:endParaRPr lang="en-US" sz="2800" dirty="0">
              <a:solidFill>
                <a:srgbClr val="CC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E2A2D-A148-4BBE-8002-E99BD4FECB41}"/>
              </a:ext>
            </a:extLst>
          </p:cNvPr>
          <p:cNvSpPr txBox="1"/>
          <p:nvPr/>
        </p:nvSpPr>
        <p:spPr>
          <a:xfrm>
            <a:off x="3322040" y="5579659"/>
            <a:ext cx="289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F7BCB-D3BE-4487-999A-40E993166DC1}"/>
              </a:ext>
            </a:extLst>
          </p:cNvPr>
          <p:cNvSpPr txBox="1"/>
          <p:nvPr/>
        </p:nvSpPr>
        <p:spPr>
          <a:xfrm>
            <a:off x="4452144" y="4775231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E6A0D-9E18-4DB8-B564-0AD4C7E218AC}"/>
              </a:ext>
            </a:extLst>
          </p:cNvPr>
          <p:cNvSpPr txBox="1"/>
          <p:nvPr/>
        </p:nvSpPr>
        <p:spPr>
          <a:xfrm>
            <a:off x="4452144" y="3498661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00FF"/>
                </a:solidFill>
              </a:rPr>
              <a:t>&lt;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6FFF5-1777-43A0-B0D1-2FF1AD04BA20}"/>
              </a:ext>
            </a:extLst>
          </p:cNvPr>
          <p:cNvSpPr txBox="1"/>
          <p:nvPr/>
        </p:nvSpPr>
        <p:spPr>
          <a:xfrm>
            <a:off x="4452144" y="418521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6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" grpId="0"/>
      <p:bldP spid="3" grpId="0"/>
      <p:bldP spid="4" grpId="0"/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909E-8EFE-4CFC-A914-76A5B6EC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4114800"/>
            <a:ext cx="89154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Sn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(dd)  + 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2Fe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⇌ </a:t>
            </a:r>
            <a:r>
              <a:rPr lang="fr-FR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2Fe</a:t>
            </a:r>
            <a:r>
              <a:rPr lang="fr-FR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 + </a:t>
            </a:r>
            <a:r>
              <a:rPr lang="fr-FR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</a:t>
            </a:r>
            <a:r>
              <a:rPr lang="fr-FR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br>
              <a:rPr lang="fr-FR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 = +0,15V    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= +0,77V</a:t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vi-VN" altLang="en-US" sz="2800" baseline="-25000" dirty="0"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vi-VN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OXH</a:t>
            </a:r>
            <a:r>
              <a:rPr lang="vi-VN" altLang="en-US" sz="2800" b="1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vi-VN" altLang="en-US" sz="2800" baseline="-25000" dirty="0"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vi-VN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KHỬ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0,15 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- 0,77 = - 0,62 [V] &lt; 0</a:t>
            </a:r>
            <a:b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vi-VN" altLang="en-US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altLang="en-US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en-US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phát</a:t>
            </a:r>
            <a:r>
              <a:rPr lang="en-US" altLang="en-US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theo</a:t>
            </a:r>
            <a:r>
              <a:rPr lang="en-US" altLang="en-US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chiều</a:t>
            </a:r>
            <a:r>
              <a:rPr lang="en-US" altLang="en-US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nghịch</a:t>
            </a:r>
            <a:r>
              <a:rPr lang="en-US" altLang="en-US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ở </a:t>
            </a:r>
            <a:r>
              <a:rPr lang="en-US" altLang="en-US" sz="32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đk</a:t>
            </a:r>
            <a:r>
              <a:rPr lang="en-US" altLang="en-US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chuẩn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DC43-33C6-4B66-8467-01B642DD8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76200"/>
            <a:ext cx="9029700" cy="2898775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CÁCH GIẢI KHÁC: G</a:t>
            </a:r>
            <a:r>
              <a:rPr lang="en-US" altLang="en-US" sz="28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-nFE</a:t>
            </a:r>
            <a:r>
              <a:rPr lang="en-US" altLang="en-US" sz="28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E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vi-VN" altLang="en-US" sz="2800" baseline="-25000" dirty="0"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vi-VN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OXH</a:t>
            </a:r>
            <a:r>
              <a:rPr lang="vi-VN" altLang="en-US" sz="2800" b="1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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vi-VN" altLang="en-US" sz="2800" baseline="-25000" dirty="0"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vi-VN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KHỬ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Nếu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</a:t>
            </a:r>
            <a:r>
              <a:rPr lang="en-US" altLang="en-US" sz="28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 0 : p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phát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theo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chiều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thuận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ở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đk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chuẩn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Nếu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</a:t>
            </a:r>
            <a:r>
              <a:rPr lang="en-US" altLang="en-US" sz="28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 0 : p</a:t>
            </a:r>
            <a:r>
              <a:rPr lang="vi-VN" altLang="en-US" sz="2800" dirty="0">
                <a:solidFill>
                  <a:srgbClr val="00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phát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theo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chiều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nghịch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ở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đk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chuẩn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3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6292-CA1D-4BDF-9277-642C7759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48" y="1999455"/>
            <a:ext cx="4852856" cy="132556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C612EB-04DD-42FD-A048-92F032DE1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2917" y="3870960"/>
            <a:ext cx="9048750" cy="12223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Dạng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OXH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theo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trật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tính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 sz="2800" dirty="0">
                <a:solidFill>
                  <a:srgbClr val="CC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OXH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tăng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dần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vi-VN" altLang="en-US" sz="2800" dirty="0">
                <a:solidFill>
                  <a:srgbClr val="CC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Mg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&lt;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Cl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MnO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0FFBA-0DA2-4FE0-8237-3D47FB44C740}"/>
              </a:ext>
            </a:extLst>
          </p:cNvPr>
          <p:cNvSpPr txBox="1">
            <a:spLocks/>
          </p:cNvSpPr>
          <p:nvPr/>
        </p:nvSpPr>
        <p:spPr bwMode="auto">
          <a:xfrm>
            <a:off x="353299" y="5105400"/>
            <a:ext cx="88392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Dạng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KHỬ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theo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trật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tính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khử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tăng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dần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vi-VN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↓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):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     F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&lt;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Mn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Cl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Mg </a:t>
            </a:r>
            <a:endParaRPr lang="en-US" alt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EDF63-EFF9-45B3-92AA-0C46040EC988}"/>
              </a:ext>
            </a:extLst>
          </p:cNvPr>
          <p:cNvSpPr txBox="1"/>
          <p:nvPr/>
        </p:nvSpPr>
        <p:spPr>
          <a:xfrm>
            <a:off x="4877674" y="304800"/>
            <a:ext cx="4243256" cy="3566160"/>
          </a:xfrm>
          <a:prstGeom prst="rect">
            <a:avLst/>
          </a:prstGeom>
          <a:noFill/>
          <a:ln w="25400">
            <a:solidFill>
              <a:srgbClr val="0066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/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2F</a:t>
            </a:r>
            <a:r>
              <a:rPr 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) = + 2,87V 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MnO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,H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Mn</a:t>
            </a:r>
            <a:r>
              <a:rPr 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)=1,51V 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Cl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/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2Cl</a:t>
            </a:r>
            <a:r>
              <a:rPr 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+1,36V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Mg</a:t>
            </a:r>
            <a:r>
              <a:rPr 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- 2,37V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A69D57-DC85-4EBD-BB73-D92F566CC7BF}"/>
              </a:ext>
            </a:extLst>
          </p:cNvPr>
          <p:cNvSpPr/>
          <p:nvPr/>
        </p:nvSpPr>
        <p:spPr>
          <a:xfrm>
            <a:off x="5486400" y="4648200"/>
            <a:ext cx="685800" cy="685800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B71B3-7D99-4149-9217-C7DE518ED82C}"/>
              </a:ext>
            </a:extLst>
          </p:cNvPr>
          <p:cNvSpPr txBox="1"/>
          <p:nvPr/>
        </p:nvSpPr>
        <p:spPr>
          <a:xfrm>
            <a:off x="6082149" y="460610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OXH max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70C1AD-E2D2-44FD-9BD9-445E17073CF2}"/>
              </a:ext>
            </a:extLst>
          </p:cNvPr>
          <p:cNvSpPr/>
          <p:nvPr/>
        </p:nvSpPr>
        <p:spPr>
          <a:xfrm>
            <a:off x="5486400" y="5870575"/>
            <a:ext cx="685800" cy="685800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94117-8F5A-4AD5-8082-3D09813AFB94}"/>
              </a:ext>
            </a:extLst>
          </p:cNvPr>
          <p:cNvSpPr txBox="1"/>
          <p:nvPr/>
        </p:nvSpPr>
        <p:spPr>
          <a:xfrm>
            <a:off x="6156951" y="582847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KHỬ 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B9AE-D6D6-4203-8072-FED68738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129534"/>
            <a:ext cx="9082088" cy="132556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Fe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/Fe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iết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sz="3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)= -0,44V=</a:t>
            </a:r>
            <a:r>
              <a:rPr lang="en-US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sz="30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0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; 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sz="3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3+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sz="30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)= 0,77V=</a:t>
            </a:r>
            <a:r>
              <a:rPr 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r>
              <a:rPr lang="en-US" sz="30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0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068B-1812-49F7-9E82-A9049F072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5237" y="1498550"/>
            <a:ext cx="8496300" cy="2260044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altLang="en-US" sz="2800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      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              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altLang="en-US" sz="2800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         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     </a:t>
            </a:r>
            <a:endParaRPr lang="en-US" altLang="en-US" sz="3200" baseline="-250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</a:t>
            </a:r>
            <a:endParaRPr lang="en-US" altLang="en-US" sz="3200" baseline="-25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3200" baseline="-25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sz="32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6D28A5-8744-4447-A7B6-A95B61538B19}"/>
              </a:ext>
            </a:extLst>
          </p:cNvPr>
          <p:cNvCxnSpPr>
            <a:cxnSpLocks/>
          </p:cNvCxnSpPr>
          <p:nvPr/>
        </p:nvCxnSpPr>
        <p:spPr>
          <a:xfrm flipH="1" flipV="1">
            <a:off x="7181850" y="3048000"/>
            <a:ext cx="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C1D5A6-0034-46C3-9B8C-0CB199DFC9AB}"/>
              </a:ext>
            </a:extLst>
          </p:cNvPr>
          <p:cNvCxnSpPr>
            <a:cxnSpLocks/>
          </p:cNvCxnSpPr>
          <p:nvPr/>
        </p:nvCxnSpPr>
        <p:spPr>
          <a:xfrm>
            <a:off x="857250" y="3124200"/>
            <a:ext cx="0" cy="457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131043-5E5C-4FD7-A683-680143F6F23F}"/>
              </a:ext>
            </a:extLst>
          </p:cNvPr>
          <p:cNvCxnSpPr/>
          <p:nvPr/>
        </p:nvCxnSpPr>
        <p:spPr>
          <a:xfrm>
            <a:off x="7315200" y="35052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74BAD5-0862-490C-864C-8A565D802098}"/>
              </a:ext>
            </a:extLst>
          </p:cNvPr>
          <p:cNvCxnSpPr>
            <a:cxnSpLocks/>
          </p:cNvCxnSpPr>
          <p:nvPr/>
        </p:nvCxnSpPr>
        <p:spPr>
          <a:xfrm>
            <a:off x="857250" y="3581400"/>
            <a:ext cx="6324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CDB0E-BF4E-493F-8EAC-D0B6F63D5CA0}"/>
              </a:ext>
            </a:extLst>
          </p:cNvPr>
          <p:cNvSpPr txBox="1"/>
          <p:nvPr/>
        </p:nvSpPr>
        <p:spPr>
          <a:xfrm>
            <a:off x="1378069" y="2191536"/>
            <a:ext cx="2628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-n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F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3B5D-87F1-4A28-AB52-49CFCF55DEDB}"/>
              </a:ext>
            </a:extLst>
          </p:cNvPr>
          <p:cNvSpPr txBox="1"/>
          <p:nvPr/>
        </p:nvSpPr>
        <p:spPr>
          <a:xfrm>
            <a:off x="4629149" y="2181788"/>
            <a:ext cx="25145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-n</a:t>
            </a:r>
            <a:r>
              <a:rPr lang="en-US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F</a:t>
            </a:r>
            <a:r>
              <a:rPr lang="en-US" altLang="en-US" sz="28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1B25E-4FF6-402C-95BC-F31909D604F7}"/>
              </a:ext>
            </a:extLst>
          </p:cNvPr>
          <p:cNvSpPr txBox="1"/>
          <p:nvPr/>
        </p:nvSpPr>
        <p:spPr>
          <a:xfrm>
            <a:off x="2971800" y="3052539"/>
            <a:ext cx="304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-n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F</a:t>
            </a:r>
            <a:r>
              <a:rPr lang="en-US" altLang="en-US" sz="28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47D4AE-D70F-485D-8103-B2DB2C6F0FB3}"/>
                  </a:ext>
                </a:extLst>
              </p:cNvPr>
              <p:cNvSpPr txBox="1"/>
              <p:nvPr/>
            </p:nvSpPr>
            <p:spPr>
              <a:xfrm>
                <a:off x="457200" y="3886417"/>
                <a:ext cx="8381999" cy="638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32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→ </a:t>
                </a:r>
                <a:r>
                  <a:rPr lang="en-US" altLang="en-US" sz="32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3200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3</a:t>
                </a:r>
                <a:r>
                  <a:rPr lang="en-US" altLang="en-US" sz="32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</a:t>
                </a:r>
                <a:r>
                  <a:rPr lang="en-US" altLang="en-US" sz="3200" baseline="30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altLang="en-US" sz="3200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3</a:t>
                </a:r>
                <a:r>
                  <a:rPr lang="en-US" altLang="en-US" sz="32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32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 </a:t>
                </a:r>
                <a:r>
                  <a:rPr lang="en-US" alt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3200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en-US" alt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</a:t>
                </a:r>
                <a:r>
                  <a:rPr lang="en-US" altLang="en-US" sz="3200" baseline="30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altLang="en-US" sz="3200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lang="en-US" altLang="en-US" sz="3200" baseline="-25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</a:t>
                </a:r>
                <a:r>
                  <a:rPr lang="en-US" altLang="en-US" sz="32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+   </a:t>
                </a:r>
                <a:r>
                  <a:rPr lang="en-US" altLang="en-US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3200" baseline="-25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altLang="en-US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</a:t>
                </a:r>
                <a:r>
                  <a:rPr lang="en-US" altLang="en-US" sz="32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altLang="en-US" sz="3200" baseline="-25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  </a:t>
                </a:r>
                <a:r>
                  <a:rPr lang="en-US" altLang="en-US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3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en-US" sz="3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sz="3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sz="3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en-US" sz="3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en-US" sz="3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en-US" sz="3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en-US" sz="3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en-US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47D4AE-D70F-485D-8103-B2DB2C6F0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86417"/>
                <a:ext cx="8381999" cy="638123"/>
              </a:xfrm>
              <a:prstGeom prst="rect">
                <a:avLst/>
              </a:prstGeom>
              <a:blipFill>
                <a:blip r:embed="rId2"/>
                <a:stretch>
                  <a:fillRect l="-1818" t="-1057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EC892C-1DC5-479D-841A-F3E3190D5F35}"/>
              </a:ext>
            </a:extLst>
          </p:cNvPr>
          <p:cNvSpPr txBox="1"/>
          <p:nvPr/>
        </p:nvSpPr>
        <p:spPr>
          <a:xfrm>
            <a:off x="358819" y="4552993"/>
            <a:ext cx="89091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  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alt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3+</a:t>
            </a:r>
            <a:r>
              <a:rPr lang="en-US" altLang="en-US" sz="32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altLang="en-US" sz="32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(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1.0,77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2.(-0,44)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):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- 0,037 [V]</a:t>
            </a:r>
            <a:endParaRPr lang="en-US" altLang="en-US" sz="32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B9AE-D6D6-4203-8072-FED68738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129534"/>
            <a:ext cx="9082088" cy="1325562"/>
          </a:xfrm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 ĐỒ LATIMER</a:t>
            </a:r>
            <a:br>
              <a:rPr lang="en-US" sz="3200" dirty="0"/>
            </a:br>
            <a:endParaRPr lang="en-US" sz="3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068B-1812-49F7-9E82-A9049F072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9595" y="880492"/>
            <a:ext cx="8496300" cy="2700907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800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         B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        C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       D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     </a:t>
            </a:r>
            <a:endParaRPr lang="en-US" altLang="en-US" sz="3200" baseline="-250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3200" baseline="-25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3200" baseline="-25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sz="32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6D28A5-8744-4447-A7B6-A95B61538B19}"/>
              </a:ext>
            </a:extLst>
          </p:cNvPr>
          <p:cNvCxnSpPr>
            <a:cxnSpLocks/>
          </p:cNvCxnSpPr>
          <p:nvPr/>
        </p:nvCxnSpPr>
        <p:spPr>
          <a:xfrm flipH="1" flipV="1">
            <a:off x="7076813" y="2315354"/>
            <a:ext cx="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C1D5A6-0034-46C3-9B8C-0CB199DFC9AB}"/>
              </a:ext>
            </a:extLst>
          </p:cNvPr>
          <p:cNvCxnSpPr>
            <a:cxnSpLocks/>
          </p:cNvCxnSpPr>
          <p:nvPr/>
        </p:nvCxnSpPr>
        <p:spPr>
          <a:xfrm>
            <a:off x="762000" y="2353454"/>
            <a:ext cx="0" cy="457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131043-5E5C-4FD7-A683-680143F6F23F}"/>
              </a:ext>
            </a:extLst>
          </p:cNvPr>
          <p:cNvCxnSpPr/>
          <p:nvPr/>
        </p:nvCxnSpPr>
        <p:spPr>
          <a:xfrm>
            <a:off x="7315200" y="35052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74BAD5-0862-490C-864C-8A565D802098}"/>
              </a:ext>
            </a:extLst>
          </p:cNvPr>
          <p:cNvCxnSpPr>
            <a:cxnSpLocks/>
          </p:cNvCxnSpPr>
          <p:nvPr/>
        </p:nvCxnSpPr>
        <p:spPr>
          <a:xfrm>
            <a:off x="762000" y="2832633"/>
            <a:ext cx="6324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CDB0E-BF4E-493F-8EAC-D0B6F63D5CA0}"/>
              </a:ext>
            </a:extLst>
          </p:cNvPr>
          <p:cNvSpPr txBox="1"/>
          <p:nvPr/>
        </p:nvSpPr>
        <p:spPr>
          <a:xfrm>
            <a:off x="1219200" y="1588836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/B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3B5D-87F1-4A28-AB52-49CFCF55DEDB}"/>
              </a:ext>
            </a:extLst>
          </p:cNvPr>
          <p:cNvSpPr txBox="1"/>
          <p:nvPr/>
        </p:nvSpPr>
        <p:spPr>
          <a:xfrm>
            <a:off x="3208311" y="1108867"/>
            <a:ext cx="14014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/C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1B25E-4FF6-402C-95BC-F31909D604F7}"/>
              </a:ext>
            </a:extLst>
          </p:cNvPr>
          <p:cNvSpPr txBox="1"/>
          <p:nvPr/>
        </p:nvSpPr>
        <p:spPr>
          <a:xfrm>
            <a:off x="3766508" y="2245796"/>
            <a:ext cx="304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n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7D4AE-D70F-485D-8103-B2DB2C6F0FB3}"/>
              </a:ext>
            </a:extLst>
          </p:cNvPr>
          <p:cNvSpPr txBox="1"/>
          <p:nvPr/>
        </p:nvSpPr>
        <p:spPr>
          <a:xfrm>
            <a:off x="523091" y="3069335"/>
            <a:ext cx="8722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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/B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/C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/D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41863-BAFD-44BB-84EC-2C03E594B216}"/>
              </a:ext>
            </a:extLst>
          </p:cNvPr>
          <p:cNvSpPr txBox="1"/>
          <p:nvPr/>
        </p:nvSpPr>
        <p:spPr>
          <a:xfrm>
            <a:off x="5431383" y="1588836"/>
            <a:ext cx="140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/D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9BE65-A027-4496-B75E-1BD052C333CD}"/>
              </a:ext>
            </a:extLst>
          </p:cNvPr>
          <p:cNvSpPr txBox="1"/>
          <p:nvPr/>
        </p:nvSpPr>
        <p:spPr>
          <a:xfrm>
            <a:off x="120222" y="4146553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/B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 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/C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 B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bền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bị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dị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phân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B 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C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4B3D2-025B-4806-98CC-452B68B36170}"/>
              </a:ext>
            </a:extLst>
          </p:cNvPr>
          <p:cNvSpPr txBox="1"/>
          <p:nvPr/>
        </p:nvSpPr>
        <p:spPr>
          <a:xfrm>
            <a:off x="114299" y="5168616"/>
            <a:ext cx="894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/B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 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/C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 B 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bền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do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hợp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phân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C 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B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068B-1812-49F7-9E82-A9049F072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499992"/>
            <a:ext cx="8496300" cy="270090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en-US" altLang="en-US" sz="3200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         H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        H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     </a:t>
            </a:r>
            <a:endParaRPr lang="en-US" altLang="en-US" sz="3200" baseline="-250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3200" baseline="-25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3200" baseline="-25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sz="32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6D28A5-8744-4447-A7B6-A95B61538B19}"/>
              </a:ext>
            </a:extLst>
          </p:cNvPr>
          <p:cNvCxnSpPr>
            <a:cxnSpLocks/>
          </p:cNvCxnSpPr>
          <p:nvPr/>
        </p:nvCxnSpPr>
        <p:spPr>
          <a:xfrm flipH="1" flipV="1">
            <a:off x="6324600" y="1219200"/>
            <a:ext cx="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C1D5A6-0034-46C3-9B8C-0CB199DFC9AB}"/>
              </a:ext>
            </a:extLst>
          </p:cNvPr>
          <p:cNvCxnSpPr>
            <a:cxnSpLocks/>
          </p:cNvCxnSpPr>
          <p:nvPr/>
        </p:nvCxnSpPr>
        <p:spPr>
          <a:xfrm>
            <a:off x="1143000" y="1295400"/>
            <a:ext cx="0" cy="457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131043-5E5C-4FD7-A683-680143F6F23F}"/>
              </a:ext>
            </a:extLst>
          </p:cNvPr>
          <p:cNvCxnSpPr/>
          <p:nvPr/>
        </p:nvCxnSpPr>
        <p:spPr>
          <a:xfrm>
            <a:off x="7315200" y="35052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74BAD5-0862-490C-864C-8A565D802098}"/>
              </a:ext>
            </a:extLst>
          </p:cNvPr>
          <p:cNvCxnSpPr>
            <a:cxnSpLocks/>
          </p:cNvCxnSpPr>
          <p:nvPr/>
        </p:nvCxnSpPr>
        <p:spPr>
          <a:xfrm>
            <a:off x="1143000" y="1752600"/>
            <a:ext cx="5181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CDB0E-BF4E-493F-8EAC-D0B6F63D5CA0}"/>
              </a:ext>
            </a:extLst>
          </p:cNvPr>
          <p:cNvSpPr txBox="1"/>
          <p:nvPr/>
        </p:nvSpPr>
        <p:spPr>
          <a:xfrm>
            <a:off x="1744339" y="328523"/>
            <a:ext cx="158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0,695 V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1B25E-4FF6-402C-95BC-F31909D604F7}"/>
              </a:ext>
            </a:extLst>
          </p:cNvPr>
          <p:cNvSpPr txBox="1"/>
          <p:nvPr/>
        </p:nvSpPr>
        <p:spPr>
          <a:xfrm>
            <a:off x="3095389" y="1262390"/>
            <a:ext cx="149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1,23 V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7D4AE-D70F-485D-8103-B2DB2C6F0FB3}"/>
              </a:ext>
            </a:extLst>
          </p:cNvPr>
          <p:cNvSpPr txBox="1"/>
          <p:nvPr/>
        </p:nvSpPr>
        <p:spPr>
          <a:xfrm>
            <a:off x="191760" y="1812191"/>
            <a:ext cx="96367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/H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4.1,23 = 2.0,695  +  2.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r>
              <a:rPr lang="en-US" alt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1,765 V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41863-BAFD-44BB-84EC-2C03E594B216}"/>
              </a:ext>
            </a:extLst>
          </p:cNvPr>
          <p:cNvSpPr txBox="1"/>
          <p:nvPr/>
        </p:nvSpPr>
        <p:spPr>
          <a:xfrm>
            <a:off x="4800600" y="416128"/>
            <a:ext cx="140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9BE65-A027-4496-B75E-1BD052C333CD}"/>
              </a:ext>
            </a:extLst>
          </p:cNvPr>
          <p:cNvSpPr txBox="1"/>
          <p:nvPr/>
        </p:nvSpPr>
        <p:spPr>
          <a:xfrm>
            <a:off x="200306" y="4170770"/>
            <a:ext cx="8915400" cy="14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&lt; </a:t>
            </a:r>
            <a:r>
              <a:rPr lang="en-US" altLang="en-US" sz="3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 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bền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bị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dị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phân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 O</a:t>
            </a:r>
            <a:r>
              <a:rPr lang="en-US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H</a:t>
            </a:r>
            <a:r>
              <a:rPr lang="en-US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endParaRPr lang="en-US" sz="3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4B3D2-025B-4806-98CC-452B68B36170}"/>
              </a:ext>
            </a:extLst>
          </p:cNvPr>
          <p:cNvSpPr txBox="1"/>
          <p:nvPr/>
        </p:nvSpPr>
        <p:spPr>
          <a:xfrm>
            <a:off x="128981" y="51855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ABAF0-D330-46BA-8753-C8C42075F69A}"/>
              </a:ext>
            </a:extLst>
          </p:cNvPr>
          <p:cNvSpPr txBox="1"/>
          <p:nvPr/>
        </p:nvSpPr>
        <p:spPr>
          <a:xfrm>
            <a:off x="952499" y="293234"/>
            <a:ext cx="38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20CB16-E699-4C63-B81D-AE1A004688B8}"/>
              </a:ext>
            </a:extLst>
          </p:cNvPr>
          <p:cNvSpPr txBox="1"/>
          <p:nvPr/>
        </p:nvSpPr>
        <p:spPr>
          <a:xfrm>
            <a:off x="6159747" y="293234"/>
            <a:ext cx="75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5AAF5-56E6-4E14-B461-44DBAD83CB67}"/>
              </a:ext>
            </a:extLst>
          </p:cNvPr>
          <p:cNvSpPr txBox="1"/>
          <p:nvPr/>
        </p:nvSpPr>
        <p:spPr>
          <a:xfrm>
            <a:off x="3825579" y="304496"/>
            <a:ext cx="59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E38F03-0DFE-4134-BEE8-372213A697A0}"/>
              </a:ext>
            </a:extLst>
          </p:cNvPr>
          <p:cNvSpPr txBox="1"/>
          <p:nvPr/>
        </p:nvSpPr>
        <p:spPr>
          <a:xfrm>
            <a:off x="5556253" y="718349"/>
            <a:ext cx="44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527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569F017-1E45-41C2-88D4-D132CD24F56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6201" y="381000"/>
            <a:ext cx="8686800" cy="14784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CẤU TẠO </a:t>
            </a:r>
            <a:br>
              <a:rPr lang="en-US" sz="32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&amp; HOẠT ĐỘNG NGUYÊN TỐ GANVANIC</a:t>
            </a:r>
          </a:p>
        </p:txBody>
      </p:sp>
      <p:pic>
        <p:nvPicPr>
          <p:cNvPr id="5" name="Picture 2" descr="21_05">
            <a:extLst>
              <a:ext uri="{FF2B5EF4-FFF2-40B4-BE49-F238E27FC236}">
                <a16:creationId xmlns:a16="http://schemas.microsoft.com/office/drawing/2014/main" id="{F6F7C934-8231-46A7-A84C-C769AC4A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981200"/>
            <a:ext cx="7010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56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A839C0D7-6E85-4295-8B4A-580C60076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62100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600" baseline="30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(dd) </a:t>
            </a:r>
            <a:r>
              <a:rPr lang="vi-VN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   </a:t>
            </a:r>
            <a:r>
              <a:rPr lang="vi-VN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Zn(r)</a:t>
            </a:r>
            <a:r>
              <a:rPr lang="en-US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⇌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Cu(r)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+  </a:t>
            </a:r>
            <a:r>
              <a:rPr lang="en-US" altLang="en-US" sz="36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600" baseline="30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F4587D4B-1A1D-48A8-80A4-CFC9413A16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78437" y="4466535"/>
            <a:ext cx="36576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2e</a:t>
            </a:r>
            <a:r>
              <a:rPr lang="en-US" alt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⇌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2800" b="1" baseline="30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</a:p>
        </p:txBody>
      </p:sp>
      <p:sp>
        <p:nvSpPr>
          <p:cNvPr id="366602" name="Text Box 10">
            <a:extLst>
              <a:ext uri="{FF2B5EF4-FFF2-40B4-BE49-F238E27FC236}">
                <a16:creationId xmlns:a16="http://schemas.microsoft.com/office/drawing/2014/main" id="{4C1B28FA-AEE9-41FC-BF28-5A28A8FF1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3" y="1549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+2</a:t>
            </a:r>
          </a:p>
        </p:txBody>
      </p:sp>
      <p:sp>
        <p:nvSpPr>
          <p:cNvPr id="366603" name="Text Box 11">
            <a:extLst>
              <a:ext uri="{FF2B5EF4-FFF2-40B4-BE49-F238E27FC236}">
                <a16:creationId xmlns:a16="http://schemas.microsoft.com/office/drawing/2014/main" id="{625CCEC2-6509-487C-A024-5C3C0D1A6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669" y="15684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6604" name="Text Box 12">
            <a:extLst>
              <a:ext uri="{FF2B5EF4-FFF2-40B4-BE49-F238E27FC236}">
                <a16:creationId xmlns:a16="http://schemas.microsoft.com/office/drawing/2014/main" id="{FD616578-E2D6-4E51-B878-89B8F7559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6" y="15464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6605" name="Text Box 13">
            <a:extLst>
              <a:ext uri="{FF2B5EF4-FFF2-40B4-BE49-F238E27FC236}">
                <a16:creationId xmlns:a16="http://schemas.microsoft.com/office/drawing/2014/main" id="{A10CE61E-FAB6-47BD-950F-D4A6FE9D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081" y="150018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+2</a:t>
            </a:r>
          </a:p>
        </p:txBody>
      </p:sp>
      <p:sp>
        <p:nvSpPr>
          <p:cNvPr id="366606" name="Text Box 14">
            <a:extLst>
              <a:ext uri="{FF2B5EF4-FFF2-40B4-BE49-F238E27FC236}">
                <a16:creationId xmlns:a16="http://schemas.microsoft.com/office/drawing/2014/main" id="{B1AD7991-2F96-4A91-9467-3DEFD285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669" y="3582258"/>
            <a:ext cx="297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7FFF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2800" b="1" baseline="30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+ 2e</a:t>
            </a:r>
            <a:r>
              <a:rPr lang="en-US" alt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⇌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  <a:p>
            <a:pPr eaLnBrk="1" hangingPunct="1">
              <a:spcBef>
                <a:spcPct val="50000"/>
              </a:spcBef>
            </a:pP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6607" name="Text Box 15">
            <a:extLst>
              <a:ext uri="{FF2B5EF4-FFF2-40B4-BE49-F238E27FC236}">
                <a16:creationId xmlns:a16="http://schemas.microsoft.com/office/drawing/2014/main" id="{361A608C-7FAE-4744-9533-B8EFF9B1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2273300"/>
            <a:ext cx="2514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oxyhoá</a:t>
            </a:r>
            <a:endParaRPr lang="en-US" altLang="en-US" sz="2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alt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endParaRPr lang="en-US" altLang="en-US" sz="2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608" name="Text Box 16">
            <a:extLst>
              <a:ext uri="{FF2B5EF4-FFF2-40B4-BE49-F238E27FC236}">
                <a16:creationId xmlns:a16="http://schemas.microsoft.com/office/drawing/2014/main" id="{1A7221EF-E5E9-478B-864C-6740A4C6E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669" y="2269463"/>
            <a:ext cx="2895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endParaRPr lang="en-US" altLang="en-US" sz="2800" b="1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oxyhoá</a:t>
            </a:r>
            <a:endParaRPr lang="en-US" altLang="en-US" sz="2800" b="1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609" name="Text Box 17">
            <a:extLst>
              <a:ext uri="{FF2B5EF4-FFF2-40B4-BE49-F238E27FC236}">
                <a16:creationId xmlns:a16="http://schemas.microsoft.com/office/drawing/2014/main" id="{226C74DF-5299-4EA4-A4AA-BB2A28107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163" y="3582258"/>
            <a:ext cx="3276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28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ne 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⇌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en-US" altLang="en-US" sz="28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610" name="Text Box 18">
            <a:extLst>
              <a:ext uri="{FF2B5EF4-FFF2-40B4-BE49-F238E27FC236}">
                <a16:creationId xmlns:a16="http://schemas.microsoft.com/office/drawing/2014/main" id="{61DC29C1-9166-48E9-8506-4B665D8CF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737100"/>
            <a:ext cx="3048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en-US" altLang="en-US" sz="28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ne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⇌  </a:t>
            </a:r>
            <a:r>
              <a:rPr lang="en-US" altLang="en-US" sz="2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2800" b="1" baseline="-25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800" b="1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611" name="Text Box 19">
            <a:extLst>
              <a:ext uri="{FF2B5EF4-FFF2-40B4-BE49-F238E27FC236}">
                <a16:creationId xmlns:a16="http://schemas.microsoft.com/office/drawing/2014/main" id="{1687A3D4-32B9-4888-85A4-F2AB6E42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43" y="3566847"/>
            <a:ext cx="33861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hử</a:t>
            </a:r>
            <a:r>
              <a:rPr lang="en-US" alt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i="1" dirty="0">
                <a:latin typeface="Times New Roman" panose="02020603050405020304" pitchFamily="18" charset="0"/>
              </a:rPr>
              <a:t>→ </a:t>
            </a:r>
            <a:r>
              <a:rPr lang="en-US" alt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800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alt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tod</a:t>
            </a:r>
            <a:endParaRPr lang="en-US" alt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612" name="Text Box 20">
            <a:extLst>
              <a:ext uri="{FF2B5EF4-FFF2-40B4-BE49-F238E27FC236}">
                <a16:creationId xmlns:a16="http://schemas.microsoft.com/office/drawing/2014/main" id="{28A227A1-9289-4410-8BF9-41368FE9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42" y="4669274"/>
            <a:ext cx="33861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xyhoá</a:t>
            </a:r>
            <a:r>
              <a:rPr lang="en-US" alt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nod</a:t>
            </a:r>
          </a:p>
        </p:txBody>
      </p:sp>
      <p:sp>
        <p:nvSpPr>
          <p:cNvPr id="366613" name="Text Box 21">
            <a:extLst>
              <a:ext uri="{FF2B5EF4-FFF2-40B4-BE49-F238E27FC236}">
                <a16:creationId xmlns:a16="http://schemas.microsoft.com/office/drawing/2014/main" id="{103107F0-76BB-4B24-BADC-B728682A7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22263"/>
            <a:ext cx="792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3200" b="1" baseline="-25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+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⇌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+  </a:t>
            </a:r>
            <a:r>
              <a:rPr lang="en-US" altLang="en-US" sz="32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3200" b="1" baseline="-25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3200" b="1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C086DD17-D843-4E58-9C46-2C35D68DC079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914400"/>
            <a:ext cx="4343400" cy="638175"/>
            <a:chOff x="1104" y="2288"/>
            <a:chExt cx="2736" cy="544"/>
          </a:xfrm>
        </p:grpSpPr>
        <p:sp>
          <p:nvSpPr>
            <p:cNvPr id="9239" name="AutoShape 23">
              <a:extLst>
                <a:ext uri="{FF2B5EF4-FFF2-40B4-BE49-F238E27FC236}">
                  <a16:creationId xmlns:a16="http://schemas.microsoft.com/office/drawing/2014/main" id="{82EDBAFC-186A-4D8F-ADF8-CE2DF98C5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52"/>
              <a:ext cx="2736" cy="480"/>
            </a:xfrm>
            <a:prstGeom prst="curvedUpArrow">
              <a:avLst>
                <a:gd name="adj1" fmla="val 42038"/>
                <a:gd name="adj2" fmla="val 156038"/>
                <a:gd name="adj3" fmla="val 33333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40" name="Text Box 24">
              <a:extLst>
                <a:ext uri="{FF2B5EF4-FFF2-40B4-BE49-F238E27FC236}">
                  <a16:creationId xmlns:a16="http://schemas.microsoft.com/office/drawing/2014/main" id="{72104099-D509-431B-BC65-285ECB405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9" y="2288"/>
              <a:ext cx="17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en-US" sz="2400" b="1">
                  <a:solidFill>
                    <a:srgbClr val="3366FF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75A489BC-31D9-4107-999E-B6D0186ADA8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838200"/>
            <a:ext cx="4572000" cy="711200"/>
            <a:chOff x="2544" y="2400"/>
            <a:chExt cx="2592" cy="697"/>
          </a:xfrm>
        </p:grpSpPr>
        <p:sp>
          <p:nvSpPr>
            <p:cNvPr id="9237" name="AutoShape 29">
              <a:extLst>
                <a:ext uri="{FF2B5EF4-FFF2-40B4-BE49-F238E27FC236}">
                  <a16:creationId xmlns:a16="http://schemas.microsoft.com/office/drawing/2014/main" id="{5C79BCB5-E8E7-4B6A-A31D-09BE473A6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00"/>
              <a:ext cx="2592" cy="672"/>
            </a:xfrm>
            <a:prstGeom prst="curvedUpArrow">
              <a:avLst>
                <a:gd name="adj1" fmla="val 28446"/>
                <a:gd name="adj2" fmla="val 105589"/>
                <a:gd name="adj3" fmla="val 33333"/>
              </a:avLst>
            </a:prstGeom>
            <a:solidFill>
              <a:srgbClr val="CCFFCC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38" name="Text Box 30">
              <a:extLst>
                <a:ext uri="{FF2B5EF4-FFF2-40B4-BE49-F238E27FC236}">
                  <a16:creationId xmlns:a16="http://schemas.microsoft.com/office/drawing/2014/main" id="{0D9E593E-3EE7-4898-83BA-1FE482CF3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542"/>
              <a:ext cx="10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en-US" sz="2400" b="1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234" name="TextBox 5">
            <a:extLst>
              <a:ext uri="{FF2B5EF4-FFF2-40B4-BE49-F238E27FC236}">
                <a16:creationId xmlns:a16="http://schemas.microsoft.com/office/drawing/2014/main" id="{EC1750A7-22BC-4161-A12C-102E25F38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38825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altLang="en-US" sz="2800" b="1" u="sng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altLang="en-US" sz="2800" b="1" u="sng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altLang="en-US" sz="28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F97E7-6A0A-4532-889E-7373D5B04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942975"/>
            <a:ext cx="846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77C0F1-6F4A-4962-928A-C6EB80E10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1019175"/>
            <a:ext cx="846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/>
      <p:bldP spid="366595" grpId="0" build="p"/>
      <p:bldP spid="366602" grpId="0"/>
      <p:bldP spid="366603" grpId="0"/>
      <p:bldP spid="366604" grpId="0"/>
      <p:bldP spid="366605" grpId="0"/>
      <p:bldP spid="366606" grpId="0"/>
      <p:bldP spid="366607" grpId="0"/>
      <p:bldP spid="366608" grpId="0"/>
      <p:bldP spid="366610" grpId="0"/>
      <p:bldP spid="366611" grpId="0"/>
      <p:bldP spid="366612" grpId="0"/>
      <p:bldP spid="366613" grpId="0"/>
      <p:bldP spid="9234" grpId="0"/>
      <p:bldP spid="4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>
            <a:extLst>
              <a:ext uri="{FF2B5EF4-FFF2-40B4-BE49-F238E27FC236}">
                <a16:creationId xmlns:a16="http://schemas.microsoft.com/office/drawing/2014/main" id="{6A56F681-8AC6-465F-9393-EB50D0EF5A38}"/>
              </a:ext>
            </a:extLst>
          </p:cNvPr>
          <p:cNvSpPr txBox="1"/>
          <p:nvPr/>
        </p:nvSpPr>
        <p:spPr>
          <a:xfrm rot="5400000">
            <a:off x="1587388" y="3766876"/>
            <a:ext cx="3135380" cy="1268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D9484DF-FF8C-4C90-B047-4E7F1587F8CA}"/>
              </a:ext>
            </a:extLst>
          </p:cNvPr>
          <p:cNvCxnSpPr>
            <a:cxnSpLocks/>
          </p:cNvCxnSpPr>
          <p:nvPr/>
        </p:nvCxnSpPr>
        <p:spPr>
          <a:xfrm>
            <a:off x="4818322" y="3406622"/>
            <a:ext cx="0" cy="2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 Box 4">
            <a:extLst>
              <a:ext uri="{FF2B5EF4-FFF2-40B4-BE49-F238E27FC236}">
                <a16:creationId xmlns:a16="http://schemas.microsoft.com/office/drawing/2014/main" id="{8D562BF0-550A-4F2B-ADD0-C6AC2F8E2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753" y="2104489"/>
            <a:ext cx="357027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fr-F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⇌ </a:t>
            </a:r>
            <a:r>
              <a:rPr lang="fr-FR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+ 2e </a:t>
            </a:r>
            <a:endParaRPr lang="en-US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571258E-0FE7-4353-8C1F-9AE2EFBB6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459" y="5988651"/>
            <a:ext cx="2924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 CuSO</a:t>
            </a:r>
            <a:r>
              <a:rPr lang="en-US" altLang="en-US" sz="28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1M</a:t>
            </a:r>
          </a:p>
        </p:txBody>
      </p:sp>
      <p:sp>
        <p:nvSpPr>
          <p:cNvPr id="64" name="Text Box 5">
            <a:extLst>
              <a:ext uri="{FF2B5EF4-FFF2-40B4-BE49-F238E27FC236}">
                <a16:creationId xmlns:a16="http://schemas.microsoft.com/office/drawing/2014/main" id="{4B7C174E-4FDD-4751-B8D4-050748882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504" y="2193023"/>
            <a:ext cx="378783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+ 2e  </a:t>
            </a:r>
            <a:r>
              <a:rPr lang="fr-F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⇌   </a:t>
            </a:r>
            <a:r>
              <a:rPr lang="fr-FR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BFD1FB-14E3-4A1B-814E-B6AECC3AD996}"/>
              </a:ext>
            </a:extLst>
          </p:cNvPr>
          <p:cNvSpPr txBox="1"/>
          <p:nvPr/>
        </p:nvSpPr>
        <p:spPr>
          <a:xfrm rot="5400000">
            <a:off x="5068608" y="3781784"/>
            <a:ext cx="3135380" cy="1268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603B757-AB9E-48E6-925F-A29D9A7F87A8}"/>
              </a:ext>
            </a:extLst>
          </p:cNvPr>
          <p:cNvSpPr/>
          <p:nvPr/>
        </p:nvSpPr>
        <p:spPr>
          <a:xfrm rot="5400000">
            <a:off x="3567896" y="4462934"/>
            <a:ext cx="2559440" cy="457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MÀNG NGĂN XỐP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ED07D-B574-4324-9789-47262AA2C3BA}"/>
              </a:ext>
            </a:extLst>
          </p:cNvPr>
          <p:cNvSpPr txBox="1"/>
          <p:nvPr/>
        </p:nvSpPr>
        <p:spPr>
          <a:xfrm>
            <a:off x="6698026" y="2916696"/>
            <a:ext cx="437052" cy="468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4A55CCD-8BFC-4206-8574-AC58C8CBC297}"/>
              </a:ext>
            </a:extLst>
          </p:cNvPr>
          <p:cNvSpPr txBox="1"/>
          <p:nvPr/>
        </p:nvSpPr>
        <p:spPr>
          <a:xfrm>
            <a:off x="7835042" y="2189780"/>
            <a:ext cx="55731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539B76-912E-4330-B27B-A086F96AF485}"/>
              </a:ext>
            </a:extLst>
          </p:cNvPr>
          <p:cNvSpPr txBox="1"/>
          <p:nvPr/>
        </p:nvSpPr>
        <p:spPr>
          <a:xfrm>
            <a:off x="3890865" y="2132435"/>
            <a:ext cx="36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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F9B467-259D-44D7-B325-A7B9D71A2B6F}"/>
              </a:ext>
            </a:extLst>
          </p:cNvPr>
          <p:cNvSpPr txBox="1"/>
          <p:nvPr/>
        </p:nvSpPr>
        <p:spPr>
          <a:xfrm>
            <a:off x="7525911" y="2146941"/>
            <a:ext cx="36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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40F5C-6282-4F81-8ECB-60DB239F3597}"/>
              </a:ext>
            </a:extLst>
          </p:cNvPr>
          <p:cNvSpPr txBox="1"/>
          <p:nvPr/>
        </p:nvSpPr>
        <p:spPr>
          <a:xfrm>
            <a:off x="1190075" y="2081022"/>
            <a:ext cx="55731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1B341-83F8-4111-B39F-16ADC961491A}"/>
              </a:ext>
            </a:extLst>
          </p:cNvPr>
          <p:cNvSpPr txBox="1"/>
          <p:nvPr/>
        </p:nvSpPr>
        <p:spPr>
          <a:xfrm>
            <a:off x="711545" y="2783997"/>
            <a:ext cx="133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 </a:t>
            </a:r>
          </a:p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(-)</a:t>
            </a:r>
          </a:p>
        </p:txBody>
      </p:sp>
      <p:sp>
        <p:nvSpPr>
          <p:cNvPr id="134" name="Lightning Bolt 133">
            <a:extLst>
              <a:ext uri="{FF2B5EF4-FFF2-40B4-BE49-F238E27FC236}">
                <a16:creationId xmlns:a16="http://schemas.microsoft.com/office/drawing/2014/main" id="{CD0DC8AF-424F-42ED-A900-7C155360D131}"/>
              </a:ext>
            </a:extLst>
          </p:cNvPr>
          <p:cNvSpPr/>
          <p:nvPr/>
        </p:nvSpPr>
        <p:spPr>
          <a:xfrm rot="12154630">
            <a:off x="1469740" y="5453957"/>
            <a:ext cx="1278102" cy="64231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ightning Bolt 142">
            <a:extLst>
              <a:ext uri="{FF2B5EF4-FFF2-40B4-BE49-F238E27FC236}">
                <a16:creationId xmlns:a16="http://schemas.microsoft.com/office/drawing/2014/main" id="{40DDEFF5-0E55-4052-87CE-CA55D13280E9}"/>
              </a:ext>
            </a:extLst>
          </p:cNvPr>
          <p:cNvSpPr/>
          <p:nvPr/>
        </p:nvSpPr>
        <p:spPr>
          <a:xfrm>
            <a:off x="1441259" y="5608053"/>
            <a:ext cx="1317720" cy="903819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1EEB25-1E3C-4C9D-B925-E2DC11F2B3A6}"/>
              </a:ext>
            </a:extLst>
          </p:cNvPr>
          <p:cNvSpPr txBox="1"/>
          <p:nvPr/>
        </p:nvSpPr>
        <p:spPr>
          <a:xfrm>
            <a:off x="2895858" y="5954795"/>
            <a:ext cx="200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[SO</a:t>
            </a:r>
            <a:r>
              <a:rPr 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endParaRPr 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5DA3BB6-AE77-40C2-B583-47B51B73D002}"/>
              </a:ext>
            </a:extLst>
          </p:cNvPr>
          <p:cNvSpPr txBox="1"/>
          <p:nvPr/>
        </p:nvSpPr>
        <p:spPr>
          <a:xfrm>
            <a:off x="3468773" y="2783997"/>
            <a:ext cx="4345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EC47A29-0A9C-40D3-A81F-0D119672A06D}"/>
              </a:ext>
            </a:extLst>
          </p:cNvPr>
          <p:cNvSpPr txBox="1"/>
          <p:nvPr/>
        </p:nvSpPr>
        <p:spPr>
          <a:xfrm>
            <a:off x="5647691" y="2801921"/>
            <a:ext cx="4345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F2C4E7-F69F-417F-8581-C5553388D7DE}"/>
              </a:ext>
            </a:extLst>
          </p:cNvPr>
          <p:cNvSpPr txBox="1"/>
          <p:nvPr/>
        </p:nvSpPr>
        <p:spPr>
          <a:xfrm>
            <a:off x="7298054" y="2753907"/>
            <a:ext cx="4345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C841F4A-FE51-4291-B488-722D601E83C1}"/>
              </a:ext>
            </a:extLst>
          </p:cNvPr>
          <p:cNvSpPr txBox="1"/>
          <p:nvPr/>
        </p:nvSpPr>
        <p:spPr>
          <a:xfrm>
            <a:off x="2030844" y="3054286"/>
            <a:ext cx="434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C19407-9B46-429E-A24B-35AB7BE27E80}"/>
              </a:ext>
            </a:extLst>
          </p:cNvPr>
          <p:cNvSpPr txBox="1"/>
          <p:nvPr/>
        </p:nvSpPr>
        <p:spPr>
          <a:xfrm>
            <a:off x="3788511" y="3060996"/>
            <a:ext cx="434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80797DE-A895-450A-A78C-97F671348A27}"/>
              </a:ext>
            </a:extLst>
          </p:cNvPr>
          <p:cNvSpPr txBox="1"/>
          <p:nvPr/>
        </p:nvSpPr>
        <p:spPr>
          <a:xfrm>
            <a:off x="6835474" y="3040400"/>
            <a:ext cx="434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55289C8-649D-4361-99DE-0C82D4B26C9F}"/>
              </a:ext>
            </a:extLst>
          </p:cNvPr>
          <p:cNvSpPr txBox="1"/>
          <p:nvPr/>
        </p:nvSpPr>
        <p:spPr>
          <a:xfrm>
            <a:off x="5937754" y="3047197"/>
            <a:ext cx="434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  <a:p>
            <a:pPr algn="r"/>
            <a:r>
              <a:rPr lang="en-US" sz="3200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42A1F-35B0-4A60-B38D-8468ABB5F1C1}"/>
              </a:ext>
            </a:extLst>
          </p:cNvPr>
          <p:cNvSpPr txBox="1"/>
          <p:nvPr/>
        </p:nvSpPr>
        <p:spPr>
          <a:xfrm>
            <a:off x="442120" y="127414"/>
            <a:ext cx="8425452" cy="1489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 dd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ZnSO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1M  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Cu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 dd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CuSO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1M</a:t>
            </a:r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1B7D722-0D8D-447D-8FDA-A8DC666FD3EB}"/>
              </a:ext>
            </a:extLst>
          </p:cNvPr>
          <p:cNvSpPr txBox="1"/>
          <p:nvPr/>
        </p:nvSpPr>
        <p:spPr>
          <a:xfrm>
            <a:off x="360945" y="182968"/>
            <a:ext cx="8714788" cy="13685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Zn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/Zn) &lt; </a:t>
            </a:r>
            <a:r>
              <a:rPr lang="en-US" altLang="en-US" sz="32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Cu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/Cu)</a:t>
            </a:r>
            <a:endParaRPr lang="vi-VN" altLang="en-US" sz="3200" b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97A8B3-D02F-4104-97C7-7C66478CD60F}"/>
              </a:ext>
            </a:extLst>
          </p:cNvPr>
          <p:cNvSpPr txBox="1"/>
          <p:nvPr/>
        </p:nvSpPr>
        <p:spPr>
          <a:xfrm>
            <a:off x="1144451" y="978442"/>
            <a:ext cx="729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electron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 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C626982-B6E3-4C2E-A99F-FB0D980E3D9B}"/>
              </a:ext>
            </a:extLst>
          </p:cNvPr>
          <p:cNvSpPr/>
          <p:nvPr/>
        </p:nvSpPr>
        <p:spPr>
          <a:xfrm>
            <a:off x="2427269" y="2904967"/>
            <a:ext cx="820693" cy="3731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rgbClr val="FF0000"/>
                </a:solidFill>
              </a:rPr>
              <a:t>2e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8A4427-BDF1-459A-93F5-1F0DD363F97D}"/>
              </a:ext>
            </a:extLst>
          </p:cNvPr>
          <p:cNvSpPr/>
          <p:nvPr/>
        </p:nvSpPr>
        <p:spPr>
          <a:xfrm>
            <a:off x="2497943" y="4425133"/>
            <a:ext cx="1008561" cy="7112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6FCA95B-FF55-4BB7-94CD-3776AEC72BC8}"/>
              </a:ext>
            </a:extLst>
          </p:cNvPr>
          <p:cNvSpPr txBox="1"/>
          <p:nvPr/>
        </p:nvSpPr>
        <p:spPr>
          <a:xfrm>
            <a:off x="7205858" y="2726844"/>
            <a:ext cx="82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197B0E-97B8-4227-8BD0-048688ABE1AA}"/>
              </a:ext>
            </a:extLst>
          </p:cNvPr>
          <p:cNvSpPr txBox="1"/>
          <p:nvPr/>
        </p:nvSpPr>
        <p:spPr>
          <a:xfrm>
            <a:off x="5043706" y="5981782"/>
            <a:ext cx="200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[SO</a:t>
            </a:r>
            <a:r>
              <a:rPr lang="en-US" sz="28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endParaRPr 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0510FC-40D7-4991-8B1B-307D1F82E46F}"/>
              </a:ext>
            </a:extLst>
          </p:cNvPr>
          <p:cNvSpPr txBox="1"/>
          <p:nvPr/>
        </p:nvSpPr>
        <p:spPr>
          <a:xfrm>
            <a:off x="2589377" y="2891571"/>
            <a:ext cx="497424" cy="4796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EA9B8A-82EF-46CA-94C0-51D1B07CBFA2}"/>
              </a:ext>
            </a:extLst>
          </p:cNvPr>
          <p:cNvSpPr txBox="1"/>
          <p:nvPr/>
        </p:nvSpPr>
        <p:spPr>
          <a:xfrm>
            <a:off x="3113105" y="2863501"/>
            <a:ext cx="627129" cy="5076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7C636AB-BE27-440C-9342-FA486A25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45" y="5987204"/>
            <a:ext cx="239020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 ZnSO</a:t>
            </a:r>
            <a:r>
              <a:rPr lang="en-US" altLang="en-US" sz="28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6F978F9-ED09-419A-BC58-F6A15B5B5C09}"/>
              </a:ext>
            </a:extLst>
          </p:cNvPr>
          <p:cNvSpPr txBox="1"/>
          <p:nvPr/>
        </p:nvSpPr>
        <p:spPr>
          <a:xfrm>
            <a:off x="2510518" y="2777449"/>
            <a:ext cx="4345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  <a:p>
            <a:r>
              <a:rPr lang="en-US" sz="3200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3B40A-080F-4593-AD94-F41436696B92}"/>
              </a:ext>
            </a:extLst>
          </p:cNvPr>
          <p:cNvSpPr txBox="1"/>
          <p:nvPr/>
        </p:nvSpPr>
        <p:spPr>
          <a:xfrm>
            <a:off x="1923123" y="2766585"/>
            <a:ext cx="82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C21672-8AC6-47C7-9804-BB79163900D1}"/>
              </a:ext>
            </a:extLst>
          </p:cNvPr>
          <p:cNvSpPr txBox="1"/>
          <p:nvPr/>
        </p:nvSpPr>
        <p:spPr>
          <a:xfrm rot="5400000">
            <a:off x="1576296" y="3781783"/>
            <a:ext cx="3135380" cy="1268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DAD04D8-3B5E-46EE-89FB-29E013B54F7A}"/>
              </a:ext>
            </a:extLst>
          </p:cNvPr>
          <p:cNvSpPr txBox="1"/>
          <p:nvPr/>
        </p:nvSpPr>
        <p:spPr>
          <a:xfrm rot="5400000">
            <a:off x="5092100" y="3785396"/>
            <a:ext cx="3135380" cy="1268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2074412-8C2E-46B0-B8E3-CE27E9B3CF07}"/>
              </a:ext>
            </a:extLst>
          </p:cNvPr>
          <p:cNvSpPr/>
          <p:nvPr/>
        </p:nvSpPr>
        <p:spPr>
          <a:xfrm>
            <a:off x="2439088" y="2893682"/>
            <a:ext cx="857257" cy="3874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rgbClr val="FF0000"/>
                </a:solidFill>
              </a:rPr>
              <a:t>2e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187356-9108-4546-91D7-70779285E8D2}"/>
              </a:ext>
            </a:extLst>
          </p:cNvPr>
          <p:cNvSpPr txBox="1"/>
          <p:nvPr/>
        </p:nvSpPr>
        <p:spPr>
          <a:xfrm>
            <a:off x="105855" y="48230"/>
            <a:ext cx="8918415" cy="19921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Hai dung dịch được phân cách bằng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màng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xốp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vi-VN" sz="28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dây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electron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Zn </a:t>
            </a:r>
            <a:r>
              <a:rPr lang="vi-V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Cu.</a:t>
            </a:r>
            <a:endParaRPr lang="vi-VN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Chiều dòng điện từ Cu  Zn.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FAB520-A056-4CA1-AC50-3A85CCA342E3}"/>
              </a:ext>
            </a:extLst>
          </p:cNvPr>
          <p:cNvSpPr txBox="1"/>
          <p:nvPr/>
        </p:nvSpPr>
        <p:spPr>
          <a:xfrm>
            <a:off x="6799375" y="2861920"/>
            <a:ext cx="406402" cy="4007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5D2135D-C9C8-4E99-AA6A-882931001DF4}"/>
              </a:ext>
            </a:extLst>
          </p:cNvPr>
          <p:cNvSpPr/>
          <p:nvPr/>
        </p:nvSpPr>
        <p:spPr>
          <a:xfrm>
            <a:off x="6583051" y="2904950"/>
            <a:ext cx="902263" cy="3874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rgbClr val="FF0000"/>
                </a:solidFill>
              </a:rPr>
              <a:t>2e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72BA5F9-7A4A-47ED-B65C-28A06AD31DF7}"/>
              </a:ext>
            </a:extLst>
          </p:cNvPr>
          <p:cNvSpPr/>
          <p:nvPr/>
        </p:nvSpPr>
        <p:spPr>
          <a:xfrm>
            <a:off x="2990270" y="4860077"/>
            <a:ext cx="857257" cy="3731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rgbClr val="FF0000"/>
                </a:solidFill>
              </a:rPr>
              <a:t>2e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764C9-AC52-4392-8452-BD88E3EE548C}"/>
              </a:ext>
            </a:extLst>
          </p:cNvPr>
          <p:cNvSpPr txBox="1"/>
          <p:nvPr/>
        </p:nvSpPr>
        <p:spPr>
          <a:xfrm>
            <a:off x="3134986" y="2880215"/>
            <a:ext cx="448146" cy="4929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6EF0F69-31B1-43B6-805E-12A7DEFDAF9C}"/>
              </a:ext>
            </a:extLst>
          </p:cNvPr>
          <p:cNvSpPr/>
          <p:nvPr/>
        </p:nvSpPr>
        <p:spPr>
          <a:xfrm>
            <a:off x="2969257" y="2899310"/>
            <a:ext cx="857257" cy="3874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rgbClr val="FF0000"/>
                </a:solidFill>
              </a:rPr>
              <a:t>2e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C2A51-FC3F-49D7-BB04-7F118F4F6281}"/>
              </a:ext>
            </a:extLst>
          </p:cNvPr>
          <p:cNvSpPr txBox="1"/>
          <p:nvPr/>
        </p:nvSpPr>
        <p:spPr>
          <a:xfrm>
            <a:off x="6222844" y="3052767"/>
            <a:ext cx="519044" cy="4303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6BC66F04-1B8B-4D89-9BB8-C3EA1420E2A9}"/>
              </a:ext>
            </a:extLst>
          </p:cNvPr>
          <p:cNvSpPr/>
          <p:nvPr/>
        </p:nvSpPr>
        <p:spPr>
          <a:xfrm>
            <a:off x="6134090" y="3109454"/>
            <a:ext cx="857257" cy="3731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rgbClr val="FF0000"/>
                </a:solidFill>
              </a:rPr>
              <a:t>2e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27B11-39CD-4619-878B-5BA6B941E61F}"/>
              </a:ext>
            </a:extLst>
          </p:cNvPr>
          <p:cNvSpPr txBox="1"/>
          <p:nvPr/>
        </p:nvSpPr>
        <p:spPr>
          <a:xfrm>
            <a:off x="3262352" y="3955877"/>
            <a:ext cx="71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EB1E4C0-1EDF-4D14-801C-672B7BE7BD6B}"/>
              </a:ext>
            </a:extLst>
          </p:cNvPr>
          <p:cNvSpPr txBox="1"/>
          <p:nvPr/>
        </p:nvSpPr>
        <p:spPr>
          <a:xfrm rot="5400000">
            <a:off x="2747871" y="4316504"/>
            <a:ext cx="2625069" cy="535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B9CE6C0-FD8C-4B79-AEAC-844953D0547A}"/>
              </a:ext>
            </a:extLst>
          </p:cNvPr>
          <p:cNvSpPr txBox="1"/>
          <p:nvPr/>
        </p:nvSpPr>
        <p:spPr>
          <a:xfrm rot="5400000">
            <a:off x="4371920" y="4447616"/>
            <a:ext cx="2702403" cy="535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D991E3-7B86-4DB8-9C55-5CF18B0845B0}"/>
              </a:ext>
            </a:extLst>
          </p:cNvPr>
          <p:cNvSpPr txBox="1"/>
          <p:nvPr/>
        </p:nvSpPr>
        <p:spPr>
          <a:xfrm rot="5400000">
            <a:off x="6233052" y="4328290"/>
            <a:ext cx="2702403" cy="535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1FD3B6-657B-4D09-9A1A-65385B38CC11}"/>
              </a:ext>
            </a:extLst>
          </p:cNvPr>
          <p:cNvSpPr/>
          <p:nvPr/>
        </p:nvSpPr>
        <p:spPr>
          <a:xfrm>
            <a:off x="5156920" y="3628921"/>
            <a:ext cx="769478" cy="7315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baseline="-25000" dirty="0">
                <a:solidFill>
                  <a:srgbClr val="CC00FF"/>
                </a:solidFill>
              </a:rPr>
              <a:t>SO42-</a:t>
            </a:r>
          </a:p>
          <a:p>
            <a:pPr algn="ctr"/>
            <a:r>
              <a:rPr lang="en-US" sz="2000" b="1" dirty="0" err="1">
                <a:solidFill>
                  <a:srgbClr val="CC00FF"/>
                </a:solidFill>
              </a:rPr>
              <a:t>aq</a:t>
            </a:r>
            <a:endParaRPr lang="en-US" sz="2000" b="1" dirty="0">
              <a:solidFill>
                <a:srgbClr val="CC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E91FA-6E1F-41E1-A38D-5A900401337A}"/>
              </a:ext>
            </a:extLst>
          </p:cNvPr>
          <p:cNvSpPr txBox="1"/>
          <p:nvPr/>
        </p:nvSpPr>
        <p:spPr>
          <a:xfrm>
            <a:off x="7736722" y="2743306"/>
            <a:ext cx="1420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CATOD</a:t>
            </a:r>
            <a:r>
              <a:rPr lang="vi-V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(+)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CD151B7-89E1-4049-B1E3-C54DBA3D3E64}"/>
              </a:ext>
            </a:extLst>
          </p:cNvPr>
          <p:cNvSpPr/>
          <p:nvPr/>
        </p:nvSpPr>
        <p:spPr>
          <a:xfrm>
            <a:off x="5156920" y="4779829"/>
            <a:ext cx="748621" cy="65279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baseline="-25000" dirty="0">
                <a:solidFill>
                  <a:srgbClr val="CC00FF"/>
                </a:solidFill>
              </a:rPr>
              <a:t>SO4</a:t>
            </a:r>
          </a:p>
          <a:p>
            <a:pPr algn="ctr"/>
            <a:r>
              <a:rPr lang="en-US" b="1" baseline="-25000" dirty="0">
                <a:solidFill>
                  <a:srgbClr val="CC00FF"/>
                </a:solidFill>
              </a:rPr>
              <a:t>2-</a:t>
            </a:r>
          </a:p>
          <a:p>
            <a:pPr algn="ctr"/>
            <a:r>
              <a:rPr lang="vi-VN" b="1" dirty="0">
                <a:solidFill>
                  <a:srgbClr val="CC00FF"/>
                </a:solidFill>
              </a:rPr>
              <a:t>aq</a:t>
            </a:r>
            <a:endParaRPr lang="en-US" b="1" dirty="0">
              <a:solidFill>
                <a:srgbClr val="CC00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90A69-F5D2-458F-80F8-439236B25075}"/>
              </a:ext>
            </a:extLst>
          </p:cNvPr>
          <p:cNvSpPr/>
          <p:nvPr/>
        </p:nvSpPr>
        <p:spPr>
          <a:xfrm>
            <a:off x="3780208" y="2859142"/>
            <a:ext cx="2232769" cy="53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7030A0"/>
                </a:solidFill>
              </a:rPr>
              <a:t>DÂY DẪN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F740961-5E37-4B77-AF9D-EB5106F968FB}"/>
              </a:ext>
            </a:extLst>
          </p:cNvPr>
          <p:cNvSpPr/>
          <p:nvPr/>
        </p:nvSpPr>
        <p:spPr>
          <a:xfrm>
            <a:off x="7766463" y="5025100"/>
            <a:ext cx="1101109" cy="92120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Cu</a:t>
            </a:r>
            <a:r>
              <a:rPr lang="vi-VN" b="1" baseline="30000" dirty="0">
                <a:solidFill>
                  <a:srgbClr val="FF0000"/>
                </a:solidFill>
              </a:rPr>
              <a:t>2+</a:t>
            </a:r>
            <a:endParaRPr lang="vi-VN" b="1" dirty="0">
              <a:solidFill>
                <a:srgbClr val="FF0000"/>
              </a:solidFill>
            </a:endParaRPr>
          </a:p>
          <a:p>
            <a:pPr algn="ctr"/>
            <a:r>
              <a:rPr lang="vi-VN" b="1" dirty="0">
                <a:solidFill>
                  <a:srgbClr val="FF0000"/>
                </a:solidFill>
              </a:rPr>
              <a:t>aq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757D816-5D28-4957-B1EA-C973F04E046D}"/>
              </a:ext>
            </a:extLst>
          </p:cNvPr>
          <p:cNvSpPr/>
          <p:nvPr/>
        </p:nvSpPr>
        <p:spPr>
          <a:xfrm>
            <a:off x="6036141" y="4911334"/>
            <a:ext cx="1273606" cy="11554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rgbClr val="0000FF"/>
                </a:solidFill>
              </a:rPr>
              <a:t>Cu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3177C16-A6E6-4696-9431-9C15A26A1ACD}"/>
              </a:ext>
            </a:extLst>
          </p:cNvPr>
          <p:cNvSpPr txBox="1"/>
          <p:nvPr/>
        </p:nvSpPr>
        <p:spPr>
          <a:xfrm rot="5400000">
            <a:off x="902455" y="4309795"/>
            <a:ext cx="2702403" cy="535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B458EAE-589C-4403-ABBB-7AA8404F1080}"/>
              </a:ext>
            </a:extLst>
          </p:cNvPr>
          <p:cNvSpPr/>
          <p:nvPr/>
        </p:nvSpPr>
        <p:spPr>
          <a:xfrm>
            <a:off x="2876637" y="5217968"/>
            <a:ext cx="874776" cy="7401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0000FF"/>
                </a:solidFill>
              </a:rPr>
              <a:t>Zn</a:t>
            </a:r>
            <a:r>
              <a:rPr lang="en-US" b="1" baseline="30000" dirty="0">
                <a:solidFill>
                  <a:srgbClr val="0000FF"/>
                </a:solidFill>
              </a:rPr>
              <a:t>2+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31BB20D7-BD12-43CA-9006-A21427BA1CCD}"/>
              </a:ext>
            </a:extLst>
          </p:cNvPr>
          <p:cNvSpPr/>
          <p:nvPr/>
        </p:nvSpPr>
        <p:spPr>
          <a:xfrm>
            <a:off x="501774" y="4807809"/>
            <a:ext cx="1051102" cy="9608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Zn</a:t>
            </a:r>
            <a:r>
              <a:rPr lang="vi-VN" b="1" baseline="30000" dirty="0">
                <a:solidFill>
                  <a:srgbClr val="FF0000"/>
                </a:solidFill>
              </a:rPr>
              <a:t>2+</a:t>
            </a:r>
            <a:endParaRPr lang="vi-VN" b="1" dirty="0">
              <a:solidFill>
                <a:srgbClr val="FF0000"/>
              </a:solidFill>
            </a:endParaRPr>
          </a:p>
          <a:p>
            <a:pPr algn="ctr"/>
            <a:r>
              <a:rPr lang="vi-VN" b="1" dirty="0">
                <a:solidFill>
                  <a:srgbClr val="FF0000"/>
                </a:solidFill>
              </a:rPr>
              <a:t>aq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3650A45-090B-48EF-89FA-F0DCC553A2CF}"/>
              </a:ext>
            </a:extLst>
          </p:cNvPr>
          <p:cNvSpPr/>
          <p:nvPr/>
        </p:nvSpPr>
        <p:spPr>
          <a:xfrm>
            <a:off x="2794136" y="5175340"/>
            <a:ext cx="1150339" cy="7776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86A12E7-4DBC-4F37-AFF5-C8BF99BAADB4}"/>
              </a:ext>
            </a:extLst>
          </p:cNvPr>
          <p:cNvSpPr/>
          <p:nvPr/>
        </p:nvSpPr>
        <p:spPr>
          <a:xfrm>
            <a:off x="2568208" y="4202290"/>
            <a:ext cx="874776" cy="753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0000FF"/>
                </a:solidFill>
              </a:rPr>
              <a:t>Zn</a:t>
            </a:r>
            <a:r>
              <a:rPr lang="en-US" b="1" baseline="30000" dirty="0">
                <a:solidFill>
                  <a:srgbClr val="0000FF"/>
                </a:solidFill>
              </a:rPr>
              <a:t>2+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598F0765-A872-4002-A426-1290935363D5}"/>
              </a:ext>
            </a:extLst>
          </p:cNvPr>
          <p:cNvSpPr/>
          <p:nvPr/>
        </p:nvSpPr>
        <p:spPr>
          <a:xfrm>
            <a:off x="460985" y="3661694"/>
            <a:ext cx="1051102" cy="9773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Zn</a:t>
            </a:r>
            <a:r>
              <a:rPr lang="vi-VN" b="1" baseline="30000" dirty="0">
                <a:solidFill>
                  <a:srgbClr val="FF0000"/>
                </a:solidFill>
              </a:rPr>
              <a:t>2+</a:t>
            </a:r>
            <a:endParaRPr lang="vi-VN" b="1" dirty="0">
              <a:solidFill>
                <a:srgbClr val="FF0000"/>
              </a:solidFill>
            </a:endParaRPr>
          </a:p>
          <a:p>
            <a:pPr algn="ctr"/>
            <a:r>
              <a:rPr lang="vi-VN" b="1" dirty="0">
                <a:solidFill>
                  <a:srgbClr val="FF0000"/>
                </a:solidFill>
              </a:rPr>
              <a:t>aq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9FCB127-64F9-48FE-9E0B-4CC6A91F325B}"/>
              </a:ext>
            </a:extLst>
          </p:cNvPr>
          <p:cNvSpPr/>
          <p:nvPr/>
        </p:nvSpPr>
        <p:spPr>
          <a:xfrm>
            <a:off x="2467452" y="4190367"/>
            <a:ext cx="1050958" cy="8185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22ADC1F-17B3-46A8-B3D4-7560E7149BEB}"/>
              </a:ext>
            </a:extLst>
          </p:cNvPr>
          <p:cNvSpPr/>
          <p:nvPr/>
        </p:nvSpPr>
        <p:spPr>
          <a:xfrm>
            <a:off x="7934045" y="3854456"/>
            <a:ext cx="1018087" cy="925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Cu</a:t>
            </a:r>
            <a:r>
              <a:rPr lang="vi-VN" b="1" baseline="30000" dirty="0">
                <a:solidFill>
                  <a:srgbClr val="FF0000"/>
                </a:solidFill>
              </a:rPr>
              <a:t>2+</a:t>
            </a:r>
            <a:endParaRPr lang="vi-VN" b="1" dirty="0">
              <a:solidFill>
                <a:srgbClr val="FF0000"/>
              </a:solidFill>
            </a:endParaRPr>
          </a:p>
          <a:p>
            <a:pPr algn="ctr"/>
            <a:r>
              <a:rPr lang="vi-VN" b="1" dirty="0">
                <a:solidFill>
                  <a:srgbClr val="FF0000"/>
                </a:solidFill>
              </a:rPr>
              <a:t>aq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D0BC98-9A2C-4543-909A-EEFA01F0BD79}"/>
              </a:ext>
            </a:extLst>
          </p:cNvPr>
          <p:cNvSpPr/>
          <p:nvPr/>
        </p:nvSpPr>
        <p:spPr>
          <a:xfrm>
            <a:off x="6025672" y="3700802"/>
            <a:ext cx="1281834" cy="12105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rgbClr val="0000FF"/>
                </a:solidFill>
              </a:rPr>
              <a:t>Cu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id="{F95677E0-1695-4CFF-BD9B-6786542F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36918"/>
            <a:ext cx="9024270" cy="19202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Zn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+ 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endParaRPr lang="en-US" alt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45469 0.0060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26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0217 0.3678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838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17969 -0.0048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139 L -0.25521 -0.0384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-199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-0.0066 -0.2944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-0.146 -0.0192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9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07407E-6 L 0.34132 0.0277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6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00712 0.1736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868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022E-16 L -0.19756 -0.0011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22448 -0.07639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3" y="-381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-0.08021 -0.180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14635 -0.01481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26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09" grpId="0" animBg="1"/>
      <p:bldP spid="111" grpId="0"/>
      <p:bldP spid="112" grpId="0"/>
      <p:bldP spid="8" grpId="0" animBg="1"/>
      <p:bldP spid="15" grpId="0"/>
      <p:bldP spid="116" grpId="0"/>
      <p:bldP spid="223" grpId="0" animBg="1"/>
      <p:bldP spid="67" grpId="0"/>
      <p:bldP spid="174" grpId="0"/>
      <p:bldP spid="104" grpId="0" animBg="1"/>
      <p:bldP spid="159" grpId="0" animBg="1"/>
      <p:bldP spid="175" grpId="0"/>
      <p:bldP spid="175" grpId="1"/>
      <p:bldP spid="65" grpId="0" animBg="1"/>
      <p:bldP spid="19" grpId="0" animBg="1"/>
      <p:bldP spid="176" grpId="0"/>
      <p:bldP spid="176" grpId="1"/>
      <p:bldP spid="161" grpId="0"/>
      <p:bldP spid="161" grpId="1"/>
      <p:bldP spid="5" grpId="0" animBg="1"/>
      <p:bldP spid="120" grpId="0"/>
      <p:bldP spid="120" grpId="1"/>
      <p:bldP spid="9" grpId="0" animBg="1"/>
      <p:bldP spid="162" grpId="0"/>
      <p:bldP spid="162" grpId="1"/>
      <p:bldP spid="10" grpId="0"/>
      <p:bldP spid="10" grpId="1"/>
      <p:bldP spid="156" grpId="0" animBg="1"/>
      <p:bldP spid="149" grpId="0" animBg="1"/>
      <p:bldP spid="148" grpId="0" animBg="1"/>
      <p:bldP spid="94" grpId="0" animBg="1"/>
      <p:bldP spid="94" grpId="1" animBg="1"/>
      <p:bldP spid="13" grpId="0"/>
      <p:bldP spid="163" grpId="0" animBg="1"/>
      <p:bldP spid="163" grpId="1" animBg="1"/>
      <p:bldP spid="6" grpId="0" animBg="1"/>
      <p:bldP spid="87" grpId="0" animBg="1"/>
      <p:bldP spid="87" grpId="1" animBg="1"/>
      <p:bldP spid="153" grpId="0" animBg="1"/>
      <p:bldP spid="150" grpId="0" animBg="1"/>
      <p:bldP spid="132" grpId="0" animBg="1"/>
      <p:bldP spid="132" grpId="1" animBg="1"/>
      <p:bldP spid="170" grpId="0" animBg="1"/>
      <p:bldP spid="173" grpId="0" animBg="1"/>
      <p:bldP spid="171" grpId="0" animBg="1"/>
      <p:bldP spid="171" grpId="1" animBg="1"/>
      <p:bldP spid="171" grpId="2" animBg="1"/>
      <p:bldP spid="240" grpId="0" animBg="1"/>
      <p:bldP spid="165" grpId="0" animBg="1"/>
      <p:bldP spid="177" grpId="0" animBg="1"/>
      <p:bldP spid="177" grpId="1" animBg="1"/>
      <p:bldP spid="178" grpId="0" animBg="1"/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21_05">
            <a:extLst>
              <a:ext uri="{FF2B5EF4-FFF2-40B4-BE49-F238E27FC236}">
                <a16:creationId xmlns:a16="http://schemas.microsoft.com/office/drawing/2014/main" id="{D9AC7A75-3D19-4A7D-B707-B7E643B0A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09" y="780928"/>
            <a:ext cx="788087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883" name="Text Box 3">
            <a:extLst>
              <a:ext uri="{FF2B5EF4-FFF2-40B4-BE49-F238E27FC236}">
                <a16:creationId xmlns:a16="http://schemas.microsoft.com/office/drawing/2014/main" id="{7C7BF181-EF54-473F-8B86-B9684C1B5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220739"/>
            <a:ext cx="9144000" cy="522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CẤU TẠO VÀ HOẠT ĐỘNG NGUYÊN TỐ GANVANIC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36487BD7-DB92-4090-9A26-B7EB3CD07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001" y="4029810"/>
            <a:ext cx="92938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en-US" sz="20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000" b="1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vi-VN" altLang="en-US" sz="2400" b="1" baseline="30000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altLang="en-US" sz="2400" b="1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dư</a:t>
            </a:r>
            <a:endParaRPr lang="en-US" altLang="en-US" sz="2400" b="1" dirty="0">
              <a:solidFill>
                <a:srgbClr val="CC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Text Box 15">
            <a:extLst>
              <a:ext uri="{FF2B5EF4-FFF2-40B4-BE49-F238E27FC236}">
                <a16:creationId xmlns:a16="http://schemas.microsoft.com/office/drawing/2014/main" id="{E055EB8E-4800-4F7E-B285-A427851EA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768474"/>
            <a:ext cx="4987925" cy="17720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29B78F-BE17-4EF8-9EB8-90BED7A60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830" y="4331895"/>
            <a:ext cx="2924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dd CuSO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E0756F-A71F-4827-A131-0C60CB07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41" y="4288575"/>
            <a:ext cx="2924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dd ZnSO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1M</a:t>
            </a:r>
          </a:p>
        </p:txBody>
      </p:sp>
      <p:sp>
        <p:nvSpPr>
          <p:cNvPr id="30749" name="TextBox 6">
            <a:extLst>
              <a:ext uri="{FF2B5EF4-FFF2-40B4-BE49-F238E27FC236}">
                <a16:creationId xmlns:a16="http://schemas.microsoft.com/office/drawing/2014/main" id="{197D422F-0A3A-4E4A-9A4A-A37E4FB42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9243" y="798099"/>
            <a:ext cx="2134757" cy="233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7F936A68-3BE1-4F54-B20D-25D1E0EA7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34" y="4060588"/>
            <a:ext cx="9349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en-US" sz="20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000" b="1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en-US" altLang="en-US" sz="2000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thiếu</a:t>
            </a:r>
            <a:endParaRPr lang="en-US" altLang="en-US" sz="2000" b="1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ED909-2963-4A77-8955-918210858152}"/>
              </a:ext>
            </a:extLst>
          </p:cNvPr>
          <p:cNvSpPr txBox="1"/>
          <p:nvPr/>
        </p:nvSpPr>
        <p:spPr>
          <a:xfrm>
            <a:off x="239906" y="4803204"/>
            <a:ext cx="8811280" cy="1315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6600"/>
                </a:solidFill>
                <a:latin typeface="+mn-lt"/>
              </a:rPr>
              <a:t>Trong </a:t>
            </a:r>
            <a:r>
              <a:rPr lang="vi-VN" sz="2800" dirty="0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c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ầ</a:t>
            </a:r>
            <a:r>
              <a:rPr lang="vi-VN" sz="2800" dirty="0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u</a:t>
            </a:r>
            <a:r>
              <a:rPr lang="vi-VN" sz="2800" dirty="0">
                <a:solidFill>
                  <a:srgbClr val="006600"/>
                </a:solidFill>
                <a:latin typeface="+mn-lt"/>
              </a:rPr>
              <a:t> muối: </a:t>
            </a:r>
            <a:r>
              <a:rPr lang="en-US" sz="2800" dirty="0">
                <a:solidFill>
                  <a:srgbClr val="006600"/>
                </a:solidFill>
                <a:latin typeface="+mn-lt"/>
              </a:rPr>
              <a:t>ion </a:t>
            </a:r>
            <a:r>
              <a:rPr lang="vi-VN" sz="2800" b="1" dirty="0">
                <a:solidFill>
                  <a:srgbClr val="FF0000"/>
                </a:solidFill>
                <a:latin typeface="+mn-lt"/>
              </a:rPr>
              <a:t>Na</a:t>
            </a:r>
            <a:r>
              <a:rPr lang="vi-VN" sz="2800" b="1" baseline="30000" dirty="0">
                <a:solidFill>
                  <a:srgbClr val="FF0000"/>
                </a:solidFill>
                <a:latin typeface="+mn-lt"/>
              </a:rPr>
              <a:t>+</a:t>
            </a:r>
            <a:r>
              <a:rPr lang="vi-VN" sz="2800" baseline="30000" dirty="0">
                <a:solidFill>
                  <a:srgbClr val="0066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66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6600"/>
                </a:solidFill>
                <a:latin typeface="+mn-lt"/>
                <a:sym typeface="Symbol" panose="05050102010706020507" pitchFamily="18" charset="2"/>
              </a:rPr>
              <a:t> </a:t>
            </a:r>
            <a:r>
              <a:rPr lang="vi-VN" sz="2800" dirty="0">
                <a:solidFill>
                  <a:srgbClr val="006600"/>
                </a:solidFill>
                <a:latin typeface="+mn-lt"/>
              </a:rPr>
              <a:t>đ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iện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ực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006600"/>
                </a:solidFill>
                <a:latin typeface="+mn-lt"/>
              </a:rPr>
              <a:t>Cu</a:t>
            </a:r>
            <a:r>
              <a:rPr lang="en-US" sz="2800" dirty="0">
                <a:solidFill>
                  <a:srgbClr val="006600"/>
                </a:solidFill>
                <a:latin typeface="+mn-lt"/>
              </a:rPr>
              <a:t> (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catod</a:t>
            </a:r>
            <a:r>
              <a:rPr lang="en-US" sz="2800" dirty="0">
                <a:solidFill>
                  <a:srgbClr val="006600"/>
                </a:solidFill>
                <a:latin typeface="+mn-lt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6600"/>
                </a:solidFill>
                <a:latin typeface="+mn-lt"/>
              </a:rPr>
              <a:t>ion </a:t>
            </a:r>
            <a:r>
              <a:rPr lang="vi-VN" sz="2800" b="1" dirty="0">
                <a:solidFill>
                  <a:srgbClr val="FF0000"/>
                </a:solidFill>
                <a:latin typeface="+mn-lt"/>
              </a:rPr>
              <a:t>SO</a:t>
            </a:r>
            <a:r>
              <a:rPr lang="vi-VN" sz="2800" b="1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lang="vi-VN" sz="2800" b="1" baseline="30000" dirty="0">
                <a:solidFill>
                  <a:srgbClr val="FF0000"/>
                </a:solidFill>
                <a:latin typeface="+mn-lt"/>
              </a:rPr>
              <a:t>2-</a:t>
            </a:r>
            <a:r>
              <a:rPr lang="vi-VN" sz="2800" baseline="30000" dirty="0">
                <a:solidFill>
                  <a:srgbClr val="0066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6600"/>
                </a:solidFill>
                <a:sym typeface="Symbol" panose="05050102010706020507" pitchFamily="18" charset="2"/>
              </a:rPr>
              <a:t> </a:t>
            </a:r>
            <a:r>
              <a:rPr lang="vi-VN" sz="2800" dirty="0">
                <a:solidFill>
                  <a:srgbClr val="006600"/>
                </a:solidFill>
                <a:latin typeface="+mn-lt"/>
              </a:rPr>
              <a:t>đ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iện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ực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006600"/>
                </a:solidFill>
                <a:latin typeface="+mn-lt"/>
              </a:rPr>
              <a:t>Zn</a:t>
            </a:r>
            <a:r>
              <a:rPr lang="en-US" sz="2800" dirty="0">
                <a:solidFill>
                  <a:srgbClr val="006600"/>
                </a:solidFill>
                <a:latin typeface="+mn-lt"/>
              </a:rPr>
              <a:t> (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</a:t>
            </a:r>
            <a:r>
              <a:rPr lang="en-US" sz="2800" dirty="0">
                <a:solidFill>
                  <a:srgbClr val="006600"/>
                </a:solidFill>
                <a:latin typeface="+mn-lt"/>
              </a:rPr>
              <a:t>)</a:t>
            </a:r>
            <a:r>
              <a:rPr lang="vi-VN" sz="2800" dirty="0">
                <a:solidFill>
                  <a:srgbClr val="006600"/>
                </a:solidFill>
                <a:latin typeface="+mn-lt"/>
              </a:rPr>
              <a:t> để trung hòa điện tích.</a:t>
            </a:r>
            <a:endParaRPr lang="en-US" sz="28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1F511-D420-4612-9566-A9DD1F3FE1D3}"/>
              </a:ext>
            </a:extLst>
          </p:cNvPr>
          <p:cNvSpPr txBox="1"/>
          <p:nvPr/>
        </p:nvSpPr>
        <p:spPr>
          <a:xfrm>
            <a:off x="6556771" y="3114729"/>
            <a:ext cx="203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 MUỐI Na</a:t>
            </a:r>
            <a:r>
              <a:rPr 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439A3D-EE8D-4A65-A174-953E5940A962}"/>
              </a:ext>
            </a:extLst>
          </p:cNvPr>
          <p:cNvCxnSpPr>
            <a:cxnSpLocks/>
          </p:cNvCxnSpPr>
          <p:nvPr/>
        </p:nvCxnSpPr>
        <p:spPr>
          <a:xfrm flipV="1">
            <a:off x="4596910" y="3369569"/>
            <a:ext cx="1956290" cy="14295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8ABC2E-6C02-4F93-875E-50A84EBC8FC1}"/>
              </a:ext>
            </a:extLst>
          </p:cNvPr>
          <p:cNvSpPr txBox="1"/>
          <p:nvPr/>
        </p:nvSpPr>
        <p:spPr>
          <a:xfrm>
            <a:off x="4312040" y="3394651"/>
            <a:ext cx="569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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3ED60-3103-4AD2-8C5C-55B9E7250478}"/>
              </a:ext>
            </a:extLst>
          </p:cNvPr>
          <p:cNvSpPr txBox="1"/>
          <p:nvPr/>
        </p:nvSpPr>
        <p:spPr>
          <a:xfrm>
            <a:off x="3201545" y="3422285"/>
            <a:ext cx="7915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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53320B-2059-4C06-871C-16789C00DC54}"/>
              </a:ext>
            </a:extLst>
          </p:cNvPr>
          <p:cNvSpPr txBox="1"/>
          <p:nvPr/>
        </p:nvSpPr>
        <p:spPr>
          <a:xfrm>
            <a:off x="6454345" y="2595805"/>
            <a:ext cx="213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CATOD (+)</a:t>
            </a:r>
          </a:p>
        </p:txBody>
      </p:sp>
      <p:sp>
        <p:nvSpPr>
          <p:cNvPr id="16385" name="TextBox 16384">
            <a:extLst>
              <a:ext uri="{FF2B5EF4-FFF2-40B4-BE49-F238E27FC236}">
                <a16:creationId xmlns:a16="http://schemas.microsoft.com/office/drawing/2014/main" id="{5B0EB02F-3B2D-4432-A969-EE44AA1F4695}"/>
              </a:ext>
            </a:extLst>
          </p:cNvPr>
          <p:cNvSpPr txBox="1"/>
          <p:nvPr/>
        </p:nvSpPr>
        <p:spPr>
          <a:xfrm>
            <a:off x="92814" y="2552961"/>
            <a:ext cx="180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 (-)</a:t>
            </a:r>
          </a:p>
        </p:txBody>
      </p:sp>
    </p:spTree>
    <p:extLst>
      <p:ext uri="{BB962C8B-B14F-4D97-AF65-F5344CB8AC3E}">
        <p14:creationId xmlns:p14="http://schemas.microsoft.com/office/powerpoint/2010/main" val="2123707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77A512BE-FEB5-4055-97A6-C024FE995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KÝ HIỆU NGUYÊN TỐ GANVANIC</a:t>
            </a:r>
          </a:p>
        </p:txBody>
      </p:sp>
      <p:sp>
        <p:nvSpPr>
          <p:cNvPr id="17412" name="Text Box 5">
            <a:extLst>
              <a:ext uri="{FF2B5EF4-FFF2-40B4-BE49-F238E27FC236}">
                <a16:creationId xmlns:a16="http://schemas.microsoft.com/office/drawing/2014/main" id="{720FF19E-8306-487A-9881-4E19937CE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24536"/>
            <a:ext cx="806182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(-)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| 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||  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(+)</a:t>
            </a:r>
          </a:p>
        </p:txBody>
      </p:sp>
      <p:sp>
        <p:nvSpPr>
          <p:cNvPr id="17414" name="Text Box 8">
            <a:extLst>
              <a:ext uri="{FF2B5EF4-FFF2-40B4-BE49-F238E27FC236}">
                <a16:creationId xmlns:a16="http://schemas.microsoft.com/office/drawing/2014/main" id="{0083D336-DCCA-4AAB-8ACB-802504DEF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50" y="2016656"/>
            <a:ext cx="30416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hử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(+)</a:t>
            </a:r>
          </a:p>
        </p:txBody>
      </p:sp>
      <p:sp>
        <p:nvSpPr>
          <p:cNvPr id="17415" name="Text Box 9">
            <a:extLst>
              <a:ext uri="{FF2B5EF4-FFF2-40B4-BE49-F238E27FC236}">
                <a16:creationId xmlns:a16="http://schemas.microsoft.com/office/drawing/2014/main" id="{7AFC9DB4-794C-42EE-8E31-551F7991E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63845"/>
            <a:ext cx="3355975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xyhoá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 (-)</a:t>
            </a: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5DAE4965-CACB-4263-A501-5C5E301EF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91" y="3203198"/>
            <a:ext cx="426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 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  2e  </a:t>
            </a:r>
            <a:r>
              <a:rPr lang="fr-FR" alt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 </a:t>
            </a:r>
            <a:r>
              <a:rPr lang="fr-FR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fr-FR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fr-FR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endParaRPr lang="en-US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8" name="Text Box 12">
            <a:extLst>
              <a:ext uri="{FF2B5EF4-FFF2-40B4-BE49-F238E27FC236}">
                <a16:creationId xmlns:a16="http://schemas.microsoft.com/office/drawing/2014/main" id="{C8327B42-2E30-4F13-9DA4-22F6F6334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3203199"/>
            <a:ext cx="4267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+ 2e</a:t>
            </a:r>
            <a:r>
              <a:rPr lang="en-US" alt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fr-FR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alt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3D094-D867-48F6-A003-61E33D7EBB6E}"/>
              </a:ext>
            </a:extLst>
          </p:cNvPr>
          <p:cNvSpPr txBox="1"/>
          <p:nvPr/>
        </p:nvSpPr>
        <p:spPr>
          <a:xfrm>
            <a:off x="3588391" y="652641"/>
            <a:ext cx="198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   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altLang="en-US" sz="32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endParaRPr lang="en-US" altLang="en-US" sz="3200" b="1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085C9-32FE-40E7-9DBC-8650A6633646}"/>
              </a:ext>
            </a:extLst>
          </p:cNvPr>
          <p:cNvSpPr txBox="1"/>
          <p:nvPr/>
        </p:nvSpPr>
        <p:spPr>
          <a:xfrm>
            <a:off x="152400" y="838200"/>
            <a:ext cx="8686799" cy="30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     </a:t>
            </a:r>
          </a:p>
          <a:p>
            <a:endParaRPr lang="en-US" sz="4000" b="1" dirty="0"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  <a:p>
            <a:r>
              <a:rPr lang="en-US" sz="4000" b="1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 (-) </a:t>
            </a:r>
            <a:r>
              <a:rPr lang="en-US" sz="4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</a:t>
            </a:r>
            <a:r>
              <a:rPr lang="en-US" sz="4000" b="1" baseline="-250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1</a:t>
            </a:r>
            <a:r>
              <a:rPr lang="en-US" sz="4000" b="1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</a:t>
            </a:r>
            <a:r>
              <a:rPr lang="en-US" sz="4000" b="1" baseline="-250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1</a:t>
            </a:r>
            <a:r>
              <a:rPr lang="en-US" sz="4000" b="1" baseline="300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n+</a:t>
            </a:r>
            <a:r>
              <a:rPr lang="en-US" sz="4000" b="1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(dd) </a:t>
            </a:r>
            <a:r>
              <a:rPr lang="en-US" sz="4000" b="1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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</a:t>
            </a:r>
            <a:r>
              <a:rPr lang="en-US" sz="4000" b="1" baseline="-250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2</a:t>
            </a:r>
            <a:r>
              <a:rPr lang="en-US" sz="4000" b="1" baseline="300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m+</a:t>
            </a:r>
            <a:r>
              <a:rPr lang="en-US" sz="4000" b="1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(dd) </a:t>
            </a:r>
            <a:r>
              <a:rPr lang="en-US" sz="4000" b="1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sz="4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</a:t>
            </a:r>
            <a:r>
              <a:rPr lang="en-US" sz="4000" b="1" baseline="-250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2</a:t>
            </a:r>
            <a:r>
              <a:rPr lang="en-US" sz="4000" b="1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(+)</a:t>
            </a:r>
            <a:endParaRPr lang="en-US" sz="4000" dirty="0"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35D50-6A0E-417F-860D-C367694D3FAA}"/>
              </a:ext>
            </a:extLst>
          </p:cNvPr>
          <p:cNvSpPr txBox="1"/>
          <p:nvPr/>
        </p:nvSpPr>
        <p:spPr>
          <a:xfrm>
            <a:off x="79375" y="3146442"/>
            <a:ext cx="8985250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36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SUẤT ĐIỆN ĐỘNG:  E = </a:t>
            </a:r>
            <a:r>
              <a:rPr lang="en-US" altLang="en-US" sz="36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36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</a:t>
            </a:r>
            <a:r>
              <a:rPr lang="en-US" altLang="en-US" sz="36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endParaRPr lang="en-US" altLang="en-US" sz="3600" b="1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SUẤT ĐIỆN ĐỘNG TIÊU CHUẨN:  E</a:t>
            </a:r>
            <a:r>
              <a:rPr lang="en-US" altLang="en-US" sz="3200" b="1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</a:t>
            </a:r>
            <a:r>
              <a:rPr lang="en-US" altLang="en-US" sz="3200" b="1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</a:t>
            </a:r>
            <a:r>
              <a:rPr lang="en-US" altLang="en-US" sz="3200" b="1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endParaRPr lang="en-US" altLang="en-US" sz="3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defRPr/>
            </a:pPr>
            <a:endParaRPr lang="en-US" altLang="en-US" sz="4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 animBg="1"/>
      <p:bldP spid="17415" grpId="0" animBg="1"/>
      <p:bldP spid="17417" grpId="0"/>
      <p:bldP spid="17418" grpId="0"/>
      <p:bldP spid="5" grpId="0"/>
      <p:bldP spid="2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5">
            <a:extLst>
              <a:ext uri="{FF2B5EF4-FFF2-40B4-BE49-F238E27FC236}">
                <a16:creationId xmlns:a16="http://schemas.microsoft.com/office/drawing/2014/main" id="{6528C6B0-4584-4536-8534-F9EDB2FCE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03928"/>
            <a:ext cx="853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(-)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||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(+)</a:t>
            </a:r>
            <a:r>
              <a:rPr lang="vi-V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25</a:t>
            </a:r>
            <a:r>
              <a:rPr lang="vi-VN" alt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4" name="Text Box 8">
            <a:extLst>
              <a:ext uri="{FF2B5EF4-FFF2-40B4-BE49-F238E27FC236}">
                <a16:creationId xmlns:a16="http://schemas.microsoft.com/office/drawing/2014/main" id="{4E8C6D7B-9BB2-4DE1-AC2B-64167150B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841" y="567201"/>
            <a:ext cx="271303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u="sng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(+)</a:t>
            </a:r>
          </a:p>
        </p:txBody>
      </p:sp>
      <p:sp>
        <p:nvSpPr>
          <p:cNvPr id="17415" name="Text Box 9">
            <a:extLst>
              <a:ext uri="{FF2B5EF4-FFF2-40B4-BE49-F238E27FC236}">
                <a16:creationId xmlns:a16="http://schemas.microsoft.com/office/drawing/2014/main" id="{C522DB7F-B2C0-44A3-9DDD-1EA00BABC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351" y="564155"/>
            <a:ext cx="306228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 (-)</a:t>
            </a:r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7CC5E2F2-9DBA-4A13-A8C1-3100B6EAE9A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2400" y="3361340"/>
            <a:ext cx="9259313" cy="2984471"/>
          </a:xfrm>
          <a:prstGeom prst="rect">
            <a:avLst/>
          </a:prstGeom>
          <a:blipFill>
            <a:blip r:embed="rId2"/>
            <a:stretch>
              <a:fillRect l="-1317" t="-204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FFA9EBDB-5355-4392-BB3B-5E0F4691F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17" y="1210230"/>
            <a:ext cx="3896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- 2e </a:t>
            </a:r>
            <a:r>
              <a:rPr lang="fr-FR" alt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fr-FR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fr-FR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fr-FR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endParaRPr lang="en-US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8" name="Text Box 12">
            <a:extLst>
              <a:ext uri="{FF2B5EF4-FFF2-40B4-BE49-F238E27FC236}">
                <a16:creationId xmlns:a16="http://schemas.microsoft.com/office/drawing/2014/main" id="{A5C43F62-8363-4371-A9F0-78A98D716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7315" y="1196407"/>
            <a:ext cx="38966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+ 2e</a:t>
            </a:r>
            <a:r>
              <a:rPr lang="en-US" alt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alt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fr-FR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alt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AA216-3775-4C8D-8B34-95E6298420D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6801" y="1968223"/>
            <a:ext cx="4038600" cy="795795"/>
          </a:xfrm>
          <a:prstGeom prst="rect">
            <a:avLst/>
          </a:prstGeom>
          <a:blipFill>
            <a:blip r:embed="rId3"/>
            <a:stretch>
              <a:fillRect l="-3771" r="-1810" b="-13077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8505A-A288-4AFE-9D73-DBBDB0C158D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8845" y="1922450"/>
            <a:ext cx="3896693" cy="795795"/>
          </a:xfrm>
          <a:prstGeom prst="rect">
            <a:avLst/>
          </a:prstGeom>
          <a:blipFill>
            <a:blip r:embed="rId4"/>
            <a:stretch>
              <a:fillRect l="-4069" r="-2191" b="-1221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B0414A8-85C9-4528-897E-2D96C663D7AA}"/>
              </a:ext>
            </a:extLst>
          </p:cNvPr>
          <p:cNvSpPr txBox="1">
            <a:spLocks noChangeArrowheads="1"/>
          </p:cNvSpPr>
          <p:nvPr/>
        </p:nvSpPr>
        <p:spPr>
          <a:xfrm>
            <a:off x="-95250" y="2402487"/>
            <a:ext cx="9334500" cy="1143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vi-VN" altLang="en-US" sz="3600" dirty="0">
                <a:solidFill>
                  <a:srgbClr val="FF3300"/>
                </a:solidFill>
                <a:cs typeface="Times New Roman" panose="02020603050405020304" pitchFamily="18" charset="0"/>
              </a:rPr>
              <a:t>     </a:t>
            </a:r>
            <a:r>
              <a:rPr lang="en-US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6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(dd) +  </a:t>
            </a:r>
            <a:r>
              <a:rPr lang="en-US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r>
              <a:rPr lang="en-US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36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600" b="1" baseline="30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(dd) </a:t>
            </a:r>
            <a:r>
              <a:rPr lang="vi-V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+  </a:t>
            </a:r>
            <a:r>
              <a:rPr lang="en-US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en-US" sz="3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CF86C9A9-299B-4D34-8D84-744874147A5F}"/>
              </a:ext>
            </a:extLst>
          </p:cNvPr>
          <p:cNvSpPr/>
          <p:nvPr/>
        </p:nvSpPr>
        <p:spPr>
          <a:xfrm>
            <a:off x="5165725" y="2513013"/>
            <a:ext cx="244475" cy="20478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EF259B6B-7A23-424F-ADE3-C4B1E48713A0}"/>
              </a:ext>
            </a:extLst>
          </p:cNvPr>
          <p:cNvSpPr/>
          <p:nvPr/>
        </p:nvSpPr>
        <p:spPr>
          <a:xfrm>
            <a:off x="838200" y="2513013"/>
            <a:ext cx="152400" cy="7778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 animBg="1"/>
      <p:bldP spid="17415" grpId="0" animBg="1"/>
      <p:bldP spid="17417" grpId="0"/>
      <p:bldP spid="17418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21_p906">
            <a:extLst>
              <a:ext uri="{FF2B5EF4-FFF2-40B4-BE49-F238E27FC236}">
                <a16:creationId xmlns:a16="http://schemas.microsoft.com/office/drawing/2014/main" id="{F5CBBDEE-7334-444C-AF5C-23C90AD61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04800"/>
            <a:ext cx="91440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>
            <a:extLst>
              <a:ext uri="{FF2B5EF4-FFF2-40B4-BE49-F238E27FC236}">
                <a16:creationId xmlns:a16="http://schemas.microsoft.com/office/drawing/2014/main" id="{6DC31687-77A3-42A7-9E5A-DAC4B6BF4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550" y="5326063"/>
            <a:ext cx="92329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</a:rPr>
              <a:t>     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4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pin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40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60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       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4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pin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40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40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40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6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4000" b="1" dirty="0">
                <a:latin typeface="Times New Roman" panose="02020603050405020304" pitchFamily="18" charset="0"/>
              </a:rPr>
              <a:t> </a:t>
            </a:r>
            <a:endParaRPr lang="en-US" altLang="en-US" sz="4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48F8850-D4E0-440A-AC99-626EC36AF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86200"/>
            <a:ext cx="5105400" cy="996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b="1" dirty="0">
                <a:latin typeface="Times New Roman" panose="02020603050405020304" pitchFamily="18" charset="0"/>
              </a:rPr>
              <a:t>E</a:t>
            </a:r>
            <a:r>
              <a:rPr lang="en-US" altLang="en-US" sz="32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en-US" sz="3200" b="1" baseline="-25000" dirty="0">
                <a:latin typeface="Times New Roman" panose="02020603050405020304" pitchFamily="18" charset="0"/>
              </a:rPr>
              <a:t>pin</a:t>
            </a:r>
            <a:r>
              <a:rPr lang="en-US" altLang="en-US" sz="3200" b="1" dirty="0">
                <a:latin typeface="Times New Roman" panose="02020603050405020304" pitchFamily="18" charset="0"/>
              </a:rPr>
              <a:t> = 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en-US" sz="3200" b="1" baseline="30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32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Cu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</a:rPr>
              <a:t>- </a:t>
            </a:r>
            <a:r>
              <a:rPr lang="en-US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en-US" sz="3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3200" b="1" baseline="-25000" dirty="0">
                <a:latin typeface="Times New Roman" panose="02020603050405020304" pitchFamily="18" charset="0"/>
              </a:rPr>
              <a:t>Zn</a:t>
            </a:r>
            <a:r>
              <a:rPr lang="en-US" altLang="en-US" sz="3200" b="1" dirty="0">
                <a:latin typeface="Times New Roman" panose="02020603050405020304" pitchFamily="18" charset="0"/>
              </a:rPr>
              <a:t>= 1,1V</a:t>
            </a:r>
            <a:endParaRPr lang="en-US" altLang="en-US" sz="32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3797" name="TextBox 1">
            <a:extLst>
              <a:ext uri="{FF2B5EF4-FFF2-40B4-BE49-F238E27FC236}">
                <a16:creationId xmlns:a16="http://schemas.microsoft.com/office/drawing/2014/main" id="{05A65B0F-C98A-4686-B6BC-8D059F0D7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63875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1M</a:t>
            </a:r>
          </a:p>
        </p:txBody>
      </p:sp>
      <p:sp>
        <p:nvSpPr>
          <p:cNvPr id="33798" name="TextBox 5">
            <a:extLst>
              <a:ext uri="{FF2B5EF4-FFF2-40B4-BE49-F238E27FC236}">
                <a16:creationId xmlns:a16="http://schemas.microsoft.com/office/drawing/2014/main" id="{8AE2249B-1DF7-4ED4-AEB1-256D4BC81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>
                <a:solidFill>
                  <a:srgbClr val="FFFF00"/>
                </a:solidFill>
              </a:rPr>
              <a:t>1M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1C175-91FC-4CFB-B76C-D6016B7F0530}"/>
              </a:ext>
            </a:extLst>
          </p:cNvPr>
          <p:cNvSpPr txBox="1"/>
          <p:nvPr/>
        </p:nvSpPr>
        <p:spPr>
          <a:xfrm>
            <a:off x="0" y="220663"/>
            <a:ext cx="9144000" cy="5842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SUẤT ĐIỆN ĐỘNG CỦA PIN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82630B8-B5B0-4C56-B735-A8CBD89FB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ĐIỆN CỰC HYDRO TIÊU CHUẨN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D7140BD6-98E0-4315-99F5-B8B5B746B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1157288"/>
            <a:ext cx="368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|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baseline="-25000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altLang="en-US" sz="2400" b="1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</a:p>
        </p:txBody>
      </p:sp>
      <p:pic>
        <p:nvPicPr>
          <p:cNvPr id="34820" name="Picture 5" descr="FG18_06">
            <a:extLst>
              <a:ext uri="{FF2B5EF4-FFF2-40B4-BE49-F238E27FC236}">
                <a16:creationId xmlns:a16="http://schemas.microsoft.com/office/drawing/2014/main" id="{0702E6D8-00FA-47BD-A627-D5780BB58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2"/>
          <a:stretch>
            <a:fillRect/>
          </a:stretch>
        </p:blipFill>
        <p:spPr bwMode="auto">
          <a:xfrm>
            <a:off x="539750" y="1600200"/>
            <a:ext cx="42545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6">
            <a:extLst>
              <a:ext uri="{FF2B5EF4-FFF2-40B4-BE49-F238E27FC236}">
                <a16:creationId xmlns:a16="http://schemas.microsoft.com/office/drawing/2014/main" id="{3D000F58-C3E0-4A4D-AF1D-6D2569904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3" y="1824038"/>
            <a:ext cx="45021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44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4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4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44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 </a:t>
            </a:r>
            <a:r>
              <a:rPr lang="en-US" altLang="en-US" sz="44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H2</a:t>
            </a:r>
            <a:r>
              <a:rPr lang="en-US" altLang="en-US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0V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1M ;  P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H2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1atm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25</a:t>
            </a:r>
            <a:r>
              <a:rPr lang="en-US" altLang="en-US" sz="3200" b="1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6E3133B-6C98-42AB-9E64-5966EBE68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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4000" b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-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4400" b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= 0,34V</a:t>
            </a:r>
          </a:p>
        </p:txBody>
      </p:sp>
      <p:pic>
        <p:nvPicPr>
          <p:cNvPr id="35843" name="Picture 4" descr="FG18_07">
            <a:extLst>
              <a:ext uri="{FF2B5EF4-FFF2-40B4-BE49-F238E27FC236}">
                <a16:creationId xmlns:a16="http://schemas.microsoft.com/office/drawing/2014/main" id="{2AB7FF45-42D6-48E7-B19F-46C4EFB3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6"/>
          <a:stretch>
            <a:fillRect/>
          </a:stretch>
        </p:blipFill>
        <p:spPr bwMode="auto">
          <a:xfrm>
            <a:off x="268288" y="1295400"/>
            <a:ext cx="4654550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1">
            <a:extLst>
              <a:ext uri="{FF2B5EF4-FFF2-40B4-BE49-F238E27FC236}">
                <a16:creationId xmlns:a16="http://schemas.microsoft.com/office/drawing/2014/main" id="{15B60EB4-1358-4D0B-A557-67605100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81200"/>
            <a:ext cx="46545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 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 = 0,34V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267083A-8E60-425E-B7D9-F7FD826C5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68263"/>
            <a:ext cx="8763000" cy="838200"/>
          </a:xfrm>
        </p:spPr>
        <p:txBody>
          <a:bodyPr/>
          <a:lstStyle/>
          <a:p>
            <a:pPr eaLnBrk="1" hangingPunct="1">
              <a:defRPr/>
            </a:pPr>
            <a:r>
              <a:rPr lang="vi-V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THẾ KHỬ CHUẨN CỦA MỘT SỐ ĐIỆN CỰC Ở 25</a:t>
            </a:r>
            <a:r>
              <a:rPr lang="vi-VN" altLang="en-US" sz="2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0</a:t>
            </a:r>
            <a:r>
              <a:rPr lang="vi-V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C</a:t>
            </a:r>
            <a:endParaRPr lang="en-US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00EEFC3A-269B-4B4C-B2DC-C7C098410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096000"/>
            <a:ext cx="471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EOS</a:t>
            </a:r>
          </a:p>
        </p:txBody>
      </p:sp>
      <p:pic>
        <p:nvPicPr>
          <p:cNvPr id="36868" name="Picture 4" descr="FG18_T01">
            <a:extLst>
              <a:ext uri="{FF2B5EF4-FFF2-40B4-BE49-F238E27FC236}">
                <a16:creationId xmlns:a16="http://schemas.microsoft.com/office/drawing/2014/main" id="{F93A5BE2-F894-480C-A87E-054A04C1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" b="4814"/>
          <a:stretch>
            <a:fillRect/>
          </a:stretch>
        </p:blipFill>
        <p:spPr bwMode="auto">
          <a:xfrm>
            <a:off x="228600" y="906463"/>
            <a:ext cx="85471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C63AE34-BD88-4D8D-855C-BB9A67BB5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solidFill>
                  <a:srgbClr val="99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     </a:t>
            </a:r>
            <a:r>
              <a:rPr lang="vi-VN" altLang="en-US" sz="32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PHÂN LOẠI CÁC CHẤT OXY HÓA-KHỬ</a:t>
            </a:r>
            <a:endParaRPr lang="en-US" altLang="en-US" sz="3200" b="1" dirty="0">
              <a:solidFill>
                <a:srgbClr val="CC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431107" name="Group 3">
            <a:extLst>
              <a:ext uri="{FF2B5EF4-FFF2-40B4-BE49-F238E27FC236}">
                <a16:creationId xmlns:a16="http://schemas.microsoft.com/office/drawing/2014/main" id="{65672D81-8F9C-407C-925E-E5ADF6202F94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3222410"/>
              </p:ext>
            </p:extLst>
          </p:nvPr>
        </p:nvGraphicFramePr>
        <p:xfrm>
          <a:off x="76200" y="1371600"/>
          <a:ext cx="8839199" cy="4495802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thế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mạnh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MnO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,O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+1,0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...+1,5V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MnO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,Cl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yếu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+0,5V...+1,0V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Fe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3+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Ag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KHỬ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yếu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±0V …+0,15V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2+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Cu , 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KHỬ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-0,5V…. ± 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, Fe , 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KHỬ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mạnh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- 0,5V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FF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 , Al , Zn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2A0E616-5FF2-40BA-B960-53AB2EA92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609600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vi-VN" altLang="en-US" sz="32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ÁP</a:t>
            </a:r>
            <a:r>
              <a:rPr lang="en-US" altLang="en-US" sz="32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DỤNG</a:t>
            </a:r>
            <a:r>
              <a:rPr lang="vi-VN" altLang="en-US" sz="3200" b="1" dirty="0">
                <a:latin typeface="+mn-lt"/>
                <a:cs typeface="Times New Roman" panose="02020603050405020304" pitchFamily="18" charset="0"/>
              </a:rPr>
              <a:t>. </a:t>
            </a:r>
            <a:r>
              <a:rPr lang="en-US" altLang="en-US" sz="3200" b="1" dirty="0" err="1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Lập</a:t>
            </a:r>
            <a:r>
              <a:rPr lang="en-US" altLang="en-US" sz="32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 pin </a:t>
            </a:r>
            <a:r>
              <a:rPr lang="en-US" altLang="en-US" sz="3200" b="1" dirty="0" err="1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trong</a:t>
            </a:r>
            <a:r>
              <a:rPr lang="en-US" altLang="en-US" sz="32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đó</a:t>
            </a:r>
            <a:r>
              <a:rPr lang="en-US" altLang="en-US" sz="32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xảy</a:t>
            </a:r>
            <a:r>
              <a:rPr lang="en-US" altLang="en-US" sz="32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 ra </a:t>
            </a:r>
            <a:r>
              <a:rPr lang="en-US" altLang="en-US" sz="3200" b="1" dirty="0" err="1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altLang="en-US" sz="32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phản</a:t>
            </a:r>
            <a:r>
              <a:rPr lang="en-US" altLang="en-US" sz="32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ứng</a:t>
            </a:r>
            <a:r>
              <a:rPr lang="vi-VN" altLang="en-US" sz="32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:</a:t>
            </a:r>
            <a:r>
              <a:rPr lang="en-US" altLang="en-US" sz="28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4153957-8E01-49AE-8C0C-C882892A81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052513"/>
            <a:ext cx="7391400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(r) +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(dd) =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(dd) +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sp>
        <p:nvSpPr>
          <p:cNvPr id="38916" name="Text Box 5">
            <a:extLst>
              <a:ext uri="{FF2B5EF4-FFF2-40B4-BE49-F238E27FC236}">
                <a16:creationId xmlns:a16="http://schemas.microsoft.com/office/drawing/2014/main" id="{45D512DE-ECC6-4E3C-B18E-0CB794537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27263"/>
            <a:ext cx="6553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    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(k)  + 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(k)  =  2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(dd)</a:t>
            </a:r>
          </a:p>
        </p:txBody>
      </p:sp>
      <p:sp>
        <p:nvSpPr>
          <p:cNvPr id="38917" name="Text Box 7">
            <a:extLst>
              <a:ext uri="{FF2B5EF4-FFF2-40B4-BE49-F238E27FC236}">
                <a16:creationId xmlns:a16="http://schemas.microsoft.com/office/drawing/2014/main" id="{AB740823-D04D-412F-81D5-0E918B09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8610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(r)  + 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2Fe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(dd)   = 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(dd)  +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2Fe</a:t>
            </a:r>
            <a:r>
              <a:rPr lang="en-US" altLang="en-US" sz="32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(dd) </a:t>
            </a:r>
          </a:p>
        </p:txBody>
      </p:sp>
      <p:sp>
        <p:nvSpPr>
          <p:cNvPr id="38918" name="Text Box 9">
            <a:extLst>
              <a:ext uri="{FF2B5EF4-FFF2-40B4-BE49-F238E27FC236}">
                <a16:creationId xmlns:a16="http://schemas.microsoft.com/office/drawing/2014/main" id="{01052DC8-915E-4B07-A8A7-22BBF8766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64113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 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  <a:r>
              <a:rPr lang="en-US" altLang="en-US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(dd) +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2Hg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(l)  +2Cl</a:t>
            </a:r>
            <a:r>
              <a:rPr lang="en-US" alt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(dd) =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(k) +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Hg</a:t>
            </a:r>
            <a:r>
              <a:rPr lang="en-US" alt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67D8-3846-4808-9D8D-4C49E1EAE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891"/>
            <a:ext cx="8686800" cy="533400"/>
          </a:xfrm>
        </p:spPr>
        <p:txBody>
          <a:bodyPr/>
          <a:lstStyle/>
          <a:p>
            <a:pPr marL="0" indent="0">
              <a:buNone/>
            </a:pPr>
            <a:r>
              <a:rPr lang="vi-VN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 ĐỊNH </a:t>
            </a:r>
            <a:r>
              <a:rPr lang="vi-V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vi-VN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b="1" dirty="0">
                <a:solidFill>
                  <a:srgbClr val="FF0000"/>
                </a:solidFill>
                <a:cs typeface="Arial" panose="020B0604020202020204" pitchFamily="34" charset="0"/>
              </a:rPr>
              <a:t>OXH</a:t>
            </a:r>
            <a:r>
              <a:rPr lang="vi-VN" sz="3200" dirty="0">
                <a:cs typeface="Arial" panose="020B0604020202020204" pitchFamily="34" charset="0"/>
              </a:rPr>
              <a:t> / </a:t>
            </a:r>
            <a:r>
              <a:rPr lang="vi-VN" sz="3200" dirty="0">
                <a:solidFill>
                  <a:srgbClr val="0000FF"/>
                </a:solidFill>
                <a:cs typeface="Arial" panose="020B0604020202020204" pitchFamily="34" charset="0"/>
              </a:rPr>
              <a:t>DẠNG</a:t>
            </a:r>
            <a:r>
              <a:rPr lang="vi-VN" sz="3200" dirty="0">
                <a:cs typeface="Arial" panose="020B0604020202020204" pitchFamily="34" charset="0"/>
              </a:rPr>
              <a:t> </a:t>
            </a:r>
            <a:r>
              <a:rPr lang="vi-VN" sz="3200" b="1" dirty="0">
                <a:solidFill>
                  <a:srgbClr val="0000FF"/>
                </a:solidFill>
                <a:cs typeface="Arial" panose="020B0604020202020204" pitchFamily="34" charset="0"/>
              </a:rPr>
              <a:t>KHỬ </a:t>
            </a:r>
            <a:r>
              <a:rPr lang="vi-VN" sz="3200" dirty="0">
                <a:cs typeface="Arial" panose="020B0604020202020204" pitchFamily="34" charset="0"/>
              </a:rPr>
              <a:t>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EEFCF-8D43-4A3D-88B5-806049BA675A}"/>
              </a:ext>
            </a:extLst>
          </p:cNvPr>
          <p:cNvSpPr txBox="1"/>
          <p:nvPr/>
        </p:nvSpPr>
        <p:spPr>
          <a:xfrm>
            <a:off x="304800" y="1009474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+mn-lt"/>
              </a:rPr>
              <a:t>MnO</a:t>
            </a:r>
            <a:r>
              <a:rPr lang="vi-VN" sz="3200" baseline="-25000" dirty="0">
                <a:latin typeface="+mn-lt"/>
              </a:rPr>
              <a:t>4</a:t>
            </a:r>
            <a:r>
              <a:rPr lang="vi-VN" sz="3200" baseline="30000" dirty="0">
                <a:latin typeface="+mn-lt"/>
              </a:rPr>
              <a:t>-</a:t>
            </a:r>
            <a:r>
              <a:rPr lang="vi-VN" sz="3200" dirty="0">
                <a:latin typeface="+mn-lt"/>
              </a:rPr>
              <a:t>(dd)  Mn</a:t>
            </a:r>
            <a:r>
              <a:rPr lang="vi-VN" sz="3200" baseline="30000" dirty="0">
                <a:latin typeface="+mn-lt"/>
              </a:rPr>
              <a:t>2+</a:t>
            </a:r>
            <a:r>
              <a:rPr lang="vi-VN" sz="3200" dirty="0">
                <a:latin typeface="+mn-lt"/>
              </a:rPr>
              <a:t>(dd) </a:t>
            </a:r>
            <a:endParaRPr lang="en-US" sz="32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49107-811F-459D-940F-C60E8F1D36DF}"/>
              </a:ext>
            </a:extLst>
          </p:cNvPr>
          <p:cNvSpPr txBox="1"/>
          <p:nvPr/>
        </p:nvSpPr>
        <p:spPr>
          <a:xfrm>
            <a:off x="4346197" y="1009474"/>
            <a:ext cx="4419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FF0000"/>
                </a:solidFill>
                <a:latin typeface="+mn-lt"/>
              </a:rPr>
              <a:t>MnO</a:t>
            </a:r>
            <a:r>
              <a:rPr lang="vi-VN" sz="32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lang="vi-VN" sz="3200" baseline="30000" dirty="0">
                <a:solidFill>
                  <a:srgbClr val="FF0000"/>
                </a:solidFill>
                <a:latin typeface="+mn-lt"/>
              </a:rPr>
              <a:t>-</a:t>
            </a:r>
            <a:r>
              <a:rPr lang="vi-VN" sz="3200" dirty="0">
                <a:solidFill>
                  <a:srgbClr val="FF0000"/>
                </a:solidFill>
                <a:latin typeface="+mn-lt"/>
              </a:rPr>
              <a:t>(dd)</a:t>
            </a:r>
            <a:r>
              <a:rPr lang="vi-VN" sz="3200" dirty="0">
                <a:latin typeface="+mn-lt"/>
              </a:rPr>
              <a:t> / </a:t>
            </a:r>
            <a:r>
              <a:rPr lang="vi-VN" sz="3200" dirty="0">
                <a:solidFill>
                  <a:srgbClr val="0000FF"/>
                </a:solidFill>
                <a:latin typeface="+mn-lt"/>
              </a:rPr>
              <a:t>Mn</a:t>
            </a:r>
            <a:r>
              <a:rPr lang="vi-VN" sz="3200" baseline="30000" dirty="0">
                <a:solidFill>
                  <a:srgbClr val="0000FF"/>
                </a:solidFill>
                <a:latin typeface="+mn-lt"/>
              </a:rPr>
              <a:t>2+</a:t>
            </a:r>
            <a:r>
              <a:rPr lang="vi-VN" sz="3200" dirty="0">
                <a:solidFill>
                  <a:srgbClr val="0000FF"/>
                </a:solidFill>
                <a:latin typeface="+mn-lt"/>
              </a:rPr>
              <a:t>(dd) 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B76E1-462B-4027-8AE8-E35804BDAD03}"/>
              </a:ext>
            </a:extLst>
          </p:cNvPr>
          <p:cNvSpPr txBox="1"/>
          <p:nvPr/>
        </p:nvSpPr>
        <p:spPr>
          <a:xfrm>
            <a:off x="399876" y="172419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+mn-lt"/>
              </a:rPr>
              <a:t>H</a:t>
            </a:r>
            <a:r>
              <a:rPr lang="vi-VN" sz="3200" baseline="-25000" dirty="0">
                <a:latin typeface="+mn-lt"/>
              </a:rPr>
              <a:t>2</a:t>
            </a:r>
            <a:r>
              <a:rPr lang="vi-VN" sz="3200" dirty="0">
                <a:latin typeface="+mn-lt"/>
              </a:rPr>
              <a:t>(k)  H</a:t>
            </a:r>
            <a:r>
              <a:rPr lang="vi-VN" sz="3200" baseline="30000" dirty="0">
                <a:latin typeface="+mn-lt"/>
              </a:rPr>
              <a:t>+</a:t>
            </a:r>
            <a:r>
              <a:rPr lang="vi-VN" sz="3200" dirty="0">
                <a:latin typeface="+mn-lt"/>
              </a:rPr>
              <a:t>(dd)</a:t>
            </a:r>
            <a:endParaRPr lang="en-US" sz="32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D22E-4535-4F96-B2F0-8C1BB2D6C8E4}"/>
              </a:ext>
            </a:extLst>
          </p:cNvPr>
          <p:cNvSpPr txBox="1"/>
          <p:nvPr/>
        </p:nvSpPr>
        <p:spPr>
          <a:xfrm>
            <a:off x="4397056" y="1696994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FF0000"/>
                </a:solidFill>
                <a:latin typeface="+mn-lt"/>
              </a:rPr>
              <a:t>H</a:t>
            </a:r>
            <a:r>
              <a:rPr lang="vi-VN" sz="3200" baseline="30000" dirty="0">
                <a:solidFill>
                  <a:srgbClr val="FF0000"/>
                </a:solidFill>
                <a:latin typeface="+mn-lt"/>
              </a:rPr>
              <a:t>+</a:t>
            </a:r>
            <a:r>
              <a:rPr lang="vi-VN" sz="3200" dirty="0">
                <a:solidFill>
                  <a:srgbClr val="FF0000"/>
                </a:solidFill>
                <a:latin typeface="+mn-lt"/>
              </a:rPr>
              <a:t>(dd) </a:t>
            </a:r>
            <a:r>
              <a:rPr lang="vi-VN" sz="3200" dirty="0">
                <a:latin typeface="+mn-lt"/>
              </a:rPr>
              <a:t>/ </a:t>
            </a:r>
            <a:r>
              <a:rPr lang="vi-VN" sz="3200" dirty="0">
                <a:solidFill>
                  <a:srgbClr val="0000FF"/>
                </a:solidFill>
              </a:rPr>
              <a:t>H</a:t>
            </a:r>
            <a:r>
              <a:rPr lang="vi-VN" sz="3200" baseline="-25000" dirty="0">
                <a:solidFill>
                  <a:srgbClr val="0000FF"/>
                </a:solidFill>
              </a:rPr>
              <a:t>2</a:t>
            </a:r>
            <a:r>
              <a:rPr lang="vi-VN" sz="3200" dirty="0">
                <a:solidFill>
                  <a:srgbClr val="0000FF"/>
                </a:solidFill>
              </a:rPr>
              <a:t>(k)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6B5D-8C37-45CB-B475-6A95F1E34879}"/>
              </a:ext>
            </a:extLst>
          </p:cNvPr>
          <p:cNvSpPr txBox="1"/>
          <p:nvPr/>
        </p:nvSpPr>
        <p:spPr>
          <a:xfrm>
            <a:off x="335386" y="2460674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(k)  Cl</a:t>
            </a:r>
            <a:r>
              <a:rPr lang="vi-VN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94597-3EA3-40DD-A7ED-81736A168A6D}"/>
              </a:ext>
            </a:extLst>
          </p:cNvPr>
          <p:cNvSpPr txBox="1"/>
          <p:nvPr/>
        </p:nvSpPr>
        <p:spPr>
          <a:xfrm>
            <a:off x="4311942" y="2449952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vi-VN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vi-VN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CB39F-82A1-49E8-B24E-B0D53ED2FCC5}"/>
              </a:ext>
            </a:extLst>
          </p:cNvPr>
          <p:cNvSpPr txBox="1"/>
          <p:nvPr/>
        </p:nvSpPr>
        <p:spPr>
          <a:xfrm>
            <a:off x="415605" y="3244228"/>
            <a:ext cx="298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AgCl(r)   Ag(r)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A0185-A95E-4E55-8DE0-792D1434B33C}"/>
              </a:ext>
            </a:extLst>
          </p:cNvPr>
          <p:cNvSpPr txBox="1"/>
          <p:nvPr/>
        </p:nvSpPr>
        <p:spPr>
          <a:xfrm>
            <a:off x="4311942" y="320291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AgCl(r)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Ag(r)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8C936A-EE88-48DD-B9CC-A3B4E1F43755}"/>
              </a:ext>
            </a:extLst>
          </p:cNvPr>
          <p:cNvSpPr txBox="1"/>
          <p:nvPr/>
        </p:nvSpPr>
        <p:spPr>
          <a:xfrm>
            <a:off x="399876" y="406617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Hg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(r)   Hg(lỏng)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865AF-89B9-40D1-AEF1-0F9D9B984074}"/>
              </a:ext>
            </a:extLst>
          </p:cNvPr>
          <p:cNvSpPr txBox="1"/>
          <p:nvPr/>
        </p:nvSpPr>
        <p:spPr>
          <a:xfrm>
            <a:off x="4330118" y="4036426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Hg</a:t>
            </a:r>
            <a:r>
              <a:rPr lang="vi-VN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vi-VN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Hg(lỏng)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3527A-2A7F-4AAC-829F-693AF4DB60B7}"/>
              </a:ext>
            </a:extLst>
          </p:cNvPr>
          <p:cNvSpPr txBox="1"/>
          <p:nvPr/>
        </p:nvSpPr>
        <p:spPr>
          <a:xfrm>
            <a:off x="437976" y="4864405"/>
            <a:ext cx="387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vi-VN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4C2E7-5933-4CAE-B08A-9AE68FC43E1C}"/>
              </a:ext>
            </a:extLst>
          </p:cNvPr>
          <p:cNvSpPr txBox="1"/>
          <p:nvPr/>
        </p:nvSpPr>
        <p:spPr>
          <a:xfrm>
            <a:off x="4346196" y="4876289"/>
            <a:ext cx="380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vi-VN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vi-VN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0718B-337D-4F61-AAB9-D31BC640E4A9}"/>
              </a:ext>
            </a:extLst>
          </p:cNvPr>
          <p:cNvSpPr txBox="1"/>
          <p:nvPr/>
        </p:nvSpPr>
        <p:spPr>
          <a:xfrm>
            <a:off x="449860" y="5533287"/>
            <a:ext cx="3664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Fe</a:t>
            </a:r>
            <a:r>
              <a:rPr lang="vi-VN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F2130-3FBE-42AC-94D8-B517AF71DCCE}"/>
              </a:ext>
            </a:extLst>
          </p:cNvPr>
          <p:cNvSpPr txBox="1"/>
          <p:nvPr/>
        </p:nvSpPr>
        <p:spPr>
          <a:xfrm>
            <a:off x="4311942" y="5533287"/>
            <a:ext cx="407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vi-VN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vi-VN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</a:p>
        </p:txBody>
      </p:sp>
    </p:spTree>
    <p:extLst>
      <p:ext uri="{BB962C8B-B14F-4D97-AF65-F5344CB8AC3E}">
        <p14:creationId xmlns:p14="http://schemas.microsoft.com/office/powerpoint/2010/main" val="25087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1" grpId="0"/>
      <p:bldP spid="13" grpId="0"/>
      <p:bldP spid="15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61FC7D4-097C-4364-ABCD-71EF001D2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" y="152400"/>
            <a:ext cx="9029700" cy="609600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vi-V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ÁP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DỤNG</a:t>
            </a:r>
            <a:r>
              <a:rPr lang="vi-VN" altLang="en-US" sz="3200" b="1" dirty="0">
                <a:cs typeface="Times New Roman" panose="02020603050405020304" pitchFamily="18" charset="0"/>
              </a:rPr>
              <a:t>. </a:t>
            </a:r>
            <a:r>
              <a:rPr lang="en-US" alt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alt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altLang="en-US" sz="3200" b="1" dirty="0">
                <a:solidFill>
                  <a:srgbClr val="C00000"/>
                </a:solidFill>
                <a:cs typeface="Times New Roman" panose="02020603050405020304" pitchFamily="18" charset="0"/>
              </a:rPr>
              <a:t>:</a:t>
            </a:r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4964D7-B126-43BA-A297-A3602E9B9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785813"/>
            <a:ext cx="7391400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(r) + 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alt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(dd) = 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(dd) +  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(r)</a:t>
            </a:r>
          </a:p>
        </p:txBody>
      </p:sp>
      <p:sp>
        <p:nvSpPr>
          <p:cNvPr id="39940" name="Text Box 5">
            <a:extLst>
              <a:ext uri="{FF2B5EF4-FFF2-40B4-BE49-F238E27FC236}">
                <a16:creationId xmlns:a16="http://schemas.microsoft.com/office/drawing/2014/main" id="{05B58C7E-2160-440D-8D99-86D27A55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03413"/>
            <a:ext cx="6553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      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 +  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 =  2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(dd)</a:t>
            </a:r>
          </a:p>
        </p:txBody>
      </p:sp>
      <p:sp>
        <p:nvSpPr>
          <p:cNvPr id="39941" name="Text Box 7">
            <a:extLst>
              <a:ext uri="{FF2B5EF4-FFF2-40B4-BE49-F238E27FC236}">
                <a16:creationId xmlns:a16="http://schemas.microsoft.com/office/drawing/2014/main" id="{0856298B-5E40-4A2C-84F1-A6E56FBBA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52788"/>
            <a:ext cx="8610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(r) + 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2Fe</a:t>
            </a:r>
            <a:r>
              <a:rPr lang="en-US" alt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(dd)    =  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r>
              <a:rPr lang="en-US" alt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(dd)  +  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2Fe</a:t>
            </a:r>
            <a:r>
              <a:rPr lang="en-US" altLang="en-US" sz="3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(dd) </a:t>
            </a:r>
          </a:p>
        </p:txBody>
      </p:sp>
      <p:sp>
        <p:nvSpPr>
          <p:cNvPr id="39942" name="Text Box 9">
            <a:extLst>
              <a:ext uri="{FF2B5EF4-FFF2-40B4-BE49-F238E27FC236}">
                <a16:creationId xmlns:a16="http://schemas.microsoft.com/office/drawing/2014/main" id="{205A9966-E835-4B33-B3D9-A8FAC873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638675"/>
            <a:ext cx="8915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  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2H</a:t>
            </a:r>
            <a:r>
              <a:rPr lang="en-US" alt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(dd) +  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2Hg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  +2Cl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(dd) =  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+  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Hg</a:t>
            </a:r>
            <a:r>
              <a:rPr lang="en-US" alt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</a:t>
            </a:r>
          </a:p>
        </p:txBody>
      </p:sp>
      <p:sp>
        <p:nvSpPr>
          <p:cNvPr id="32775" name="Text Box 4">
            <a:extLst>
              <a:ext uri="{FF2B5EF4-FFF2-40B4-BE49-F238E27FC236}">
                <a16:creationId xmlns:a16="http://schemas.microsoft.com/office/drawing/2014/main" id="{681719C8-5793-4613-AA0C-CB1973314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87463"/>
            <a:ext cx="6096000" cy="522287"/>
          </a:xfrm>
          <a:prstGeom prst="rect">
            <a:avLst/>
          </a:prstGeom>
          <a:noFill/>
          <a:ln w="22225">
            <a:solidFill>
              <a:srgbClr val="99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 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en-US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(dd) || 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altLang="en-US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(dd)  | 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</a:t>
            </a:r>
          </a:p>
        </p:txBody>
      </p:sp>
      <p:sp>
        <p:nvSpPr>
          <p:cNvPr id="32776" name="Text Box 6">
            <a:extLst>
              <a:ext uri="{FF2B5EF4-FFF2-40B4-BE49-F238E27FC236}">
                <a16:creationId xmlns:a16="http://schemas.microsoft.com/office/drawing/2014/main" id="{2B6DE8E4-7C89-46B8-A1C2-CD8BB26E7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22538"/>
            <a:ext cx="6858000" cy="522287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/>
              <a:t>    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  Pt,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(dd)  ||  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en-US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(dd) |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Pt  (+)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B3977653-86F6-4A23-9A41-27EE5D17D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71913"/>
            <a:ext cx="7315200" cy="5222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 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r>
              <a:rPr lang="en-US" altLang="en-US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(dd)  || 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en-US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(dd),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en-US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(dd) | Pt (+) </a:t>
            </a: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8CA163DC-B624-49B5-B714-9815342DD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26075"/>
            <a:ext cx="7848600" cy="52322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  Pt,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Hg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Cl</a:t>
            </a:r>
            <a:r>
              <a:rPr lang="en-US" alt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(dd) ||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(dd) |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Pt (+)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  <p:bldP spid="39942" grpId="0"/>
      <p:bldP spid="32775" grpId="0" animBg="1"/>
      <p:bldP spid="32776" grpId="0" animBg="1"/>
      <p:bldP spid="39945" grpId="0" animBg="1"/>
      <p:bldP spid="399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>
            <a:extLst>
              <a:ext uri="{FF2B5EF4-FFF2-40B4-BE49-F238E27FC236}">
                <a16:creationId xmlns:a16="http://schemas.microsoft.com/office/drawing/2014/main" id="{786F0D10-5BE2-434D-B5DA-9EA7D2594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2712" y="180976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800" dirty="0">
                <a:latin typeface="Arial" panose="020B0604020202020204" pitchFamily="34" charset="0"/>
              </a:rPr>
              <a:t>a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KH</a:t>
            </a:r>
            <a:r>
              <a:rPr lang="en-US" altLang="en-US" sz="28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800" dirty="0">
                <a:latin typeface="Arial" panose="020B0604020202020204" pitchFamily="34" charset="0"/>
              </a:rPr>
              <a:t>+    b</a:t>
            </a: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OXH</a:t>
            </a:r>
            <a:r>
              <a:rPr lang="en-US" altLang="en-US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800" dirty="0">
                <a:latin typeface="Arial" panose="020B0604020202020204" pitchFamily="34" charset="0"/>
                <a:sym typeface="Wingdings 3" panose="05040102010807070707" pitchFamily="18" charset="2"/>
              </a:rPr>
              <a:t>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800" dirty="0">
                <a:latin typeface="Arial" panose="020B0604020202020204" pitchFamily="34" charset="0"/>
              </a:rPr>
              <a:t>c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OXH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800" dirty="0">
                <a:latin typeface="Arial" panose="020B0604020202020204" pitchFamily="34" charset="0"/>
              </a:rPr>
              <a:t>+     d</a:t>
            </a:r>
            <a:r>
              <a:rPr lang="en-US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KH</a:t>
            </a:r>
            <a:r>
              <a:rPr lang="en-US" altLang="en-US" sz="28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1475" name="Text Box 3">
            <a:extLst>
              <a:ext uri="{FF2B5EF4-FFF2-40B4-BE49-F238E27FC236}">
                <a16:creationId xmlns:a16="http://schemas.microsoft.com/office/drawing/2014/main" id="{570A2209-46E8-4EBB-B335-393EA332B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" y="1410902"/>
            <a:ext cx="960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- A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’= -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baseline="-25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altLang="en-US" sz="2800" baseline="-250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 = -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-n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vi-VN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- 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vi-V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)] 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E8EDB69-C835-4491-A048-077EAD04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F125E4F0-9936-4BD7-B8F7-D67104E6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8663"/>
            <a:ext cx="60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6" name="Rectangle 9">
            <a:extLst>
              <a:ext uri="{FF2B5EF4-FFF2-40B4-BE49-F238E27FC236}">
                <a16:creationId xmlns:a16="http://schemas.microsoft.com/office/drawing/2014/main" id="{210DBB33-A9F3-49CE-9C94-5008EBF05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55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1483" name="Rectangle 11">
            <a:extLst>
              <a:ext uri="{FF2B5EF4-FFF2-40B4-BE49-F238E27FC236}">
                <a16:creationId xmlns:a16="http://schemas.microsoft.com/office/drawing/2014/main" id="{3A184E09-8489-4F03-AA72-A0B38642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" y="1990726"/>
            <a:ext cx="5907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28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-nFE</a:t>
            </a:r>
            <a:r>
              <a:rPr lang="en-US" altLang="en-US" sz="28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vi-VN" altLang="en-US" sz="28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vi-VN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vi-VN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-nF 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vi-VN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2800" b="1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 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(2)</a:t>
            </a:r>
            <a:r>
              <a:rPr lang="vi-VN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- </a:t>
            </a:r>
            <a:r>
              <a:rPr lang="en-US" altLang="en-US" sz="28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vi-VN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)]</a:t>
            </a:r>
            <a:r>
              <a:rPr lang="vi-VN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</a:p>
        </p:txBody>
      </p:sp>
      <p:sp>
        <p:nvSpPr>
          <p:cNvPr id="361486" name="Rectangle 14">
            <a:extLst>
              <a:ext uri="{FF2B5EF4-FFF2-40B4-BE49-F238E27FC236}">
                <a16:creationId xmlns:a16="http://schemas.microsoft.com/office/drawing/2014/main" id="{B510EA31-4E90-4B43-A41A-62774902D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667" y="4297912"/>
            <a:ext cx="8534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vi-VN" altLang="en-US" sz="32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SUẤT ĐIỆN ĐỘNG CỦA PIN</a:t>
            </a:r>
            <a:endParaRPr lang="en-US" altLang="en-US" sz="3200" b="1" dirty="0">
              <a:solidFill>
                <a:srgbClr val="CC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AAE6E112-669E-4905-A029-76AE93A269AA}"/>
              </a:ext>
            </a:extLst>
          </p:cNvPr>
          <p:cNvGrpSpPr>
            <a:grpSpLocks/>
          </p:cNvGrpSpPr>
          <p:nvPr/>
        </p:nvGrpSpPr>
        <p:grpSpPr bwMode="auto">
          <a:xfrm>
            <a:off x="1265667" y="675238"/>
            <a:ext cx="4572000" cy="669925"/>
            <a:chOff x="2544" y="2400"/>
            <a:chExt cx="2592" cy="727"/>
          </a:xfrm>
        </p:grpSpPr>
        <p:sp>
          <p:nvSpPr>
            <p:cNvPr id="40982" name="AutoShape 16">
              <a:extLst>
                <a:ext uri="{FF2B5EF4-FFF2-40B4-BE49-F238E27FC236}">
                  <a16:creationId xmlns:a16="http://schemas.microsoft.com/office/drawing/2014/main" id="{352E4652-162D-4952-990E-33589BB0B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00"/>
              <a:ext cx="2592" cy="672"/>
            </a:xfrm>
            <a:prstGeom prst="curvedUpArrow">
              <a:avLst>
                <a:gd name="adj1" fmla="val 28446"/>
                <a:gd name="adj2" fmla="val 105589"/>
                <a:gd name="adj3" fmla="val 33333"/>
              </a:avLst>
            </a:prstGeom>
            <a:solidFill>
              <a:srgbClr val="CCFFCC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983" name="Text Box 17">
              <a:extLst>
                <a:ext uri="{FF2B5EF4-FFF2-40B4-BE49-F238E27FC236}">
                  <a16:creationId xmlns:a16="http://schemas.microsoft.com/office/drawing/2014/main" id="{A5EB64DA-310C-40E4-B564-5E2F2E885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512"/>
              <a:ext cx="106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en-US" sz="2400" b="1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61493" name="Text Box 21">
            <a:extLst>
              <a:ext uri="{FF2B5EF4-FFF2-40B4-BE49-F238E27FC236}">
                <a16:creationId xmlns:a16="http://schemas.microsoft.com/office/drawing/2014/main" id="{2171C540-FC31-499E-86F4-89828E3FC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07" y="79958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+ne</a:t>
            </a:r>
          </a:p>
        </p:txBody>
      </p:sp>
      <p:sp>
        <p:nvSpPr>
          <p:cNvPr id="361494" name="Text Box 22">
            <a:extLst>
              <a:ext uri="{FF2B5EF4-FFF2-40B4-BE49-F238E27FC236}">
                <a16:creationId xmlns:a16="http://schemas.microsoft.com/office/drawing/2014/main" id="{9D671FB1-3ABD-4BED-AC2F-641235648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113" y="894849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-ne</a:t>
            </a:r>
          </a:p>
        </p:txBody>
      </p:sp>
      <p:sp>
        <p:nvSpPr>
          <p:cNvPr id="361495" name="Text Box 23">
            <a:extLst>
              <a:ext uri="{FF2B5EF4-FFF2-40B4-BE49-F238E27FC236}">
                <a16:creationId xmlns:a16="http://schemas.microsoft.com/office/drawing/2014/main" id="{A69C76AE-5454-46B9-A671-B80E49CE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31899"/>
            <a:ext cx="91440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vi-V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[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-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nEF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v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ới 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96500 [C/mol] 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96500 [J/Vmol]</a:t>
            </a:r>
            <a:endParaRPr lang="en-US" alt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(R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T/F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). ln = (R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T/F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.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2,303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lg = 0,059 [V]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0974" name="TextBox 5">
            <a:extLst>
              <a:ext uri="{FF2B5EF4-FFF2-40B4-BE49-F238E27FC236}">
                <a16:creationId xmlns:a16="http://schemas.microsoft.com/office/drawing/2014/main" id="{A78DC8EB-22CC-438E-87C5-DAC14C7A1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67" y="2609850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vi-V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vi-V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vi-V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RTlnQ</a:t>
            </a:r>
            <a:r>
              <a:rPr lang="vi-V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6E1A0-95C6-440F-9221-42F950130E7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615" y="3448820"/>
            <a:ext cx="3267052" cy="791692"/>
          </a:xfrm>
          <a:prstGeom prst="rect">
            <a:avLst/>
          </a:prstGeom>
          <a:blipFill>
            <a:blip r:embed="rId2"/>
            <a:stretch>
              <a:fillRect l="-4851" b="-100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C7AD3B-CE65-4100-A073-C12A4328AAC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77272" y="3429584"/>
            <a:ext cx="5382113" cy="810928"/>
          </a:xfrm>
          <a:prstGeom prst="rect">
            <a:avLst/>
          </a:prstGeom>
          <a:blipFill>
            <a:blip r:embed="rId3"/>
            <a:stretch>
              <a:fillRect l="-2709" r="-1693" b="-8088"/>
            </a:stretch>
          </a:blip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FE122-E320-4061-A561-46B4E3E2903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92500" y="2414434"/>
            <a:ext cx="3429000" cy="842025"/>
          </a:xfrm>
          <a:prstGeom prst="rect">
            <a:avLst/>
          </a:prstGeom>
          <a:blipFill>
            <a:blip r:embed="rId4"/>
            <a:stretch>
              <a:fillRect l="-3737" b="-289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E5E2EA3A-1D63-4957-BEFC-D53996E18BBB}"/>
              </a:ext>
            </a:extLst>
          </p:cNvPr>
          <p:cNvGrpSpPr>
            <a:grpSpLocks/>
          </p:cNvGrpSpPr>
          <p:nvPr/>
        </p:nvGrpSpPr>
        <p:grpSpPr bwMode="auto">
          <a:xfrm>
            <a:off x="3200509" y="642145"/>
            <a:ext cx="4572000" cy="649288"/>
            <a:chOff x="2544" y="2400"/>
            <a:chExt cx="2592" cy="727"/>
          </a:xfrm>
        </p:grpSpPr>
        <p:sp>
          <p:nvSpPr>
            <p:cNvPr id="40980" name="AutoShape 16">
              <a:extLst>
                <a:ext uri="{FF2B5EF4-FFF2-40B4-BE49-F238E27FC236}">
                  <a16:creationId xmlns:a16="http://schemas.microsoft.com/office/drawing/2014/main" id="{7DB282AB-D7D3-4B2B-B89B-DCA5FCCC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00"/>
              <a:ext cx="2592" cy="672"/>
            </a:xfrm>
            <a:prstGeom prst="curvedUpArrow">
              <a:avLst>
                <a:gd name="adj1" fmla="val 28446"/>
                <a:gd name="adj2" fmla="val 105589"/>
                <a:gd name="adj3" fmla="val 33333"/>
              </a:avLst>
            </a:prstGeom>
            <a:solidFill>
              <a:srgbClr val="CCFFCC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lIns="93600" tIns="46800" rIns="936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981" name="Text Box 17">
              <a:extLst>
                <a:ext uri="{FF2B5EF4-FFF2-40B4-BE49-F238E27FC236}">
                  <a16:creationId xmlns:a16="http://schemas.microsoft.com/office/drawing/2014/main" id="{1CAC4A78-032B-435A-B196-B3A5FB2BE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512"/>
              <a:ext cx="106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en-US" sz="2400" b="1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Plus Sign 7">
            <a:extLst>
              <a:ext uri="{FF2B5EF4-FFF2-40B4-BE49-F238E27FC236}">
                <a16:creationId xmlns:a16="http://schemas.microsoft.com/office/drawing/2014/main" id="{ABF20941-A05B-485E-8A5E-8EE80B0FD3B0}"/>
              </a:ext>
            </a:extLst>
          </p:cNvPr>
          <p:cNvSpPr/>
          <p:nvPr/>
        </p:nvSpPr>
        <p:spPr>
          <a:xfrm>
            <a:off x="3752822" y="723901"/>
            <a:ext cx="496888" cy="32385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0CC7A196-9340-408C-8322-FD24AC647E0F}"/>
              </a:ext>
            </a:extLst>
          </p:cNvPr>
          <p:cNvSpPr/>
          <p:nvPr/>
        </p:nvSpPr>
        <p:spPr>
          <a:xfrm>
            <a:off x="1903441" y="885826"/>
            <a:ext cx="385763" cy="207962"/>
          </a:xfrm>
          <a:prstGeom prst="mathMin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/>
      <p:bldP spid="361475" grpId="0"/>
      <p:bldP spid="361483" grpId="0"/>
      <p:bldP spid="361486" grpId="0"/>
      <p:bldP spid="361493" grpId="0"/>
      <p:bldP spid="361494" grpId="0"/>
      <p:bldP spid="361495" grpId="0"/>
      <p:bldP spid="4097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787C-30EA-4843-AA5D-9311111A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1325563"/>
          </a:xfrm>
        </p:spPr>
        <p:txBody>
          <a:bodyPr/>
          <a:lstStyle/>
          <a:p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dy)"/>
              </a:rPr>
              <a:t>ĐÁNH GIÁ MỨC ĐỘ DIỄN RA CỦA P</a:t>
            </a:r>
            <a:r>
              <a:rPr lang="vi-V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dy)"/>
              </a:rPr>
              <a:t>Ư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dy)"/>
              </a:rPr>
              <a:t> OXHK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4BFF-15B7-4385-A1AC-C825CAD2D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362200"/>
            <a:ext cx="8610600" cy="198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&lt; - 40 kJ :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phản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ứng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khả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năng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phát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hoàn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toàn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thực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tế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- 40kJ &lt; 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 + 40kJ :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phản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ứng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diễn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ra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thuận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nghịch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thực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tế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sz="32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E1D2D74-C837-4416-B95E-5E328967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02377"/>
            <a:ext cx="8877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3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-nFE</a:t>
            </a:r>
            <a:r>
              <a:rPr lang="en-US" altLang="en-US" sz="3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vi-VN" altLang="en-US" sz="3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vi-VN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vi-VN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-nF </a:t>
            </a: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en-US" sz="36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 </a:t>
            </a:r>
            <a:r>
              <a:rPr lang="vi-VN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 </a:t>
            </a:r>
            <a:r>
              <a:rPr lang="en-US" altLang="en-US" sz="3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; ở 25</a:t>
            </a:r>
            <a:r>
              <a:rPr lang="en-US" altLang="en-US" sz="3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vi-VN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8723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BBF260A-697C-49D6-BBD2-8528B87D0DF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vi-V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QUAN HỆ GIỮA HẰNG SỐ CÂN BẰNG VÀ SUẤT ĐIỆN ĐỘNG TIÊU CHUẨN</a:t>
            </a:r>
            <a:endParaRPr lang="en-US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Object 7">
                <a:extLst>
                  <a:ext uri="{FF2B5EF4-FFF2-40B4-BE49-F238E27FC236}">
                    <a16:creationId xmlns:a16="http://schemas.microsoft.com/office/drawing/2014/main" id="{00958832-9492-4F4E-8F40-7C394C55CB5E}"/>
                  </a:ext>
                </a:extLst>
              </p:cNvPr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2133600" y="1625600"/>
                <a:ext cx="5638800" cy="487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  <m:func>
                        <m:func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987" name="Object 7">
                <a:extLst>
                  <a:ext uri="{FF2B5EF4-FFF2-40B4-BE49-F238E27FC236}">
                    <a16:creationId xmlns:a16="http://schemas.microsoft.com/office/drawing/2014/main" id="{00958832-9492-4F4E-8F40-7C394C55C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2133600" y="1625600"/>
                <a:ext cx="5638800" cy="487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988" name="Object 9">
            <a:extLst>
              <a:ext uri="{FF2B5EF4-FFF2-40B4-BE49-F238E27FC236}">
                <a16:creationId xmlns:a16="http://schemas.microsoft.com/office/drawing/2014/main" id="{57430C64-5D85-43ED-BE10-BD66098EA21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01950" y="2438400"/>
          <a:ext cx="18907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8" name="Equation" r:id="rId4" imgW="800100" imgH="419100" progId="Equation.3">
                  <p:embed/>
                </p:oleObj>
              </mc:Choice>
              <mc:Fallback>
                <p:oleObj name="Equation" r:id="rId4" imgW="800100" imgH="4191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438400"/>
                        <a:ext cx="18907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13">
            <a:extLst>
              <a:ext uri="{FF2B5EF4-FFF2-40B4-BE49-F238E27FC236}">
                <a16:creationId xmlns:a16="http://schemas.microsoft.com/office/drawing/2014/main" id="{18F9D2F1-8780-4BD9-87E9-31B2C9136907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282825" y="3557588"/>
          <a:ext cx="2895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9" name="Equation" r:id="rId6" imgW="812447" imgH="444307" progId="Equation.3">
                  <p:embed/>
                </p:oleObj>
              </mc:Choice>
              <mc:Fallback>
                <p:oleObj name="Equation" r:id="rId6" imgW="812447" imgH="444307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3557588"/>
                        <a:ext cx="2895600" cy="16764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15">
            <a:extLst>
              <a:ext uri="{FF2B5EF4-FFF2-40B4-BE49-F238E27FC236}">
                <a16:creationId xmlns:a16="http://schemas.microsoft.com/office/drawing/2014/main" id="{5C4B0715-0C3C-448E-8108-514FAC3BD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0"/>
            <a:ext cx="3429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96500 [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8,314 [J/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mol.K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[K]</a:t>
            </a:r>
          </a:p>
          <a:p>
            <a:pPr eaLnBrk="1" hangingPunct="1">
              <a:spcBef>
                <a:spcPct val="50000"/>
              </a:spcBef>
            </a:pP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 = 2,303.lg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n: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mol e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OXH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1991" name="Text Box 16">
            <a:extLst>
              <a:ext uri="{FF2B5EF4-FFF2-40B4-BE49-F238E27FC236}">
                <a16:creationId xmlns:a16="http://schemas.microsoft.com/office/drawing/2014/main" id="{C783DAA4-DCC1-457E-9F1C-551FFD02A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vi-V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Ở</a:t>
            </a:r>
            <a:r>
              <a:rPr lang="en-US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 25</a:t>
            </a:r>
            <a:r>
              <a:rPr lang="en-US" altLang="en-US" sz="32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5A28-E342-4264-8783-915AE4E9AA6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55249" y="5460479"/>
            <a:ext cx="9067800" cy="1371600"/>
          </a:xfrm>
          <a:solidFill>
            <a:schemeClr val="bg1"/>
          </a:solidFill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4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4000" baseline="-25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r>
              <a:rPr lang="en-US" altLang="en-US" sz="4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22    (ở 25</a:t>
            </a:r>
            <a:r>
              <a:rPr lang="en-US" altLang="en-US" sz="40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4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6877D8-A830-4D09-BAFF-48098BF3F39E}"/>
                  </a:ext>
                </a:extLst>
              </p:cNvPr>
              <p:cNvSpPr txBox="1"/>
              <p:nvPr/>
            </p:nvSpPr>
            <p:spPr>
              <a:xfrm>
                <a:off x="152400" y="228600"/>
                <a:ext cx="8991600" cy="3156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Cho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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Zn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/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= - 0,76 V; 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Cd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/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= - 0,40 V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Fe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(dd) +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>
                    <a:latin typeface="Arial" panose="020B0604020202020204" pitchFamily="34" charset="0"/>
                    <a:sym typeface="Wingdings 3" panose="05040102010807070707" pitchFamily="18" charset="2"/>
                  </a:rPr>
                  <a:t>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+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Zn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(dd) (1); 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298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 - 61,76 kJ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Tính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hằng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số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cân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bằng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của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phản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ứng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sau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ở 25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  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Cd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(dd) +  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Fe 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>
                    <a:latin typeface="Arial" panose="020B0604020202020204" pitchFamily="34" charset="0"/>
                    <a:sym typeface="Wingdings 3" panose="05040102010807070707" pitchFamily="18" charset="2"/>
                  </a:rPr>
                  <a:t>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+  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Fe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(dd)      (2)</a:t>
                </a:r>
              </a:p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6877D8-A830-4D09-BAFF-48098BF3F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8600"/>
                <a:ext cx="8991600" cy="3156442"/>
              </a:xfrm>
              <a:prstGeom prst="rect">
                <a:avLst/>
              </a:prstGeom>
              <a:blipFill>
                <a:blip r:embed="rId2"/>
                <a:stretch>
                  <a:fillRect l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F338F9-46FA-44D7-8B47-DC55F6CE2DA7}"/>
                  </a:ext>
                </a:extLst>
              </p:cNvPr>
              <p:cNvSpPr txBox="1"/>
              <p:nvPr/>
            </p:nvSpPr>
            <p:spPr>
              <a:xfrm>
                <a:off x="342900" y="2989837"/>
                <a:ext cx="8382000" cy="133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PỨ 1:</a:t>
                </a:r>
                <a:r>
                  <a:rPr lang="en-US" sz="2800" dirty="0"/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298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-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nFE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-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nF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(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Fe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/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 - 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Zn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/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 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Fe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/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= - 0,44 V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F338F9-46FA-44D7-8B47-DC55F6CE2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989837"/>
                <a:ext cx="8382000" cy="1331583"/>
              </a:xfrm>
              <a:prstGeom prst="rect">
                <a:avLst/>
              </a:prstGeom>
              <a:blipFill>
                <a:blip r:embed="rId3"/>
                <a:stretch>
                  <a:fillRect l="-1455" r="-1818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80A213-FA65-4806-9768-B996578E7C06}"/>
                  </a:ext>
                </a:extLst>
              </p:cNvPr>
              <p:cNvSpPr txBox="1"/>
              <p:nvPr/>
            </p:nvSpPr>
            <p:spPr>
              <a:xfrm>
                <a:off x="330081" y="4524101"/>
                <a:ext cx="8229600" cy="840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PỨ 2, ở 25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C: 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lgK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</m:t>
                        </m:r>
                        <m:r>
                          <m:rPr>
                            <m:nor/>
                          </m:rPr>
                          <a:rPr lang="en-US" sz="28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Cd</m:t>
                        </m:r>
                        <m:r>
                          <m:rPr>
                            <m:nor/>
                          </m:rPr>
                          <a:rPr lang="en-US" sz="2800" baseline="300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2+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rgbClr val="00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Cd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  − </m:t>
                        </m:r>
                        <m:r>
                          <m:rPr>
                            <m:nor/>
                          </m:rPr>
                          <a:rPr lang="en-US" sz="28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Fe</m:t>
                        </m:r>
                        <m:r>
                          <m:rPr>
                            <m:nor/>
                          </m:rPr>
                          <a:rPr lang="en-US" sz="2800" baseline="300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2+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Fe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]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0,059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80A213-FA65-4806-9768-B996578E7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1" y="4524101"/>
                <a:ext cx="8229600" cy="840102"/>
              </a:xfrm>
              <a:prstGeom prst="rect">
                <a:avLst/>
              </a:prstGeom>
              <a:blipFill>
                <a:blip r:embed="rId4"/>
                <a:stretch>
                  <a:fillRect l="-1481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Box 5">
            <a:extLst>
              <a:ext uri="{FF2B5EF4-FFF2-40B4-BE49-F238E27FC236}">
                <a16:creationId xmlns:a16="http://schemas.microsoft.com/office/drawing/2014/main" id="{92BDD770-71D9-43EB-965A-1C4B67EB7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1426607"/>
            <a:ext cx="8956675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[Cd</a:t>
            </a:r>
            <a:r>
              <a:rPr lang="en-US" altLang="en-US" sz="28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0,01M; [Fe</a:t>
            </a:r>
            <a:r>
              <a:rPr lang="en-US" altLang="en-US" sz="28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en-US" sz="28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1M, </a:t>
            </a:r>
            <a:r>
              <a:rPr lang="en-US" alt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vi-VN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(2), </a:t>
            </a:r>
            <a:r>
              <a:rPr lang="en-US" alt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</a:t>
            </a:r>
            <a:r>
              <a:rPr lang="vi-VN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ệu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pin </a:t>
            </a:r>
            <a:r>
              <a:rPr lang="en-US" alt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ở 25</a:t>
            </a:r>
            <a:r>
              <a:rPr lang="en-US" altLang="en-US" sz="28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3749A4-B16E-48E3-8E8E-6304C49B3194}"/>
                  </a:ext>
                </a:extLst>
              </p:cNvPr>
              <p:cNvSpPr txBox="1"/>
              <p:nvPr/>
            </p:nvSpPr>
            <p:spPr>
              <a:xfrm>
                <a:off x="381000" y="4126229"/>
                <a:ext cx="8077200" cy="292381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vi-VN" altLang="en-US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</a:t>
                </a:r>
                <a:r>
                  <a:rPr lang="vi-VN" altLang="en-US" sz="28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vi-VN" altLang="en-US" sz="3200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Fe</a:t>
                </a:r>
                <a:r>
                  <a:rPr lang="vi-VN" altLang="en-US" sz="3200" baseline="30000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2+</a:t>
                </a:r>
                <a:r>
                  <a:rPr lang="en-US" altLang="en-US" sz="32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vi-VN" altLang="en-US" sz="32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dd</a:t>
                </a:r>
                <a:r>
                  <a:rPr lang="en-US" altLang="en-US" sz="32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) + </a:t>
                </a:r>
                <a:r>
                  <a:rPr lang="vi-VN" altLang="en-US" sz="3200" dirty="0">
                    <a:solidFill>
                      <a:srgbClr val="0000FF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Cd</a:t>
                </a:r>
                <a:r>
                  <a:rPr lang="vi-VN" altLang="en-US" sz="32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3200" dirty="0">
                    <a:latin typeface="Arial" panose="020B0604020202020204" pitchFamily="34" charset="0"/>
                    <a:sym typeface="Wingdings 3" panose="05040102010807070707" pitchFamily="18" charset="2"/>
                  </a:rPr>
                  <a:t>=</a:t>
                </a:r>
                <a:r>
                  <a:rPr lang="vi-VN" altLang="en-US" sz="32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vi-VN" altLang="en-US" sz="3200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Cd</a:t>
                </a:r>
                <a:r>
                  <a:rPr lang="vi-VN" altLang="en-US" sz="3200" baseline="30000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2+</a:t>
                </a:r>
                <a:r>
                  <a:rPr lang="en-US" altLang="en-US" sz="32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(dd)  +  </a:t>
                </a:r>
                <a:r>
                  <a:rPr lang="vi-VN" altLang="en-US" sz="3200" dirty="0">
                    <a:solidFill>
                      <a:srgbClr val="0000FF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Fe</a:t>
                </a:r>
                <a:r>
                  <a:rPr lang="en-US" altLang="en-US" sz="32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endParaRPr lang="vi-VN" altLang="en-US" sz="32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vi-VN" altLang="en-US" sz="3200" b="1" dirty="0">
                    <a:latin typeface="+mn-lt"/>
                    <a:cs typeface="Times New Roman" panose="02020603050405020304" pitchFamily="18" charset="0"/>
                  </a:rPr>
                  <a:t>       </a:t>
                </a:r>
                <a:r>
                  <a:rPr lang="en-US" altLang="en-US" sz="3200" b="1" dirty="0">
                    <a:latin typeface="+mn-lt"/>
                    <a:cs typeface="Times New Roman" panose="02020603050405020304" pitchFamily="18" charset="0"/>
                  </a:rPr>
                  <a:t>(-)  </a:t>
                </a:r>
                <a:r>
                  <a:rPr lang="en-US" altLang="en-US" sz="3200" b="1" dirty="0">
                    <a:solidFill>
                      <a:srgbClr val="0000FF"/>
                    </a:solidFill>
                    <a:latin typeface="+mn-lt"/>
                    <a:cs typeface="Times New Roman" panose="02020603050405020304" pitchFamily="18" charset="0"/>
                  </a:rPr>
                  <a:t>Cd</a:t>
                </a:r>
                <a:r>
                  <a:rPr lang="en-US" altLang="en-US" sz="3200" b="1" dirty="0">
                    <a:latin typeface="+mn-lt"/>
                    <a:cs typeface="Times New Roman" panose="02020603050405020304" pitchFamily="18" charset="0"/>
                  </a:rPr>
                  <a:t> | </a:t>
                </a:r>
                <a:r>
                  <a:rPr lang="en-US" altLang="en-US" sz="3200" b="1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Cd</a:t>
                </a:r>
                <a:r>
                  <a:rPr lang="en-US" altLang="en-US" sz="3200" b="1" baseline="30000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2+</a:t>
                </a:r>
                <a:r>
                  <a:rPr lang="en-US" altLang="en-US" sz="3200" b="1" dirty="0">
                    <a:latin typeface="+mn-lt"/>
                    <a:cs typeface="Times New Roman" panose="02020603050405020304" pitchFamily="18" charset="0"/>
                  </a:rPr>
                  <a:t> (dd) ||  </a:t>
                </a:r>
                <a:r>
                  <a:rPr lang="vi-VN" altLang="en-US" sz="3200" b="1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Fe</a:t>
                </a:r>
                <a:r>
                  <a:rPr lang="en-US" altLang="en-US" sz="3200" b="1" baseline="30000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2+</a:t>
                </a:r>
                <a:r>
                  <a:rPr lang="en-US" altLang="en-US" sz="3200" b="1" dirty="0">
                    <a:latin typeface="+mn-lt"/>
                    <a:cs typeface="Times New Roman" panose="02020603050405020304" pitchFamily="18" charset="0"/>
                  </a:rPr>
                  <a:t>(dd)  |  </a:t>
                </a:r>
                <a:r>
                  <a:rPr lang="vi-VN" altLang="en-US" sz="3200" b="1" dirty="0">
                    <a:solidFill>
                      <a:srgbClr val="0000FF"/>
                    </a:solidFill>
                    <a:latin typeface="+mn-lt"/>
                    <a:cs typeface="Times New Roman" panose="02020603050405020304" pitchFamily="18" charset="0"/>
                  </a:rPr>
                  <a:t>Fe</a:t>
                </a:r>
                <a:r>
                  <a:rPr lang="en-US" altLang="en-US" sz="3200" b="1" dirty="0">
                    <a:latin typeface="+mn-lt"/>
                    <a:cs typeface="Times New Roman" panose="02020603050405020304" pitchFamily="18" charset="0"/>
                  </a:rPr>
                  <a:t>(+)</a:t>
                </a:r>
                <a:endParaRPr lang="vi-VN" altLang="en-US" sz="3200" b="1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vi-VN" altLang="en-US" sz="3200" b="1" dirty="0">
                    <a:latin typeface="+mj-lt"/>
                    <a:cs typeface="Times New Roman" panose="02020603050405020304" pitchFamily="18" charset="0"/>
                  </a:rPr>
                  <a:t>           </a:t>
                </a:r>
                <a:r>
                  <a:rPr lang="vi-VN" altLang="en-US" sz="3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altLang="en-US" sz="3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3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altLang="en-US" sz="3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altLang="en-US" sz="3200" b="1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en-US" sz="3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𝟎𝟓𝟗</m:t>
                        </m:r>
                      </m:num>
                      <m:den>
                        <m:r>
                          <a:rPr lang="en-US" alt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altLang="en-US" sz="3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3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en-US" sz="3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3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𝑪𝒅</m:t>
                            </m:r>
                          </m:e>
                          <m:sup>
                            <m:r>
                              <a:rPr lang="en-US" altLang="en-US" sz="3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en-US" altLang="en-US" sz="3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en-US" sz="3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num>
                      <m:den>
                        <m:r>
                          <a:rPr lang="en-US" altLang="en-US" sz="3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en-US" sz="3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3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𝑭𝒆</m:t>
                            </m:r>
                          </m:e>
                          <m:sup>
                            <m:r>
                              <a:rPr lang="en-US" altLang="en-US" sz="3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en-US" altLang="en-US" sz="3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en-US" sz="3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altLang="en-US" sz="3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vi-VN" altLang="en-US" sz="3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en-US" sz="3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3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0,019</a:t>
                </a:r>
                <a:r>
                  <a:rPr lang="en-US" altLang="en-US" sz="3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32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en-US" altLang="en-US" sz="3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3749A4-B16E-48E3-8E8E-6304C49B3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26229"/>
                <a:ext cx="8077200" cy="2923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089A88E-98E7-4346-8698-29EBF337152B}"/>
              </a:ext>
            </a:extLst>
          </p:cNvPr>
          <p:cNvSpPr txBox="1"/>
          <p:nvPr/>
        </p:nvSpPr>
        <p:spPr>
          <a:xfrm>
            <a:off x="381000" y="95553"/>
            <a:ext cx="8991600" cy="130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Cd</a:t>
            </a:r>
            <a:r>
              <a:rPr 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(dd) +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sym typeface="Wingdings 3" panose="05040102010807070707" pitchFamily="18" charset="2"/>
              </a:rPr>
              <a:t>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Cd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(dd) (2); K = 22 , 25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Cd</a:t>
            </a:r>
            <a:r>
              <a:rPr 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- 0,40 V ; 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sz="28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- 0,44 V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3">
                <a:extLst>
                  <a:ext uri="{FF2B5EF4-FFF2-40B4-BE49-F238E27FC236}">
                    <a16:creationId xmlns:a16="http://schemas.microsoft.com/office/drawing/2014/main" id="{9F316F52-E202-4BBC-A855-3D7646EE6F99}"/>
                  </a:ext>
                </a:extLst>
              </p:cNvPr>
              <p:cNvSpPr>
                <a:spLocks noGrp="1"/>
              </p:cNvSpPr>
              <p:nvPr>
                <p:ph type="title" sz="quarter"/>
              </p:nvPr>
            </p:nvSpPr>
            <p:spPr>
              <a:xfrm>
                <a:off x="964309" y="2731772"/>
                <a:ext cx="7162800" cy="11430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2+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[</m:t>
                            </m:r>
                            <m:r>
                              <a:rPr lang="en-US" sz="28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𝑐𝑑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2+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0,01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100 &gt; K = 22</a:t>
                </a:r>
                <a:b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 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Phản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ứng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tự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phát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theo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chiều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nghịch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itle 3">
                <a:extLst>
                  <a:ext uri="{FF2B5EF4-FFF2-40B4-BE49-F238E27FC236}">
                    <a16:creationId xmlns:a16="http://schemas.microsoft.com/office/drawing/2014/main" id="{9F316F52-E202-4BBC-A855-3D7646EE6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sz="quarter"/>
              </p:nvPr>
            </p:nvSpPr>
            <p:spPr>
              <a:xfrm>
                <a:off x="964309" y="2731772"/>
                <a:ext cx="7162800" cy="1143000"/>
              </a:xfrm>
              <a:blipFill>
                <a:blip r:embed="rId3"/>
                <a:stretch>
                  <a:fillRect l="-1702" b="-4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14AF2D-EAAF-4861-84F9-C50AE6F84FE0}"/>
              </a:ext>
            </a:extLst>
          </p:cNvPr>
          <p:cNvSpPr>
            <a:spLocks noGrp="1" noChangeArrowheads="1"/>
          </p:cNvSpPr>
          <p:nvPr>
            <p:ph sz="quarter" idx="2"/>
          </p:nvPr>
        </p:nvSpPr>
        <p:spPr>
          <a:xfrm>
            <a:off x="1371600" y="3886200"/>
            <a:ext cx="6858000" cy="7175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vi-VN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altLang="en-US" sz="3600" dirty="0">
                <a:solidFill>
                  <a:srgbClr val="CC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(G</a:t>
            </a:r>
            <a:r>
              <a:rPr lang="vi-VN" altLang="en-US" sz="3600" baseline="30000" dirty="0">
                <a:solidFill>
                  <a:srgbClr val="CC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vi-VN" altLang="en-US" sz="3600" baseline="-25000" dirty="0">
                <a:solidFill>
                  <a:srgbClr val="CC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298</a:t>
            </a:r>
            <a:r>
              <a:rPr lang="vi-VN" altLang="en-US" sz="3600" dirty="0">
                <a:solidFill>
                  <a:srgbClr val="CC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vi-VN" altLang="en-US" sz="3600" baseline="-25000" dirty="0">
                <a:solidFill>
                  <a:srgbClr val="CC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tt Cd</a:t>
            </a:r>
            <a:r>
              <a:rPr lang="en-US" altLang="en-US" sz="3600" baseline="-25000" dirty="0">
                <a:solidFill>
                  <a:srgbClr val="CC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altLang="en-US" sz="3600" baseline="-25000" dirty="0">
                <a:solidFill>
                  <a:srgbClr val="CC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2+(dd)  </a:t>
            </a:r>
            <a:r>
              <a:rPr lang="vi-VN" altLang="en-US" sz="3600" dirty="0">
                <a:solidFill>
                  <a:srgbClr val="CC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vi-VN" altLang="en-US" sz="3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-77,</a:t>
            </a:r>
            <a:r>
              <a:rPr lang="en-US" altLang="en-US" sz="3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vi-VN" altLang="en-US" sz="36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kJ</a:t>
            </a:r>
            <a:endParaRPr lang="en-US" altLang="en-US" sz="36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BB2A1-3525-4662-8CB9-883F5E95996C}"/>
              </a:ext>
            </a:extLst>
          </p:cNvPr>
          <p:cNvSpPr txBox="1"/>
          <p:nvPr/>
        </p:nvSpPr>
        <p:spPr>
          <a:xfrm>
            <a:off x="304800" y="444786"/>
            <a:ext cx="8991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Cd</a:t>
            </a:r>
            <a:r>
              <a:rPr lang="en-US" sz="3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(dd) +  </a:t>
            </a:r>
            <a:r>
              <a:rPr 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3200" dirty="0">
                <a:latin typeface="Arial" panose="020B0604020202020204" pitchFamily="34" charset="0"/>
                <a:sym typeface="Wingdings 3" panose="05040102010807070707" pitchFamily="18" charset="2"/>
              </a:rPr>
              <a:t>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Cd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+ 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Fe</a:t>
            </a:r>
            <a:r>
              <a:rPr lang="en-US" sz="3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2+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(dd) ; K = 22 , 25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5DDAAA-37AF-4AED-9780-F8B016C25CBF}"/>
                  </a:ext>
                </a:extLst>
              </p:cNvPr>
              <p:cNvSpPr txBox="1"/>
              <p:nvPr/>
            </p:nvSpPr>
            <p:spPr>
              <a:xfrm>
                <a:off x="0" y="1524000"/>
                <a:ext cx="9144000" cy="53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3.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298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2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tt Cd2+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biết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298 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28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tt</a:t>
                </a:r>
                <a:r>
                  <a:rPr lang="en-US" sz="2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Fe2+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-84,9 kJ/mol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5DDAAA-37AF-4AED-9780-F8B016C25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534634"/>
              </a:xfrm>
              <a:prstGeom prst="rect">
                <a:avLst/>
              </a:prstGeom>
              <a:blipFill>
                <a:blip r:embed="rId2"/>
                <a:stretch>
                  <a:fillRect l="-1333" t="-11364" r="-1733" b="-28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D9E76-CC72-4F15-8BB9-46AB48421C9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2667000"/>
                <a:ext cx="8458200" cy="14097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298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(</a:t>
                </a:r>
                <a:r>
                  <a:rPr lang="en-US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298 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  <m:r>
                      <a:rPr lang="en-US" sz="3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3200" baseline="-250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tt</a:t>
                </a:r>
                <a:r>
                  <a:rPr lang="en-US" sz="3200" baseline="-250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Fe2+</a:t>
                </a:r>
                <a:r>
                  <a:rPr lang="en-US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- (</a:t>
                </a:r>
                <a:r>
                  <a:rPr lang="en-US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298 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  <m:r>
                      <a:rPr lang="en-US" sz="3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3200" baseline="-250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tt Cd2+</a:t>
                </a:r>
                <a:r>
                  <a:rPr lang="en-US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-</a:t>
                </a:r>
                <a:r>
                  <a:rPr lang="en-US" sz="3200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RTlnK</a:t>
                </a:r>
                <a:r>
                  <a:rPr lang="en-US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D9E76-CC72-4F15-8BB9-46AB48421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2667000"/>
                <a:ext cx="8458200" cy="1409700"/>
              </a:xfrm>
              <a:blipFill>
                <a:blip r:embed="rId3"/>
                <a:stretch>
                  <a:fillRect l="-1801" t="-8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76B3D-A798-4450-AB55-8F0856DBBD6F}"/>
                  </a:ext>
                </a:extLst>
              </p:cNvPr>
              <p:cNvSpPr txBox="1"/>
              <p:nvPr/>
            </p:nvSpPr>
            <p:spPr>
              <a:xfrm>
                <a:off x="762000" y="3126382"/>
                <a:ext cx="7620000" cy="1721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vi-VN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vi-VN" sz="3600" dirty="0">
                    <a:solidFill>
                      <a:srgbClr val="C000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G</a:t>
                </a:r>
                <a:r>
                  <a:rPr lang="vi-VN" sz="3600" baseline="30000" dirty="0">
                    <a:solidFill>
                      <a:srgbClr val="C000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sz="3600" baseline="-25000" dirty="0">
                    <a:solidFill>
                      <a:srgbClr val="C000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vi-VN" sz="3600" dirty="0">
                    <a:solidFill>
                      <a:srgbClr val="C000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= </a:t>
                </a:r>
                <a:r>
                  <a:rPr lang="en-US" sz="3600" dirty="0">
                    <a:solidFill>
                      <a:srgbClr val="C00000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  <m:r>
                      <a:rPr lang="en-US" sz="3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  <a:latin typeface="+mn-lt"/>
                    <a:cs typeface="Arial" panose="020B0604020202020204" pitchFamily="34" charset="0"/>
                    <a:sym typeface="Symbol" panose="05050102010706020507" pitchFamily="18" charset="2"/>
                  </a:rPr>
                  <a:t> + 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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rgbClr val="C000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 -</a:t>
                </a:r>
                <a:r>
                  <a:rPr lang="en-US" sz="3600" dirty="0" err="1">
                    <a:solidFill>
                      <a:srgbClr val="C000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RTlnK</a:t>
                </a:r>
                <a:r>
                  <a:rPr lang="en-US" sz="3600" dirty="0">
                    <a:solidFill>
                      <a:srgbClr val="C000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sz="3600" dirty="0">
                  <a:solidFill>
                    <a:srgbClr val="006600"/>
                  </a:solidFill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sz="36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vi-VN" sz="36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G</a:t>
                </a:r>
                <a:r>
                  <a:rPr lang="vi-VN" sz="3600" baseline="300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sz="3600" baseline="-250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vi-VN" sz="36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36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=  </a:t>
                </a:r>
                <a:r>
                  <a:rPr lang="vi-VN" sz="36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-</a:t>
                </a:r>
                <a:r>
                  <a:rPr lang="en-US" sz="36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vi-VN" sz="36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69,4</a:t>
                </a:r>
                <a:r>
                  <a:rPr lang="en-US" sz="36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lang="en-US" sz="36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vi-VN" sz="36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kJ </a:t>
                </a:r>
                <a:endParaRPr lang="en-US" sz="3600" dirty="0">
                  <a:solidFill>
                    <a:srgbClr val="0066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76B3D-A798-4450-AB55-8F0856DB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126382"/>
                <a:ext cx="7620000" cy="1721369"/>
              </a:xfrm>
              <a:prstGeom prst="rect">
                <a:avLst/>
              </a:prstGeom>
              <a:blipFill>
                <a:blip r:embed="rId2"/>
                <a:stretch>
                  <a:fillRect l="-1360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FFC0DB-B7ED-4680-A641-0C80BD8017D2}"/>
                  </a:ext>
                </a:extLst>
              </p:cNvPr>
              <p:cNvSpPr txBox="1"/>
              <p:nvPr/>
            </p:nvSpPr>
            <p:spPr>
              <a:xfrm>
                <a:off x="76200" y="381000"/>
                <a:ext cx="8991600" cy="2300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Fe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(dd) + 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= 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+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Zn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(dd) (1); 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298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 -61,76 kJ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Cd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(dd) +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= 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+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Fe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(dd) (2); K = 22  ở 25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C.</a:t>
                </a:r>
              </a:p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FFC0DB-B7ED-4680-A641-0C80BD801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81000"/>
                <a:ext cx="8991600" cy="2300373"/>
              </a:xfrm>
              <a:prstGeom prst="rect">
                <a:avLst/>
              </a:prstGeom>
              <a:blipFill>
                <a:blip r:embed="rId3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AF503-F18E-430B-AD5F-A0BEB00DD6F3}"/>
                  </a:ext>
                </a:extLst>
              </p:cNvPr>
              <p:cNvSpPr txBox="1"/>
              <p:nvPr/>
            </p:nvSpPr>
            <p:spPr>
              <a:xfrm>
                <a:off x="94006" y="2336300"/>
                <a:ext cx="8988037" cy="5346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4.Hãy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298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pư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Cd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(dd) +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>
                    <a:latin typeface="Arial" panose="020B0604020202020204" pitchFamily="34" charset="0"/>
                    <a:sym typeface="Wingdings 3" panose="05040102010807070707" pitchFamily="18" charset="2"/>
                  </a:rPr>
                  <a:t>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+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Zn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2+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(dd) 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(3)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AF503-F18E-430B-AD5F-A0BEB00D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6" y="2336300"/>
                <a:ext cx="8988037" cy="534634"/>
              </a:xfrm>
              <a:prstGeom prst="rect">
                <a:avLst/>
              </a:prstGeom>
              <a:blipFill>
                <a:blip r:embed="rId4"/>
                <a:stretch>
                  <a:fillRect l="-1356" t="-10227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21_11">
            <a:extLst>
              <a:ext uri="{FF2B5EF4-FFF2-40B4-BE49-F238E27FC236}">
                <a16:creationId xmlns:a16="http://schemas.microsoft.com/office/drawing/2014/main" id="{A24929BA-1184-45FF-8A4B-677FAF584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457200"/>
            <a:ext cx="871855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 Box 7">
            <a:extLst>
              <a:ext uri="{FF2B5EF4-FFF2-40B4-BE49-F238E27FC236}">
                <a16:creationId xmlns:a16="http://schemas.microsoft.com/office/drawing/2014/main" id="{033A4203-10AD-4ABA-AA30-43006330F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8263"/>
            <a:ext cx="403860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 NỒNG ĐỘ</a:t>
            </a:r>
          </a:p>
        </p:txBody>
      </p:sp>
      <p:sp>
        <p:nvSpPr>
          <p:cNvPr id="44036" name="TextBox 1">
            <a:extLst>
              <a:ext uri="{FF2B5EF4-FFF2-40B4-BE49-F238E27FC236}">
                <a16:creationId xmlns:a16="http://schemas.microsoft.com/office/drawing/2014/main" id="{00013D34-42C4-42ED-A864-83098F6AF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838200"/>
            <a:ext cx="53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037" name="TextBox 4">
            <a:extLst>
              <a:ext uri="{FF2B5EF4-FFF2-40B4-BE49-F238E27FC236}">
                <a16:creationId xmlns:a16="http://schemas.microsoft.com/office/drawing/2014/main" id="{CE808A31-1CA8-4038-A594-CFEBEEFDD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53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46339-0621-4B2C-BD2C-B45285312E3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8736" y="3922516"/>
            <a:ext cx="8947150" cy="293548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57DBE-0E1C-4164-BA6E-4D146D4C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2568575"/>
            <a:ext cx="4975225" cy="1354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(dd) +2e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 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Cu(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</a:p>
          <a:p>
            <a:endParaRPr lang="en-US" altLang="en-US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36E0D134-A21E-4328-916E-ABD029A92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313" y="928688"/>
            <a:ext cx="53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E789F961-9AE8-4E86-97C2-CCA6C9AB9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950913"/>
            <a:ext cx="53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21_11">
            <a:extLst>
              <a:ext uri="{FF2B5EF4-FFF2-40B4-BE49-F238E27FC236}">
                <a16:creationId xmlns:a16="http://schemas.microsoft.com/office/drawing/2014/main" id="{EC9C8085-3E61-4387-98B2-74BAC4933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-107950"/>
            <a:ext cx="869315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7">
            <a:extLst>
              <a:ext uri="{FF2B5EF4-FFF2-40B4-BE49-F238E27FC236}">
                <a16:creationId xmlns:a16="http://schemas.microsoft.com/office/drawing/2014/main" id="{EFA9E167-1770-4FA7-A1A7-D1E0814400E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67848" y="1781750"/>
            <a:ext cx="8718550" cy="739754"/>
          </a:xfrm>
          <a:prstGeom prst="rect">
            <a:avLst/>
          </a:prstGeom>
          <a:blipFill>
            <a:blip r:embed="rId3"/>
            <a:stretch>
              <a:fillRect b="-57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9156" name="TextBox 8">
            <a:extLst>
              <a:ext uri="{FF2B5EF4-FFF2-40B4-BE49-F238E27FC236}">
                <a16:creationId xmlns:a16="http://schemas.microsoft.com/office/drawing/2014/main" id="{9450F60C-14A4-4EB5-9FB1-B34C5F4B5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1270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en-US" sz="3200" b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endParaRPr lang="en-US" altLang="en-US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7" name="TextBox 9">
            <a:extLst>
              <a:ext uri="{FF2B5EF4-FFF2-40B4-BE49-F238E27FC236}">
                <a16:creationId xmlns:a16="http://schemas.microsoft.com/office/drawing/2014/main" id="{DDD23DBE-F226-4277-A245-50FE084B5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30163"/>
            <a:ext cx="74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en-US" sz="4000" b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endParaRPr lang="en-US" altLang="en-US" sz="4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8" name="TextBox 3">
            <a:extLst>
              <a:ext uri="{FF2B5EF4-FFF2-40B4-BE49-F238E27FC236}">
                <a16:creationId xmlns:a16="http://schemas.microsoft.com/office/drawing/2014/main" id="{C1FCC530-E1AA-453D-BA54-8607BE2E4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2476500"/>
            <a:ext cx="8588375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(-)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|  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alt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0,1M     | |      1,0M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altLang="en-US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  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CBDDD-75A3-400E-83DC-45AD2BAA468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235" y="2844470"/>
            <a:ext cx="4964958" cy="608243"/>
          </a:xfrm>
          <a:prstGeom prst="rect">
            <a:avLst/>
          </a:prstGeom>
          <a:blipFill>
            <a:blip r:embed="rId4"/>
            <a:stretch>
              <a:fillRect l="-2454" t="-8081" b="-18182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1C674-B6D9-4D95-8A01-5F9D490A7CD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88605" y="2853956"/>
            <a:ext cx="4964958" cy="619272"/>
          </a:xfrm>
          <a:prstGeom prst="rect">
            <a:avLst/>
          </a:prstGeom>
          <a:blipFill>
            <a:blip r:embed="rId5"/>
            <a:stretch>
              <a:fillRect l="-2454" t="-5882" b="-15686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9161" name="TextBox 6">
            <a:extLst>
              <a:ext uri="{FF2B5EF4-FFF2-40B4-BE49-F238E27FC236}">
                <a16:creationId xmlns:a16="http://schemas.microsoft.com/office/drawing/2014/main" id="{0370F951-A588-4D2F-91E3-8359A49F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88277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0F9C8-BB75-49AD-AE14-818070FEBE0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138" y="3636117"/>
            <a:ext cx="8264481" cy="619272"/>
          </a:xfrm>
          <a:prstGeom prst="rect">
            <a:avLst/>
          </a:prstGeom>
          <a:blipFill>
            <a:blip r:embed="rId6"/>
            <a:stretch>
              <a:fillRect l="-1549" t="-5882" b="-1568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151F6-34B2-4EC7-AAF2-B3D0D87EA04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0516" y="4205452"/>
            <a:ext cx="8985606" cy="3137590"/>
          </a:xfrm>
          <a:prstGeom prst="rect">
            <a:avLst/>
          </a:prstGeom>
          <a:blipFill>
            <a:blip r:embed="rId7"/>
            <a:stretch>
              <a:fillRect l="-1425" r="-882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DE5AC-311E-46E6-A1DC-A8949E0AE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240213"/>
            <a:ext cx="11287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0,03V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367559-7A6E-4576-8277-E9D221D1FA4B}"/>
                  </a:ext>
                </a:extLst>
              </p:cNvPr>
              <p:cNvSpPr txBox="1"/>
              <p:nvPr/>
            </p:nvSpPr>
            <p:spPr>
              <a:xfrm>
                <a:off x="2269398" y="5774247"/>
                <a:ext cx="6646002" cy="8351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C00FF"/>
                    </a:solidFill>
                  </a:rPr>
                  <a:t>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FF"/>
                            </a:solidFill>
                          </a:rPr>
                          <m:t>[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(+)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FF"/>
                            </a:solidFill>
                          </a:rPr>
                          <m:t>]</m:t>
                        </m:r>
                        <m:r>
                          <a:rPr lang="en-US" sz="2800" b="0" i="1" dirty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dirty="0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800" b="0" i="1" dirty="0" smtClean="0">
                                    <a:solidFill>
                                      <a:srgbClr val="CC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C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bSup>
                        <m:r>
                          <a:rPr lang="en-US" sz="2800" b="0" i="1" dirty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367559-7A6E-4576-8277-E9D221D1F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98" y="5774247"/>
                <a:ext cx="6646002" cy="835100"/>
              </a:xfrm>
              <a:prstGeom prst="rect">
                <a:avLst/>
              </a:prstGeom>
              <a:blipFill>
                <a:blip r:embed="rId8"/>
                <a:stretch>
                  <a:fillRect l="-1833" b="-9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75C9EB-FACE-4927-881D-4677A59925FC}"/>
                  </a:ext>
                </a:extLst>
              </p:cNvPr>
              <p:cNvSpPr txBox="1"/>
              <p:nvPr/>
            </p:nvSpPr>
            <p:spPr>
              <a:xfrm>
                <a:off x="4997595" y="5774247"/>
                <a:ext cx="4146405" cy="8501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𝑪𝒖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𝒄𝒃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00000"/>
                            </a:solidFill>
                          </a:rPr>
                          <m:t>[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𝑪𝒖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(+)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00000"/>
                            </a:solidFill>
                          </a:rPr>
                          <m:t>]</m:t>
                        </m:r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𝑪𝒖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8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sub>
                          <m:sup>
                            <m:r>
                              <a:rPr lang="en-US" sz="28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75C9EB-FACE-4927-881D-4677A5992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595" y="5774247"/>
                <a:ext cx="4146405" cy="850169"/>
              </a:xfrm>
              <a:prstGeom prst="rect">
                <a:avLst/>
              </a:prstGeom>
              <a:blipFill>
                <a:blip r:embed="rId9"/>
                <a:stretch>
                  <a:fillRect b="-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B54BC1-CC12-4582-96F5-7E5CF1FA358C}"/>
              </a:ext>
            </a:extLst>
          </p:cNvPr>
          <p:cNvSpPr txBox="1"/>
          <p:nvPr/>
        </p:nvSpPr>
        <p:spPr>
          <a:xfrm>
            <a:off x="1349131" y="928402"/>
            <a:ext cx="308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800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Tính OXH </a:t>
            </a:r>
            <a:r>
              <a:rPr lang="vi-VN" altLang="en-US" sz="28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mạnh</a:t>
            </a:r>
            <a:endParaRPr lang="en-US" sz="28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15783-CC4D-4CD9-87B9-75D81DE0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975" y="256766"/>
            <a:ext cx="3556000" cy="561591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 dirty="0">
                <a:cs typeface="Times New Roman" panose="02020603050405020304" pitchFamily="18" charset="0"/>
              </a:rPr>
              <a:t>               </a:t>
            </a:r>
            <a:r>
              <a:rPr lang="en-US" dirty="0">
                <a:cs typeface="Times New Roman" panose="02020603050405020304" pitchFamily="18" charset="0"/>
              </a:rPr>
              <a:t>     </a:t>
            </a:r>
            <a:br>
              <a:rPr lang="vi-VN" dirty="0">
                <a:cs typeface="Times New Roman" panose="02020603050405020304" pitchFamily="18" charset="0"/>
              </a:rPr>
            </a:br>
            <a:br>
              <a:rPr lang="vi-VN" dirty="0">
                <a:cs typeface="Times New Roman" panose="02020603050405020304" pitchFamily="18" charset="0"/>
              </a:rPr>
            </a:br>
            <a:r>
              <a:rPr lang="vi-V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OXH </a:t>
            </a:r>
            <a:r>
              <a:rPr lang="vi-VN" sz="3600" dirty="0">
                <a:latin typeface="+mn-lt"/>
                <a:cs typeface="Times New Roman" panose="02020603050405020304" pitchFamily="18" charset="0"/>
              </a:rPr>
              <a:t> + ne </a:t>
            </a:r>
            <a:r>
              <a:rPr lang="en-US" altLang="en-US" sz="3600" dirty="0">
                <a:latin typeface="+mn-lt"/>
              </a:rPr>
              <a:t>⇌</a:t>
            </a:r>
            <a:r>
              <a:rPr lang="vi-VN" altLang="en-US" sz="3600" dirty="0">
                <a:latin typeface="+mn-lt"/>
              </a:rPr>
              <a:t>  </a:t>
            </a:r>
            <a:r>
              <a:rPr lang="vi-V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KH</a:t>
            </a:r>
            <a:br>
              <a:rPr lang="vi-V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vi-V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b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D2FD3-AF56-41C6-8087-E1D99301F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3" y="280813"/>
            <a:ext cx="27838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G(qt </a:t>
            </a:r>
            <a:r>
              <a:rPr lang="vi-V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khử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&lt; 0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0107D-FDCC-46CF-8E21-995D1E19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06" y="228255"/>
            <a:ext cx="2733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G(qt </a:t>
            </a:r>
            <a:r>
              <a:rPr lang="vi-V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oxh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&gt; 0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D34AA-AB0A-4FB3-91C0-0C0382071BAB}"/>
              </a:ext>
            </a:extLst>
          </p:cNvPr>
          <p:cNvSpPr txBox="1"/>
          <p:nvPr/>
        </p:nvSpPr>
        <p:spPr>
          <a:xfrm>
            <a:off x="4854165" y="894352"/>
            <a:ext cx="2710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 </a:t>
            </a:r>
            <a:r>
              <a:rPr lang="vi-V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15930-2B31-4CB8-8AEE-DBDD114E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651" y="2885553"/>
            <a:ext cx="6400800" cy="522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Cu</a:t>
            </a:r>
            <a:r>
              <a:rPr lang="vi-VN" altLang="en-US" sz="2800" b="1" baseline="30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2+</a:t>
            </a:r>
            <a:r>
              <a:rPr lang="vi-VN" altLang="en-US" sz="2800" dirty="0">
                <a:latin typeface="+mn-lt"/>
                <a:cs typeface="Times New Roman" panose="02020603050405020304" pitchFamily="18" charset="0"/>
              </a:rPr>
              <a:t>(dd) /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Cu</a:t>
            </a:r>
            <a:r>
              <a:rPr lang="vi-VN" altLang="en-US" sz="2800" dirty="0">
                <a:latin typeface="+mn-lt"/>
                <a:cs typeface="Times New Roman" panose="02020603050405020304" pitchFamily="18" charset="0"/>
              </a:rPr>
              <a:t>(r)          </a:t>
            </a:r>
            <a:r>
              <a:rPr lang="vi-VN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Zn</a:t>
            </a:r>
            <a:r>
              <a:rPr lang="vi-VN" altLang="en-US" sz="2800" b="1" baseline="30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2+</a:t>
            </a:r>
            <a:r>
              <a:rPr lang="vi-VN" altLang="en-US" sz="2800" dirty="0">
                <a:latin typeface="+mn-lt"/>
                <a:cs typeface="Times New Roman" panose="02020603050405020304" pitchFamily="18" charset="0"/>
              </a:rPr>
              <a:t>(dd)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+mn-lt"/>
                <a:cs typeface="Times New Roman" panose="02020603050405020304" pitchFamily="18" charset="0"/>
              </a:rPr>
              <a:t>/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Zn</a:t>
            </a:r>
            <a:r>
              <a:rPr lang="vi-VN" altLang="en-US" sz="2800" dirty="0">
                <a:latin typeface="+mn-lt"/>
                <a:cs typeface="Times New Roman" panose="02020603050405020304" pitchFamily="18" charset="0"/>
              </a:rPr>
              <a:t>(r) </a:t>
            </a:r>
            <a:endParaRPr lang="en-US" altLang="en-US" sz="2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BE9B6-B0DD-4D00-826D-C975E96F54D9}"/>
              </a:ext>
            </a:extLst>
          </p:cNvPr>
          <p:cNvSpPr txBox="1"/>
          <p:nvPr/>
        </p:nvSpPr>
        <p:spPr>
          <a:xfrm>
            <a:off x="1423427" y="3449257"/>
            <a:ext cx="14478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800" b="1" dirty="0">
                <a:solidFill>
                  <a:srgbClr val="9933FF"/>
                </a:solidFill>
                <a:latin typeface="+mn-lt"/>
              </a:rPr>
              <a:t>mạnh</a:t>
            </a:r>
            <a:endParaRPr lang="en-US" sz="2400" dirty="0">
              <a:solidFill>
                <a:srgbClr val="9933FF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7F124-30BA-4D49-874B-B2D33B53C281}"/>
              </a:ext>
            </a:extLst>
          </p:cNvPr>
          <p:cNvSpPr txBox="1"/>
          <p:nvPr/>
        </p:nvSpPr>
        <p:spPr>
          <a:xfrm>
            <a:off x="3171323" y="3456796"/>
            <a:ext cx="1447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</a:t>
            </a:r>
            <a:r>
              <a:rPr lang="vi-VN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yếu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34CF8-7217-4678-936C-86E42377CB0E}"/>
              </a:ext>
            </a:extLst>
          </p:cNvPr>
          <p:cNvSpPr txBox="1"/>
          <p:nvPr/>
        </p:nvSpPr>
        <p:spPr>
          <a:xfrm>
            <a:off x="6752468" y="3423152"/>
            <a:ext cx="1403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800" b="1" dirty="0">
                <a:solidFill>
                  <a:srgbClr val="9933FF"/>
                </a:solidFill>
                <a:latin typeface="+mn-lt"/>
              </a:rPr>
              <a:t>mạnh</a:t>
            </a:r>
            <a:endParaRPr lang="en-US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C06A6-D36F-47A4-B794-28E5A7EC1245}"/>
              </a:ext>
            </a:extLst>
          </p:cNvPr>
          <p:cNvSpPr txBox="1"/>
          <p:nvPr/>
        </p:nvSpPr>
        <p:spPr>
          <a:xfrm>
            <a:off x="4968873" y="3407841"/>
            <a:ext cx="1447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2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4379A2F6-15D7-4572-AE02-FE824CE01F94}"/>
              </a:ext>
            </a:extLst>
          </p:cNvPr>
          <p:cNvSpPr txBox="1">
            <a:spLocks noChangeArrowheads="1"/>
          </p:cNvSpPr>
          <p:nvPr/>
        </p:nvSpPr>
        <p:spPr>
          <a:xfrm>
            <a:off x="-135221" y="4326779"/>
            <a:ext cx="8997950" cy="1143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vi-VN" altLang="en-US" sz="3600" dirty="0">
                <a:solidFill>
                  <a:srgbClr val="FF33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6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(dd) + </a:t>
            </a:r>
            <a:r>
              <a:rPr lang="en-US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r>
              <a:rPr lang="en-US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36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r>
              <a:rPr lang="en-US" altLang="en-US" sz="3600" b="1" baseline="30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(dd) </a:t>
            </a:r>
            <a:r>
              <a:rPr lang="vi-V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+  </a:t>
            </a:r>
            <a:r>
              <a:rPr lang="en-US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en-US" sz="3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CAE2BCA-3793-4306-BEF3-93C410E90306}"/>
              </a:ext>
            </a:extLst>
          </p:cNvPr>
          <p:cNvSpPr/>
          <p:nvPr/>
        </p:nvSpPr>
        <p:spPr>
          <a:xfrm rot="16200000">
            <a:off x="7030650" y="2204207"/>
            <a:ext cx="340438" cy="5232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1E13B6-BA62-4991-850A-7CE08CF8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535" y="3866815"/>
            <a:ext cx="170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en-US" sz="28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Kém bền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A4DF08-7655-451C-8D2E-F00C66C52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216" y="2205355"/>
            <a:ext cx="1702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sz="28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Kém bền</a:t>
            </a:r>
            <a:endParaRPr lang="en-US" alt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CD62A-83BD-4D58-89BC-601BCD77F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021" y="3854855"/>
            <a:ext cx="1701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Bền hơn</a:t>
            </a:r>
            <a:endParaRPr lang="en-US" altLang="en-US" sz="2800" b="1" dirty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AF7F87-90D1-4483-9289-FFC95F76F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31" y="3883454"/>
            <a:ext cx="1835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Bền hơn</a:t>
            </a:r>
            <a:endParaRPr lang="en-US" altLang="en-US" sz="2800" b="1" dirty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D71E3A-6DDA-4FBE-B081-4B9FD0BD7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8" y="5335990"/>
            <a:ext cx="9078912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vi-VN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</a:t>
            </a:r>
            <a:r>
              <a:rPr lang="vi-VN" altLang="en-US" sz="2800" b="1" baseline="-25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vi-VN" altLang="en-US" sz="2800" dirty="0">
                <a:latin typeface="+mn-lt"/>
                <a:cs typeface="Times New Roman" panose="02020603050405020304" pitchFamily="18" charset="0"/>
              </a:rPr>
              <a:t>        +   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</a:t>
            </a:r>
            <a:r>
              <a:rPr lang="vi-VN" altLang="en-US" sz="28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vi-VN" altLang="en-US" sz="28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        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vi-VN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</a:t>
            </a:r>
            <a:r>
              <a:rPr lang="vi-VN" altLang="en-US" sz="2800" b="1" baseline="-25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2</a:t>
            </a:r>
            <a:r>
              <a:rPr lang="vi-VN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</a:t>
            </a:r>
            <a:r>
              <a:rPr lang="vi-VN" altLang="en-US" sz="2800" b="1" dirty="0">
                <a:latin typeface="+mn-lt"/>
                <a:cs typeface="Times New Roman" panose="02020603050405020304" pitchFamily="18" charset="0"/>
              </a:rPr>
              <a:t>  +      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</a:t>
            </a:r>
            <a:r>
              <a:rPr lang="vi-VN" altLang="en-US" sz="2800" b="1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vi-VN" altLang="en-US" sz="2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        </a:t>
            </a:r>
            <a:r>
              <a:rPr lang="vi-VN" altLang="en-US" sz="2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 </a:t>
            </a:r>
            <a:r>
              <a:rPr lang="vi-VN" altLang="en-US" sz="2000" u="sng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mạnh hơn</a:t>
            </a:r>
            <a:r>
              <a:rPr lang="en-US" altLang="en-US" sz="2000" u="sng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2</a:t>
            </a:r>
            <a:r>
              <a:rPr lang="vi-VN" altLang="en-US" sz="20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vi-VN" altLang="en-US" sz="2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altLang="en-US" sz="2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hử </a:t>
            </a:r>
            <a:r>
              <a:rPr lang="vi-VN" altLang="en-US" sz="2000" u="sng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mạnh hơn</a:t>
            </a:r>
            <a:r>
              <a:rPr lang="en-US" altLang="en-US" sz="2000" u="sng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1</a:t>
            </a:r>
            <a:r>
              <a:rPr lang="vi-VN" altLang="en-US" sz="20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vi-VN" altLang="en-US" sz="2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     </a:t>
            </a:r>
            <a:r>
              <a:rPr lang="vi-VN" altLang="en-US" sz="2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OXH </a:t>
            </a:r>
            <a:r>
              <a:rPr lang="vi-VN" altLang="en-US" sz="2000" u="sng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yếu hơn</a:t>
            </a:r>
            <a:r>
              <a:rPr lang="en-US" altLang="en-US" sz="2000" u="sng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1</a:t>
            </a:r>
            <a:r>
              <a:rPr lang="vi-VN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altLang="en-US" sz="2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hử </a:t>
            </a:r>
            <a:r>
              <a:rPr lang="vi-VN" altLang="en-US" sz="2000" u="sng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yếu hơn</a:t>
            </a:r>
            <a:r>
              <a:rPr lang="en-US" altLang="en-US" sz="2000" u="sng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2</a:t>
            </a:r>
            <a:endParaRPr lang="en-US" altLang="en-US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F18074-741C-4282-BC18-AD3B4F73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289" y="1940651"/>
            <a:ext cx="1504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</a:t>
            </a:r>
            <a:r>
              <a:rPr lang="vi-V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G &lt; 0</a:t>
            </a:r>
            <a:endParaRPr lang="en-US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69A527-27EB-4567-80C2-B48F5B8A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157" y="5232499"/>
            <a:ext cx="1504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 &lt; 0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2FF995-F1F8-4AEF-9EB5-19F6F3316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223" y="4463056"/>
            <a:ext cx="1190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 &lt; 0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26274-18BA-4356-9B97-352847F95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925" y="891866"/>
            <a:ext cx="2855912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sz="2800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Tính OXH </a:t>
            </a:r>
            <a:r>
              <a:rPr lang="vi-VN" altLang="en-US" sz="28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yếu</a:t>
            </a:r>
            <a:endParaRPr lang="en-US" altLang="en-US" sz="28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4A326-A804-44D9-AB8A-62C59D78CE46}"/>
              </a:ext>
            </a:extLst>
          </p:cNvPr>
          <p:cNvSpPr txBox="1"/>
          <p:nvPr/>
        </p:nvSpPr>
        <p:spPr>
          <a:xfrm>
            <a:off x="244240" y="172188"/>
            <a:ext cx="2337038" cy="574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42369C-53BF-467A-A2CB-2BF40F172981}"/>
              </a:ext>
            </a:extLst>
          </p:cNvPr>
          <p:cNvSpPr txBox="1"/>
          <p:nvPr/>
        </p:nvSpPr>
        <p:spPr>
          <a:xfrm>
            <a:off x="6477000" y="222342"/>
            <a:ext cx="2422761" cy="574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C3D2B-C5A1-461C-BA70-E3FB8A782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206" y="222314"/>
            <a:ext cx="255587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G(qt </a:t>
            </a:r>
            <a:r>
              <a:rPr lang="vi-V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khử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&gt; 0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41AFF-21CD-45DB-A3EF-DC54966C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6" y="290529"/>
            <a:ext cx="260985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G(qt </a:t>
            </a:r>
            <a:r>
              <a:rPr lang="vi-V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oxh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&lt; 0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7BA0A-7766-45D2-BD82-6A3A4C83AFD0}"/>
              </a:ext>
            </a:extLst>
          </p:cNvPr>
          <p:cNvSpPr txBox="1"/>
          <p:nvPr/>
        </p:nvSpPr>
        <p:spPr>
          <a:xfrm>
            <a:off x="4858675" y="750529"/>
            <a:ext cx="2855912" cy="599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35EE7-4EE9-4C2E-AA77-B3EC61609C39}"/>
              </a:ext>
            </a:extLst>
          </p:cNvPr>
          <p:cNvSpPr txBox="1"/>
          <p:nvPr/>
        </p:nvSpPr>
        <p:spPr>
          <a:xfrm>
            <a:off x="4572000" y="885564"/>
            <a:ext cx="30815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800" dirty="0">
                <a:solidFill>
                  <a:srgbClr val="0000FF"/>
                </a:solidFill>
                <a:latin typeface="+mn-lt"/>
              </a:rPr>
              <a:t>Tính </a:t>
            </a:r>
            <a:r>
              <a:rPr lang="en-US" sz="28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KHỬ</a:t>
            </a:r>
            <a:r>
              <a:rPr lang="vi-VN" sz="2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vi-VN" sz="2800" b="1" dirty="0">
                <a:solidFill>
                  <a:srgbClr val="0000FF"/>
                </a:solidFill>
                <a:latin typeface="+mn-lt"/>
              </a:rPr>
              <a:t>mạnh</a:t>
            </a:r>
            <a:endParaRPr 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827C-3475-4E36-808C-3726D5FD1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025" y="102020"/>
            <a:ext cx="8997950" cy="1948781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vi-VN" altLang="en-US" sz="2800" dirty="0">
                <a:cs typeface="Times New Roman" panose="02020603050405020304" pitchFamily="18" charset="0"/>
              </a:rPr>
              <a:t>Trong một cặp oxy hóa –khử liên hợp: Dạng </a:t>
            </a:r>
            <a:r>
              <a:rPr lang="vi-V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OXH</a:t>
            </a:r>
            <a:r>
              <a:rPr lang="vi-VN" altLang="en-US" sz="2800" dirty="0">
                <a:cs typeface="Times New Roman" panose="02020603050405020304" pitchFamily="18" charset="0"/>
              </a:rPr>
              <a:t> có </a:t>
            </a:r>
            <a:r>
              <a:rPr lang="vi-V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tính oxy hóa càng mạnh</a:t>
            </a:r>
            <a:r>
              <a:rPr lang="vi-VN" altLang="en-US" sz="2800" dirty="0">
                <a:cs typeface="Times New Roman" panose="02020603050405020304" pitchFamily="18" charset="0"/>
              </a:rPr>
              <a:t> thì dạng </a:t>
            </a:r>
            <a:r>
              <a:rPr lang="vi-V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KHỬ </a:t>
            </a:r>
            <a:r>
              <a:rPr lang="vi-VN" altLang="en-US" sz="2800" dirty="0">
                <a:cs typeface="Times New Roman" panose="02020603050405020304" pitchFamily="18" charset="0"/>
              </a:rPr>
              <a:t>liên hợp có </a:t>
            </a:r>
            <a:r>
              <a:rPr lang="vi-VN" altLang="en-US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tính khử càng yếu</a:t>
            </a:r>
            <a:r>
              <a:rPr lang="vi-VN" altLang="en-US" sz="2800" dirty="0">
                <a:cs typeface="Times New Roman" panose="02020603050405020304" pitchFamily="18" charset="0"/>
              </a:rPr>
              <a:t> hoặc ngược lại. 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F7EAB4-C6F2-4EB4-9F1A-D1462635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949" y="3812052"/>
            <a:ext cx="1702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sz="28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Kém bền</a:t>
            </a:r>
            <a:endParaRPr lang="en-US" alt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BC4476-6A58-4DCE-8AEB-6369A69B6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1" y="2176219"/>
            <a:ext cx="1701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Bền hơn</a:t>
            </a:r>
            <a:endParaRPr lang="en-US" altLang="en-US" sz="2800" b="1" dirty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5CDEB-C1EB-45EC-B728-5A550CD2FB99}"/>
              </a:ext>
            </a:extLst>
          </p:cNvPr>
          <p:cNvSpPr txBox="1"/>
          <p:nvPr/>
        </p:nvSpPr>
        <p:spPr>
          <a:xfrm>
            <a:off x="90528" y="2213799"/>
            <a:ext cx="537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CC00FF"/>
                </a:solidFill>
                <a:latin typeface="+mn-lt"/>
              </a:rPr>
              <a:t>Quá trình tự phát trong tự nhiên:</a:t>
            </a:r>
            <a:endParaRPr lang="en-US" sz="2800" dirty="0">
              <a:solidFill>
                <a:srgbClr val="CC00FF"/>
              </a:solidFill>
              <a:latin typeface="+mn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0DC907-649A-42E8-BAA9-F15ADC445152}"/>
              </a:ext>
            </a:extLst>
          </p:cNvPr>
          <p:cNvSpPr/>
          <p:nvPr/>
        </p:nvSpPr>
        <p:spPr>
          <a:xfrm>
            <a:off x="963044" y="3455837"/>
            <a:ext cx="1926837" cy="97827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3616AB-F0EC-4DE7-A71E-8F51AFB6EF57}"/>
              </a:ext>
            </a:extLst>
          </p:cNvPr>
          <p:cNvSpPr/>
          <p:nvPr/>
        </p:nvSpPr>
        <p:spPr>
          <a:xfrm>
            <a:off x="6467102" y="3454467"/>
            <a:ext cx="1926837" cy="97827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4B3BBD-6AAE-4CBC-A95C-D435C5233958}"/>
              </a:ext>
            </a:extLst>
          </p:cNvPr>
          <p:cNvSpPr/>
          <p:nvPr/>
        </p:nvSpPr>
        <p:spPr>
          <a:xfrm>
            <a:off x="4723793" y="3371069"/>
            <a:ext cx="1701800" cy="1114151"/>
          </a:xfrm>
          <a:prstGeom prst="rect">
            <a:avLst/>
          </a:prstGeom>
          <a:noFill/>
          <a:ln w="317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7A0D9B-47E5-4B55-9DDD-C408C2BE9695}"/>
              </a:ext>
            </a:extLst>
          </p:cNvPr>
          <p:cNvSpPr/>
          <p:nvPr/>
        </p:nvSpPr>
        <p:spPr>
          <a:xfrm>
            <a:off x="2958447" y="3383655"/>
            <a:ext cx="1701800" cy="1114151"/>
          </a:xfrm>
          <a:prstGeom prst="rect">
            <a:avLst/>
          </a:prstGeom>
          <a:noFill/>
          <a:ln w="317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B44A19D-52A3-4436-94F3-4830A5F3B963}"/>
              </a:ext>
            </a:extLst>
          </p:cNvPr>
          <p:cNvSpPr/>
          <p:nvPr/>
        </p:nvSpPr>
        <p:spPr>
          <a:xfrm>
            <a:off x="2787086" y="3753949"/>
            <a:ext cx="361425" cy="205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D2C57DB-F1D0-4F89-A676-DC5D139E9F65}"/>
              </a:ext>
            </a:extLst>
          </p:cNvPr>
          <p:cNvSpPr/>
          <p:nvPr/>
        </p:nvSpPr>
        <p:spPr>
          <a:xfrm>
            <a:off x="6209177" y="3788248"/>
            <a:ext cx="327960" cy="1985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 animBg="1"/>
      <p:bldP spid="15" grpId="0"/>
      <p:bldP spid="16" grpId="0"/>
      <p:bldP spid="17" grpId="0"/>
      <p:bldP spid="18" grpId="0"/>
      <p:bldP spid="20" grpId="0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9" grpId="0" animBg="1"/>
      <p:bldP spid="5" grpId="0" animBg="1"/>
      <p:bldP spid="33" grpId="0" animBg="1"/>
      <p:bldP spid="12" grpId="0" animBg="1"/>
      <p:bldP spid="13" grpId="0" animBg="1"/>
      <p:bldP spid="11" grpId="0" animBg="1"/>
      <p:bldP spid="10" grpId="0" animBg="1"/>
      <p:bldP spid="3" grpId="0" build="p" animBg="1"/>
      <p:bldP spid="34" grpId="0"/>
      <p:bldP spid="35" grpId="0"/>
      <p:bldP spid="19" grpId="0"/>
      <p:bldP spid="21" grpId="0" animBg="1"/>
      <p:bldP spid="36" grpId="0" animBg="1"/>
      <p:bldP spid="37" grpId="0" animBg="1"/>
      <p:bldP spid="38" grpId="0" animBg="1"/>
      <p:bldP spid="22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251B5-5DD4-4ADC-BF04-DE90618F4C41}"/>
              </a:ext>
            </a:extLst>
          </p:cNvPr>
          <p:cNvSpPr txBox="1"/>
          <p:nvPr/>
        </p:nvSpPr>
        <p:spPr>
          <a:xfrm>
            <a:off x="3352800" y="228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QUÁ THẾ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54BD1-69BF-46A7-9A02-A80B18F049FE}"/>
              </a:ext>
            </a:extLst>
          </p:cNvPr>
          <p:cNvSpPr txBox="1"/>
          <p:nvPr/>
        </p:nvSpPr>
        <p:spPr>
          <a:xfrm>
            <a:off x="190500" y="762000"/>
            <a:ext cx="8801100" cy="517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(E)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ợt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0,6 V.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&lt; -0,6 V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mới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khử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ion H</a:t>
            </a:r>
            <a:r>
              <a:rPr lang="en-US" sz="3200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với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tốc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khá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rõ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ở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đk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chuẩn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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(H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/H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(M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n+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/M)= 0 -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(M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n+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/M) &gt; 0,6V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8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A3727A08-D9B8-4167-BBD8-B4F6CF894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ÁC LOẠI PHẢN ỨNG OXY HÓA-KHỬ</a:t>
            </a:r>
            <a:endParaRPr 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4A8D534-D8F6-49BE-B400-45C6B7F9A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22" y="1293018"/>
            <a:ext cx="9144000" cy="121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vi-V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3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PHẢN ỨNG GIỮA CHẤT OXH KHÁC CHẤT KHỬ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vi-VN" altLang="en-US" sz="3000" b="1" dirty="0"/>
              <a:t>     </a:t>
            </a:r>
            <a:r>
              <a:rPr lang="en-US" altLang="en-US" sz="3000" b="1" dirty="0">
                <a:solidFill>
                  <a:srgbClr val="FF0000"/>
                </a:solidFill>
                <a:cs typeface="Times New Roman" panose="02020603050405020304" pitchFamily="18" charset="0"/>
              </a:rPr>
              <a:t>2Ag</a:t>
            </a:r>
            <a:r>
              <a:rPr lang="en-US" altLang="en-US" sz="3000" b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sz="3000" b="1" dirty="0">
                <a:cs typeface="Times New Roman" panose="02020603050405020304" pitchFamily="18" charset="0"/>
              </a:rPr>
              <a:t>(dd)   +  </a:t>
            </a:r>
            <a:r>
              <a:rPr lang="en-US" altLang="en-US" sz="3000" b="1" dirty="0">
                <a:solidFill>
                  <a:srgbClr val="0000FF"/>
                </a:solidFill>
                <a:cs typeface="Times New Roman" panose="02020603050405020304" pitchFamily="18" charset="0"/>
              </a:rPr>
              <a:t>Cu</a:t>
            </a:r>
            <a:r>
              <a:rPr lang="vi-VN" altLang="en-US" sz="3000" b="1" dirty="0">
                <a:cs typeface="Times New Roman" panose="02020603050405020304" pitchFamily="18" charset="0"/>
              </a:rPr>
              <a:t>(r)</a:t>
            </a:r>
            <a:r>
              <a:rPr lang="en-US" altLang="en-US" sz="3000" b="1" dirty="0">
                <a:cs typeface="Times New Roman" panose="02020603050405020304" pitchFamily="18" charset="0"/>
              </a:rPr>
              <a:t>    </a:t>
            </a:r>
            <a:r>
              <a:rPr lang="fr-FR" altLang="en-US" sz="3000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⇌      </a:t>
            </a:r>
            <a:r>
              <a:rPr lang="fr-FR" altLang="en-US" sz="3000" b="1" dirty="0">
                <a:solidFill>
                  <a:srgbClr val="0000FF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2Ag</a:t>
            </a:r>
            <a:r>
              <a:rPr lang="vi-VN" altLang="en-US" sz="3000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(r)</a:t>
            </a:r>
            <a:r>
              <a:rPr lang="fr-FR" altLang="en-US" sz="3000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   +    </a:t>
            </a:r>
            <a:r>
              <a:rPr lang="fr-FR" altLang="en-US" sz="3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Cu</a:t>
            </a:r>
            <a:r>
              <a:rPr lang="fr-FR" altLang="en-US" sz="3000" b="1" baseline="300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2+</a:t>
            </a:r>
            <a:r>
              <a:rPr lang="vi-VN" altLang="en-US" sz="3000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(dd)</a:t>
            </a:r>
            <a:endParaRPr lang="en-US" altLang="en-US" sz="3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CB4E47DF-1EA9-408D-918D-D2EAED1C2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22" y="2575847"/>
            <a:ext cx="85344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altLang="en-US" sz="30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HẢN ỨNG OXY HÓA-KHỬ NỘI PHÂN TỬ</a:t>
            </a:r>
            <a:endParaRPr lang="en-US" altLang="en-US" sz="3000" b="1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AgN</a:t>
            </a:r>
            <a:r>
              <a:rPr lang="en-US" altLang="en-US" sz="3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30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(r)   </a:t>
            </a:r>
            <a:r>
              <a:rPr lang="fr-FR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⇌ </a:t>
            </a:r>
            <a:r>
              <a:rPr lang="fr-FR" altLang="en-US" sz="3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fr-FR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(r)  + </a:t>
            </a:r>
            <a:r>
              <a:rPr lang="fr-FR" altLang="en-US" sz="3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fr-FR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(k) +  </a:t>
            </a:r>
            <a:r>
              <a:rPr lang="fr-FR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altLang="en-US" sz="30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3CC5C035-DC5A-4ACD-B864-25BB4915B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02919"/>
            <a:ext cx="8915400" cy="1262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vi-VN" altLang="en-US" sz="2800" b="1" dirty="0">
                <a:solidFill>
                  <a:srgbClr val="FF0000"/>
                </a:solidFill>
              </a:rPr>
              <a:t>   </a:t>
            </a:r>
            <a:r>
              <a:rPr lang="en-US" altLang="en-US" sz="3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altLang="en-US" sz="3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HẢN ỨNG TỰ OXY HÓA-KHỬ (PƯ DỊ PHÂN)</a:t>
            </a:r>
            <a:endParaRPr lang="en-US" altLang="en-US" sz="30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vi-V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vi-V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altLang="en-US" sz="3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(k)  +  H</a:t>
            </a:r>
            <a:r>
              <a:rPr lang="en-US" altLang="en-US" sz="3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O (l)  </a:t>
            </a:r>
            <a:r>
              <a:rPr lang="fr-FR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⇌  </a:t>
            </a:r>
            <a:r>
              <a:rPr lang="fr-FR" alt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fr-FR" altLang="en-US" sz="3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fr-FR" alt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 (dd)  +  </a:t>
            </a:r>
            <a:r>
              <a:rPr lang="fr-FR" alt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fr-FR" altLang="en-US" sz="3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fr-FR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(dd)</a:t>
            </a: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0" name="TextBox 1">
            <a:extLst>
              <a:ext uri="{FF2B5EF4-FFF2-40B4-BE49-F238E27FC236}">
                <a16:creationId xmlns:a16="http://schemas.microsoft.com/office/drawing/2014/main" id="{B84C3451-4C80-4284-AB76-CDC9D6803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49007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dirty="0">
                <a:latin typeface="Arial" panose="020B0604020202020204" pitchFamily="34" charset="0"/>
              </a:rPr>
              <a:t>0</a:t>
            </a:r>
            <a:endParaRPr lang="en-US" altLang="en-US" dirty="0"/>
          </a:p>
        </p:txBody>
      </p:sp>
      <p:sp>
        <p:nvSpPr>
          <p:cNvPr id="11271" name="TextBox 3">
            <a:extLst>
              <a:ext uri="{FF2B5EF4-FFF2-40B4-BE49-F238E27FC236}">
                <a16:creationId xmlns:a16="http://schemas.microsoft.com/office/drawing/2014/main" id="{597160F7-A6D2-4964-BF57-76BED09BF83D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5086037" y="4749007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dirty="0">
                <a:latin typeface="Arial" panose="020B0604020202020204" pitchFamily="34" charset="0"/>
              </a:rPr>
              <a:t>+1</a:t>
            </a:r>
            <a:endParaRPr lang="en-US" altLang="en-US" dirty="0"/>
          </a:p>
        </p:txBody>
      </p:sp>
      <p:sp>
        <p:nvSpPr>
          <p:cNvPr id="11272" name="TextBox 4">
            <a:extLst>
              <a:ext uri="{FF2B5EF4-FFF2-40B4-BE49-F238E27FC236}">
                <a16:creationId xmlns:a16="http://schemas.microsoft.com/office/drawing/2014/main" id="{438C5ABA-0B10-4D47-B9F5-AF89E3287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49843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dirty="0">
                <a:latin typeface="Arial" panose="020B0604020202020204" pitchFamily="34" charset="0"/>
              </a:rPr>
              <a:t>-1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3EE421-ED24-4BC2-9696-FFFECC4F3A33}"/>
              </a:ext>
            </a:extLst>
          </p:cNvPr>
          <p:cNvSpPr txBox="1"/>
          <p:nvPr/>
        </p:nvSpPr>
        <p:spPr>
          <a:xfrm>
            <a:off x="1424101" y="304305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+5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B9124-EB09-403A-ADFB-D92950B66F9E}"/>
              </a:ext>
            </a:extLst>
          </p:cNvPr>
          <p:cNvSpPr txBox="1"/>
          <p:nvPr/>
        </p:nvSpPr>
        <p:spPr>
          <a:xfrm>
            <a:off x="4968311" y="299279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+2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B1D91-7A7D-484E-A4E0-9469AC79C70C}"/>
              </a:ext>
            </a:extLst>
          </p:cNvPr>
          <p:cNvSpPr txBox="1"/>
          <p:nvPr/>
        </p:nvSpPr>
        <p:spPr>
          <a:xfrm>
            <a:off x="943537" y="304305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+1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F4ED8-2026-4B9F-A3E2-F08D693E3266}"/>
              </a:ext>
            </a:extLst>
          </p:cNvPr>
          <p:cNvSpPr txBox="1"/>
          <p:nvPr/>
        </p:nvSpPr>
        <p:spPr>
          <a:xfrm>
            <a:off x="6728566" y="299279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0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DC873-8B29-4EB0-BC45-6BFE20EEFEE6}"/>
              </a:ext>
            </a:extLst>
          </p:cNvPr>
          <p:cNvSpPr txBox="1"/>
          <p:nvPr/>
        </p:nvSpPr>
        <p:spPr>
          <a:xfrm>
            <a:off x="3478705" y="299279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0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B4329-4095-4684-B515-A7F6A0D93435}"/>
              </a:ext>
            </a:extLst>
          </p:cNvPr>
          <p:cNvSpPr txBox="1"/>
          <p:nvPr/>
        </p:nvSpPr>
        <p:spPr>
          <a:xfrm>
            <a:off x="1803313" y="303250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-2</a:t>
            </a:r>
            <a:endParaRPr lang="en-US" sz="2400" dirty="0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B0B17C47-70AE-4F87-BDC2-3F0DE690A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706" y="4749006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dirty="0">
                <a:latin typeface="Arial" panose="020B0604020202020204" pitchFamily="34" charset="0"/>
              </a:rPr>
              <a:t>0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/>
      <p:bldP spid="12293" grpId="0"/>
      <p:bldP spid="11270" grpId="0"/>
      <p:bldP spid="11271" grpId="0"/>
      <p:bldP spid="11272" grpId="0"/>
      <p:bldP spid="2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2627F335-22F0-4FB0-8317-3EA6F5CE7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31750"/>
            <a:ext cx="8534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</a:t>
            </a:r>
            <a:r>
              <a:rPr lang="vi-V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CÂN BẰNG PHẢN ỨNG OXY HÓA-KHỬ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A3B3D7D-AA17-46FB-B35F-3139B2104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296400" cy="1295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GUYÊN TẮC:Bảo toàn điện tích, điện tử, nguyên tử.</a:t>
            </a:r>
            <a:endParaRPr lang="en-US" altLang="en-US" b="1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184E05E2-FC00-48BC-9743-5EF7BE8E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60488"/>
            <a:ext cx="9067800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DCFE5D24-57DE-4E9F-A38B-0EBB97A7E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69072"/>
            <a:ext cx="8610600" cy="762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vi-VN" altLang="en-US" sz="2800" b="1" dirty="0">
                <a:solidFill>
                  <a:srgbClr val="CC00FF"/>
                </a:solidFill>
                <a:latin typeface="+mn-lt"/>
              </a:rPr>
              <a:t>MT AXIT: </a:t>
            </a:r>
            <a:r>
              <a:rPr lang="en-US" altLang="en-US" sz="2800" b="1" dirty="0">
                <a:solidFill>
                  <a:srgbClr val="CC00FF"/>
                </a:solidFill>
                <a:latin typeface="+mn-lt"/>
              </a:rPr>
              <a:t> </a:t>
            </a:r>
            <a:r>
              <a:rPr lang="vi-VN" altLang="en-US" sz="2800" b="1" dirty="0">
                <a:solidFill>
                  <a:srgbClr val="FF0000"/>
                </a:solidFill>
                <a:latin typeface="+mn-lt"/>
              </a:rPr>
              <a:t>DƯ OXY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en-US" sz="2800" b="1" dirty="0">
                <a:latin typeface="+mn-lt"/>
              </a:rPr>
              <a:t>+ 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  <a:r>
              <a:rPr lang="en-US" alt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800" b="1" baseline="30000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⇌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</a:rPr>
              <a:t>THIẾU</a:t>
            </a:r>
            <a:r>
              <a:rPr lang="vi-VN" altLang="en-US" sz="2800" b="1" dirty="0">
                <a:latin typeface="+mn-lt"/>
              </a:rPr>
              <a:t> </a:t>
            </a:r>
            <a:r>
              <a:rPr lang="vi-VN" altLang="en-US" sz="2800" b="1" dirty="0">
                <a:solidFill>
                  <a:srgbClr val="0000FF"/>
                </a:solidFill>
                <a:latin typeface="+mn-lt"/>
              </a:rPr>
              <a:t>OXY</a:t>
            </a:r>
            <a:r>
              <a:rPr lang="en-US" altLang="en-US" sz="2800" b="1" dirty="0">
                <a:latin typeface="+mn-lt"/>
              </a:rPr>
              <a:t>  +  </a:t>
            </a:r>
            <a:r>
              <a:rPr lang="en-US" altLang="en-US" sz="2800" b="1" dirty="0">
                <a:latin typeface="arial Body)"/>
              </a:rPr>
              <a:t>H</a:t>
            </a:r>
            <a:r>
              <a:rPr lang="en-US" altLang="en-US" sz="2800" b="1" baseline="-25000" dirty="0">
                <a:latin typeface="arial Body)"/>
              </a:rPr>
              <a:t>2</a:t>
            </a:r>
            <a:r>
              <a:rPr lang="vi-VN" altLang="en-US" sz="2800" b="1" baseline="-25000" dirty="0">
                <a:latin typeface="arial Body)"/>
              </a:rPr>
              <a:t> </a:t>
            </a:r>
            <a:r>
              <a:rPr lang="en-US" altLang="en-US" sz="2800" b="1" u="sng" dirty="0">
                <a:solidFill>
                  <a:srgbClr val="FF0000"/>
                </a:solidFill>
                <a:latin typeface="arial Body)"/>
              </a:rPr>
              <a:t>O</a:t>
            </a:r>
            <a:endParaRPr lang="vi-VN" altLang="en-US" sz="2800" b="1" u="sng" dirty="0">
              <a:solidFill>
                <a:srgbClr val="FF0000"/>
              </a:solidFill>
              <a:latin typeface="arial Body)"/>
            </a:endParaRPr>
          </a:p>
          <a:p>
            <a:pPr eaLnBrk="1" hangingPunct="1">
              <a:spcBef>
                <a:spcPct val="50000"/>
              </a:spcBef>
            </a:pPr>
            <a:r>
              <a:rPr lang="vi-VN" altLang="en-US" sz="2800" b="1" dirty="0">
                <a:latin typeface="Times New Roman" panose="02020603050405020304" pitchFamily="18" charset="0"/>
              </a:rPr>
              <a:t>                                          </a:t>
            </a:r>
            <a:endParaRPr lang="en-US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5A108-8399-4B1A-89BF-B4B361E1200D}"/>
              </a:ext>
            </a:extLst>
          </p:cNvPr>
          <p:cNvSpPr txBox="1"/>
          <p:nvPr/>
        </p:nvSpPr>
        <p:spPr>
          <a:xfrm>
            <a:off x="-395434" y="3619816"/>
            <a:ext cx="7924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400" dirty="0">
                <a:latin typeface="+mj-lt"/>
              </a:rPr>
              <a:t>          </a:t>
            </a:r>
            <a:r>
              <a:rPr lang="vi-VN" sz="3200" dirty="0">
                <a:solidFill>
                  <a:srgbClr val="FF0000"/>
                </a:solidFill>
                <a:latin typeface="+mn-lt"/>
              </a:rPr>
              <a:t>MnO</a:t>
            </a:r>
            <a:r>
              <a:rPr lang="vi-VN" sz="32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lang="vi-VN" sz="3200" baseline="30000" dirty="0">
                <a:solidFill>
                  <a:srgbClr val="FF0000"/>
                </a:solidFill>
                <a:latin typeface="+mn-lt"/>
              </a:rPr>
              <a:t>-</a:t>
            </a:r>
            <a:r>
              <a:rPr lang="vi-VN" sz="3200" dirty="0">
                <a:latin typeface="+mn-lt"/>
              </a:rPr>
              <a:t>(dd)              +</a:t>
            </a:r>
            <a:r>
              <a:rPr lang="en-US" sz="3200" dirty="0">
                <a:latin typeface="+mn-lt"/>
              </a:rPr>
              <a:t> </a:t>
            </a:r>
            <a:r>
              <a:rPr lang="vi-VN" sz="3200" dirty="0">
                <a:latin typeface="+mn-lt"/>
              </a:rPr>
              <a:t>5e </a:t>
            </a:r>
            <a:r>
              <a:rPr lang="en-US" sz="3200" dirty="0">
                <a:latin typeface="+mn-lt"/>
              </a:rPr>
              <a:t>  </a:t>
            </a:r>
            <a:r>
              <a:rPr lang="en-US" altLang="en-US" sz="3200" dirty="0">
                <a:latin typeface="+mn-lt"/>
              </a:rPr>
              <a:t>⇌ </a:t>
            </a:r>
            <a:r>
              <a:rPr lang="vi-VN" sz="3200" dirty="0">
                <a:solidFill>
                  <a:srgbClr val="0000FF"/>
                </a:solidFill>
                <a:latin typeface="+mn-lt"/>
              </a:rPr>
              <a:t>Mn</a:t>
            </a:r>
            <a:r>
              <a:rPr lang="vi-VN" sz="3200" baseline="30000" dirty="0">
                <a:solidFill>
                  <a:srgbClr val="0000FF"/>
                </a:solidFill>
                <a:latin typeface="+mn-lt"/>
              </a:rPr>
              <a:t>2+</a:t>
            </a:r>
            <a:r>
              <a:rPr lang="vi-VN" sz="3200" dirty="0">
                <a:latin typeface="+mn-lt"/>
              </a:rPr>
              <a:t>(dd)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42508-A674-4E40-8732-17791FBFC971}"/>
              </a:ext>
            </a:extLst>
          </p:cNvPr>
          <p:cNvSpPr txBox="1"/>
          <p:nvPr/>
        </p:nvSpPr>
        <p:spPr>
          <a:xfrm>
            <a:off x="2495288" y="3590877"/>
            <a:ext cx="1440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800" dirty="0">
                <a:latin typeface="+mj-lt"/>
              </a:rPr>
              <a:t>+   </a:t>
            </a:r>
            <a:r>
              <a:rPr lang="en-US" sz="2800" dirty="0">
                <a:latin typeface="+mj-lt"/>
              </a:rPr>
              <a:t>  </a:t>
            </a:r>
            <a:r>
              <a:rPr lang="vi-VN" sz="3200" dirty="0">
                <a:latin typeface="+mn-lt"/>
              </a:rPr>
              <a:t>H</a:t>
            </a:r>
            <a:r>
              <a:rPr lang="vi-VN" sz="3200" baseline="30000" dirty="0">
                <a:latin typeface="+mn-lt"/>
              </a:rPr>
              <a:t>+</a:t>
            </a:r>
            <a:endParaRPr lang="en-US" sz="32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C5292-F6A4-4F90-84E8-F74C0DDC2B8F}"/>
              </a:ext>
            </a:extLst>
          </p:cNvPr>
          <p:cNvSpPr txBox="1"/>
          <p:nvPr/>
        </p:nvSpPr>
        <p:spPr>
          <a:xfrm>
            <a:off x="7089300" y="3597542"/>
            <a:ext cx="2286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800" dirty="0">
                <a:latin typeface="+mj-lt"/>
              </a:rPr>
              <a:t>+      </a:t>
            </a:r>
            <a:r>
              <a:rPr lang="vi-VN" sz="3200" dirty="0">
                <a:latin typeface="+mn-lt"/>
              </a:rPr>
              <a:t>H</a:t>
            </a:r>
            <a:r>
              <a:rPr lang="vi-VN" sz="3200" baseline="-25000" dirty="0">
                <a:latin typeface="+mn-lt"/>
              </a:rPr>
              <a:t>2</a:t>
            </a:r>
            <a:r>
              <a:rPr lang="vi-VN" sz="3200" dirty="0">
                <a:latin typeface="+mn-lt"/>
              </a:rPr>
              <a:t>O</a:t>
            </a:r>
            <a:endParaRPr lang="en-US" sz="32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A6AC9-4998-4606-A587-F87D11548275}"/>
              </a:ext>
            </a:extLst>
          </p:cNvPr>
          <p:cNvSpPr txBox="1"/>
          <p:nvPr/>
        </p:nvSpPr>
        <p:spPr>
          <a:xfrm>
            <a:off x="7554558" y="3600375"/>
            <a:ext cx="3810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3200" dirty="0">
                <a:latin typeface="+mn-lt"/>
              </a:rPr>
              <a:t>4</a:t>
            </a:r>
            <a:endParaRPr lang="en-US" sz="32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D6B6A-ECCB-409D-8203-20115CED5D74}"/>
              </a:ext>
            </a:extLst>
          </p:cNvPr>
          <p:cNvSpPr txBox="1"/>
          <p:nvPr/>
        </p:nvSpPr>
        <p:spPr>
          <a:xfrm>
            <a:off x="2834701" y="3619816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3200" dirty="0">
                <a:latin typeface="+mn-lt"/>
              </a:rPr>
              <a:t>8</a:t>
            </a:r>
            <a:endParaRPr lang="en-US" sz="32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9E0BD-81EB-437E-A63C-60D76AD29519}"/>
              </a:ext>
            </a:extLst>
          </p:cNvPr>
          <p:cNvSpPr txBox="1"/>
          <p:nvPr/>
        </p:nvSpPr>
        <p:spPr>
          <a:xfrm>
            <a:off x="-103091" y="4485235"/>
            <a:ext cx="81534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dirty="0">
                <a:latin typeface="+mn-lt"/>
              </a:rPr>
              <a:t>      </a:t>
            </a:r>
            <a:r>
              <a:rPr lang="vi-VN" sz="3200" dirty="0">
                <a:solidFill>
                  <a:srgbClr val="FF0000"/>
                </a:solidFill>
                <a:latin typeface="+mn-lt"/>
              </a:rPr>
              <a:t>3Fe</a:t>
            </a:r>
            <a:r>
              <a:rPr lang="vi-VN" sz="3200" baseline="30000" dirty="0">
                <a:solidFill>
                  <a:srgbClr val="FF0000"/>
                </a:solidFill>
                <a:latin typeface="+mn-lt"/>
              </a:rPr>
              <a:t>3+</a:t>
            </a:r>
            <a:r>
              <a:rPr lang="vi-VN" sz="3200" dirty="0">
                <a:latin typeface="+mn-lt"/>
              </a:rPr>
              <a:t>(dd)                   + e </a:t>
            </a:r>
            <a:r>
              <a:rPr lang="en-US" sz="3200" dirty="0">
                <a:latin typeface="+mn-lt"/>
              </a:rPr>
              <a:t> </a:t>
            </a:r>
            <a:r>
              <a:rPr lang="en-US" altLang="en-US" sz="3200" dirty="0">
                <a:latin typeface="+mn-lt"/>
              </a:rPr>
              <a:t>⇌</a:t>
            </a:r>
            <a:r>
              <a:rPr lang="vi-VN" sz="3200" dirty="0">
                <a:latin typeface="+mn-lt"/>
              </a:rPr>
              <a:t> </a:t>
            </a:r>
            <a:r>
              <a:rPr lang="vi-VN" sz="3200" dirty="0">
                <a:solidFill>
                  <a:srgbClr val="FF0000"/>
                </a:solidFill>
                <a:latin typeface="+mn-lt"/>
              </a:rPr>
              <a:t>Fe</a:t>
            </a:r>
            <a:r>
              <a:rPr lang="vi-VN" sz="3200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vi-VN" sz="3200" dirty="0">
                <a:latin typeface="+mn-lt"/>
              </a:rPr>
              <a:t>O</a:t>
            </a:r>
            <a:r>
              <a:rPr lang="vi-VN" sz="3200" baseline="-25000" dirty="0">
                <a:latin typeface="+mn-lt"/>
              </a:rPr>
              <a:t>3</a:t>
            </a:r>
            <a:r>
              <a:rPr lang="vi-VN" sz="3200" dirty="0">
                <a:solidFill>
                  <a:srgbClr val="0000FF"/>
                </a:solidFill>
                <a:latin typeface="+mn-lt"/>
              </a:rPr>
              <a:t>Fe</a:t>
            </a:r>
            <a:r>
              <a:rPr lang="vi-VN" sz="3200" dirty="0">
                <a:latin typeface="+mn-lt"/>
              </a:rPr>
              <a:t>O         </a:t>
            </a:r>
            <a:endParaRPr lang="en-US" sz="3200" dirty="0">
              <a:latin typeface="+mn-lt"/>
            </a:endParaRPr>
          </a:p>
        </p:txBody>
      </p:sp>
      <p:sp>
        <p:nvSpPr>
          <p:cNvPr id="12300" name="TextBox 8">
            <a:extLst>
              <a:ext uri="{FF2B5EF4-FFF2-40B4-BE49-F238E27FC236}">
                <a16:creationId xmlns:a16="http://schemas.microsoft.com/office/drawing/2014/main" id="{CCA96B8F-2703-4D2A-813F-557FDF89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726" y="4488794"/>
            <a:ext cx="1966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  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01" name="TextBox 9">
            <a:extLst>
              <a:ext uri="{FF2B5EF4-FFF2-40B4-BE49-F238E27FC236}">
                <a16:creationId xmlns:a16="http://schemas.microsoft.com/office/drawing/2014/main" id="{4F3565B8-4F51-49D5-ABAB-F364E093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539" y="4448505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  </a:t>
            </a:r>
            <a:r>
              <a:rPr lang="vi-VN" altLang="en-US" sz="3200" dirty="0">
                <a:latin typeface="+mn-lt"/>
                <a:cs typeface="Times New Roman" panose="02020603050405020304" pitchFamily="18" charset="0"/>
              </a:rPr>
              <a:t>H</a:t>
            </a:r>
            <a:r>
              <a:rPr lang="vi-VN" altLang="en-US" sz="3200" baseline="30000" dirty="0">
                <a:latin typeface="+mn-lt"/>
                <a:cs typeface="Times New Roman" panose="02020603050405020304" pitchFamily="18" charset="0"/>
              </a:rPr>
              <a:t>+</a:t>
            </a:r>
            <a:endParaRPr lang="en-US" altLang="en-US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FE865-AB86-4803-81E5-B6E571F424A3}"/>
              </a:ext>
            </a:extLst>
          </p:cNvPr>
          <p:cNvSpPr txBox="1"/>
          <p:nvPr/>
        </p:nvSpPr>
        <p:spPr>
          <a:xfrm>
            <a:off x="2726764" y="4512162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3200" dirty="0">
                <a:latin typeface="+mn-lt"/>
              </a:rPr>
              <a:t>4</a:t>
            </a:r>
            <a:endParaRPr lang="en-US" sz="3200" dirty="0">
              <a:latin typeface="+mn-lt"/>
            </a:endParaRPr>
          </a:p>
        </p:txBody>
      </p:sp>
      <p:sp>
        <p:nvSpPr>
          <p:cNvPr id="12303" name="TextBox 11">
            <a:extLst>
              <a:ext uri="{FF2B5EF4-FFF2-40B4-BE49-F238E27FC236}">
                <a16:creationId xmlns:a16="http://schemas.microsoft.com/office/drawing/2014/main" id="{A32768BD-A592-4AEA-BC19-7B9DDAE06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958" y="4444572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sz="3200" dirty="0">
                <a:latin typeface="+mn-lt"/>
                <a:cs typeface="Times New Roman" panose="02020603050405020304" pitchFamily="18" charset="0"/>
              </a:rPr>
              <a:t>8</a:t>
            </a:r>
            <a:endParaRPr lang="en-US" altLang="en-US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7AA00-D838-48E6-A075-B33BC86EEB4C}"/>
              </a:ext>
            </a:extLst>
          </p:cNvPr>
          <p:cNvSpPr txBox="1"/>
          <p:nvPr/>
        </p:nvSpPr>
        <p:spPr>
          <a:xfrm>
            <a:off x="304800" y="5460846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3200" dirty="0">
                <a:solidFill>
                  <a:srgbClr val="FF0000"/>
                </a:solidFill>
                <a:latin typeface="+mn-lt"/>
              </a:rPr>
              <a:t>Fe</a:t>
            </a:r>
            <a:r>
              <a:rPr lang="vi-VN" sz="3200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vi-VN" sz="3200" dirty="0">
                <a:latin typeface="+mn-lt"/>
              </a:rPr>
              <a:t>O</a:t>
            </a:r>
            <a:r>
              <a:rPr lang="vi-VN" sz="3200" baseline="-25000" dirty="0">
                <a:latin typeface="+mn-lt"/>
              </a:rPr>
              <a:t>3</a:t>
            </a:r>
            <a:r>
              <a:rPr lang="vi-VN" sz="3200" dirty="0">
                <a:solidFill>
                  <a:srgbClr val="0000FF"/>
                </a:solidFill>
                <a:latin typeface="+mn-lt"/>
              </a:rPr>
              <a:t>Fe</a:t>
            </a:r>
            <a:r>
              <a:rPr lang="vi-VN" sz="3200" dirty="0">
                <a:latin typeface="+mn-lt"/>
              </a:rPr>
              <a:t>O               +</a:t>
            </a:r>
            <a:r>
              <a:rPr lang="en-US" sz="3200" dirty="0">
                <a:latin typeface="+mn-lt"/>
              </a:rPr>
              <a:t>  </a:t>
            </a:r>
            <a:r>
              <a:rPr lang="vi-VN" sz="3200" dirty="0">
                <a:latin typeface="+mn-lt"/>
              </a:rPr>
              <a:t>2e </a:t>
            </a:r>
            <a:r>
              <a:rPr lang="en-US" sz="3200" dirty="0">
                <a:latin typeface="+mn-lt"/>
              </a:rPr>
              <a:t> </a:t>
            </a:r>
            <a:r>
              <a:rPr lang="en-US" altLang="en-US" sz="3200" dirty="0">
                <a:latin typeface="+mn-lt"/>
              </a:rPr>
              <a:t>⇌</a:t>
            </a:r>
            <a:r>
              <a:rPr lang="vi-VN" sz="3200" dirty="0">
                <a:latin typeface="+mn-lt"/>
              </a:rPr>
              <a:t>  </a:t>
            </a:r>
            <a:r>
              <a:rPr lang="vi-VN" sz="3200" dirty="0">
                <a:solidFill>
                  <a:srgbClr val="0000FF"/>
                </a:solidFill>
                <a:latin typeface="+mn-lt"/>
              </a:rPr>
              <a:t>3Fe</a:t>
            </a:r>
            <a:r>
              <a:rPr lang="vi-VN" sz="3200" baseline="30000" dirty="0">
                <a:solidFill>
                  <a:srgbClr val="0000FF"/>
                </a:solidFill>
                <a:latin typeface="+mn-lt"/>
              </a:rPr>
              <a:t>2+</a:t>
            </a:r>
            <a:r>
              <a:rPr lang="vi-VN" sz="3200" dirty="0">
                <a:latin typeface="+mn-lt"/>
              </a:rPr>
              <a:t>(dd)     </a:t>
            </a:r>
            <a:endParaRPr lang="en-US" sz="3200" dirty="0">
              <a:latin typeface="+mn-lt"/>
            </a:endParaRPr>
          </a:p>
        </p:txBody>
      </p:sp>
      <p:sp>
        <p:nvSpPr>
          <p:cNvPr id="12305" name="TextBox 15">
            <a:extLst>
              <a:ext uri="{FF2B5EF4-FFF2-40B4-BE49-F238E27FC236}">
                <a16:creationId xmlns:a16="http://schemas.microsoft.com/office/drawing/2014/main" id="{166626BA-C197-41E6-BC15-DAABD5A43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288" y="5425722"/>
            <a:ext cx="1601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  </a:t>
            </a:r>
            <a:r>
              <a:rPr lang="vi-VN" altLang="en-US" sz="3200" dirty="0">
                <a:latin typeface="+mn-lt"/>
                <a:cs typeface="Times New Roman" panose="02020603050405020304" pitchFamily="18" charset="0"/>
              </a:rPr>
              <a:t>H</a:t>
            </a:r>
            <a:r>
              <a:rPr lang="vi-VN" altLang="en-US" sz="3200" baseline="30000" dirty="0">
                <a:latin typeface="+mn-lt"/>
                <a:cs typeface="Times New Roman" panose="02020603050405020304" pitchFamily="18" charset="0"/>
              </a:rPr>
              <a:t>+</a:t>
            </a:r>
            <a:endParaRPr lang="en-US" altLang="en-US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306" name="TextBox 16">
            <a:extLst>
              <a:ext uri="{FF2B5EF4-FFF2-40B4-BE49-F238E27FC236}">
                <a16:creationId xmlns:a16="http://schemas.microsoft.com/office/drawing/2014/main" id="{053EF276-F93D-49CF-9C4E-4B0AE59F9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4798" y="5401096"/>
            <a:ext cx="2038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 </a:t>
            </a:r>
            <a:r>
              <a:rPr lang="vi-VN" altLang="en-US" sz="3200" dirty="0">
                <a:latin typeface="+mn-lt"/>
                <a:cs typeface="Times New Roman" panose="02020603050405020304" pitchFamily="18" charset="0"/>
              </a:rPr>
              <a:t>H</a:t>
            </a:r>
            <a:r>
              <a:rPr lang="vi-VN" altLang="en-US" sz="3200" baseline="-25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vi-VN" altLang="en-US" sz="3200" dirty="0">
                <a:latin typeface="+mn-lt"/>
                <a:cs typeface="Times New Roman" panose="02020603050405020304" pitchFamily="18" charset="0"/>
              </a:rPr>
              <a:t>O</a:t>
            </a:r>
            <a:endParaRPr lang="en-US" altLang="en-US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307" name="TextBox 17">
            <a:extLst>
              <a:ext uri="{FF2B5EF4-FFF2-40B4-BE49-F238E27FC236}">
                <a16:creationId xmlns:a16="http://schemas.microsoft.com/office/drawing/2014/main" id="{22EA6C81-7EFC-40D0-AC3C-59DE8788B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653" y="5429281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sz="3200" dirty="0">
                <a:latin typeface="+mn-lt"/>
                <a:cs typeface="Times New Roman" panose="02020603050405020304" pitchFamily="18" charset="0"/>
              </a:rPr>
              <a:t>8</a:t>
            </a:r>
            <a:endParaRPr lang="en-US" altLang="en-US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308" name="TextBox 18">
            <a:extLst>
              <a:ext uri="{FF2B5EF4-FFF2-40B4-BE49-F238E27FC236}">
                <a16:creationId xmlns:a16="http://schemas.microsoft.com/office/drawing/2014/main" id="{6D14F4DB-34E0-4651-B90B-1B222B1B5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309" y="5398502"/>
            <a:ext cx="38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vi-VN" altLang="en-US" sz="3200" dirty="0">
                <a:latin typeface="+mn-lt"/>
                <a:cs typeface="Times New Roman" panose="02020603050405020304" pitchFamily="18" charset="0"/>
              </a:rPr>
              <a:t>4</a:t>
            </a:r>
            <a:endParaRPr lang="en-US" altLang="en-US" sz="32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  <p:bldP spid="12292" grpId="0"/>
      <p:bldP spid="12293" grpId="0" animBg="1"/>
      <p:bldP spid="3" grpId="0"/>
      <p:bldP spid="4" grpId="0"/>
      <p:bldP spid="5" grpId="0"/>
      <p:bldP spid="6" grpId="0"/>
      <p:bldP spid="7" grpId="0"/>
      <p:bldP spid="8" grpId="0"/>
      <p:bldP spid="12300" grpId="0"/>
      <p:bldP spid="12301" grpId="0"/>
      <p:bldP spid="11" grpId="0"/>
      <p:bldP spid="12303" grpId="0"/>
      <p:bldP spid="14" grpId="0"/>
      <p:bldP spid="12305" grpId="0"/>
      <p:bldP spid="12306" grpId="0"/>
      <p:bldP spid="12307" grpId="0"/>
      <p:bldP spid="123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2627F335-22F0-4FB0-8317-3EA6F5CE7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41300"/>
            <a:ext cx="8534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</a:t>
            </a:r>
            <a:r>
              <a:rPr lang="vi-V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CÂN BẰNG PHẢN ỨNG OXY HÓA-KHỬ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id="{9204B6B5-4510-4536-B91D-485C4FAE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5" y="1299563"/>
            <a:ext cx="8686800" cy="83820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vi-VN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KIỀM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vi-V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DƯ OXY</a:t>
            </a: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en-US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⇌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THIẾU OXY</a:t>
            </a:r>
            <a:r>
              <a:rPr lang="en-US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altLang="en-US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2O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altLang="en-US" sz="2800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F2F71-F2C5-4F4A-9DBB-F4919C3E0112}"/>
              </a:ext>
            </a:extLst>
          </p:cNvPr>
          <p:cNvSpPr txBox="1"/>
          <p:nvPr/>
        </p:nvSpPr>
        <p:spPr>
          <a:xfrm>
            <a:off x="101124" y="2293937"/>
            <a:ext cx="8839201" cy="86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vi-VN" sz="3200" b="1" dirty="0">
                <a:solidFill>
                  <a:srgbClr val="FF0000"/>
                </a:solidFill>
                <a:latin typeface="+mn-lt"/>
              </a:rPr>
              <a:t>ClO</a:t>
            </a:r>
            <a:r>
              <a:rPr lang="vi-VN" sz="3200" b="1" baseline="-25000" dirty="0">
                <a:solidFill>
                  <a:srgbClr val="FF0000"/>
                </a:solidFill>
                <a:latin typeface="+mn-lt"/>
              </a:rPr>
              <a:t>3</a:t>
            </a:r>
            <a:r>
              <a:rPr lang="vi-VN" sz="3200" b="1" baseline="30000" dirty="0">
                <a:solidFill>
                  <a:srgbClr val="FF0000"/>
                </a:solidFill>
                <a:latin typeface="+mn-lt"/>
              </a:rPr>
              <a:t>-</a:t>
            </a:r>
            <a:r>
              <a:rPr lang="vi-VN" sz="3200" dirty="0">
                <a:latin typeface="+mn-lt"/>
              </a:rPr>
              <a:t>(dd) + 6e   </a:t>
            </a:r>
            <a:r>
              <a:rPr lang="en-US" sz="3200" dirty="0">
                <a:latin typeface="+mn-lt"/>
              </a:rPr>
              <a:t>              </a:t>
            </a:r>
            <a:r>
              <a:rPr lang="vi-VN" sz="3200" dirty="0">
                <a:latin typeface="+mn-lt"/>
              </a:rPr>
              <a:t>  </a:t>
            </a:r>
            <a:r>
              <a:rPr lang="en-US" altLang="en-US" sz="3200" dirty="0">
                <a:latin typeface="+mn-lt"/>
              </a:rPr>
              <a:t>⇌</a:t>
            </a:r>
            <a:r>
              <a:rPr lang="en-US" sz="3200" dirty="0">
                <a:latin typeface="+mn-lt"/>
              </a:rPr>
              <a:t>   </a:t>
            </a:r>
            <a:r>
              <a:rPr lang="vi-VN" sz="3200" dirty="0">
                <a:latin typeface="+mn-lt"/>
              </a:rPr>
              <a:t> </a:t>
            </a:r>
            <a:r>
              <a:rPr lang="vi-VN" sz="3200" b="1" dirty="0">
                <a:solidFill>
                  <a:srgbClr val="0000FF"/>
                </a:solidFill>
                <a:latin typeface="+mn-lt"/>
              </a:rPr>
              <a:t>Cl</a:t>
            </a:r>
            <a:r>
              <a:rPr lang="vi-VN" sz="3200" b="1" baseline="30000" dirty="0">
                <a:solidFill>
                  <a:srgbClr val="0000FF"/>
                </a:solidFill>
                <a:latin typeface="+mn-lt"/>
              </a:rPr>
              <a:t>-</a:t>
            </a:r>
            <a:r>
              <a:rPr lang="vi-VN" sz="3200" dirty="0">
                <a:latin typeface="+mn-lt"/>
              </a:rPr>
              <a:t>(dd)</a:t>
            </a:r>
            <a:endParaRPr lang="en-US" sz="3200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0F438-3245-4338-8C22-1AAAB2583EA2}"/>
              </a:ext>
            </a:extLst>
          </p:cNvPr>
          <p:cNvSpPr txBox="1"/>
          <p:nvPr/>
        </p:nvSpPr>
        <p:spPr>
          <a:xfrm>
            <a:off x="3109762" y="2307586"/>
            <a:ext cx="1828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3200" dirty="0">
                <a:latin typeface="+mn-lt"/>
              </a:rPr>
              <a:t>+</a:t>
            </a:r>
            <a:r>
              <a:rPr lang="en-US" sz="3200" dirty="0">
                <a:latin typeface="+mn-lt"/>
              </a:rPr>
              <a:t>  </a:t>
            </a:r>
            <a:r>
              <a:rPr lang="vi-VN" sz="3200" dirty="0">
                <a:latin typeface="+mn-lt"/>
              </a:rPr>
              <a:t> H</a:t>
            </a:r>
            <a:r>
              <a:rPr lang="vi-VN" sz="3200" baseline="-25000" dirty="0">
                <a:latin typeface="+mn-lt"/>
              </a:rPr>
              <a:t>2</a:t>
            </a:r>
            <a:r>
              <a:rPr lang="vi-VN" sz="3200" dirty="0">
                <a:latin typeface="+mn-lt"/>
              </a:rPr>
              <a:t>O</a:t>
            </a:r>
            <a:endParaRPr lang="en-US" sz="32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89C61-7EFD-415B-812A-C2ED00A06DD5}"/>
              </a:ext>
            </a:extLst>
          </p:cNvPr>
          <p:cNvSpPr txBox="1"/>
          <p:nvPr/>
        </p:nvSpPr>
        <p:spPr>
          <a:xfrm>
            <a:off x="7010400" y="2293937"/>
            <a:ext cx="2667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3200" dirty="0">
                <a:latin typeface="+mn-lt"/>
              </a:rPr>
              <a:t>+ </a:t>
            </a:r>
            <a:r>
              <a:rPr lang="en-US" sz="3200" dirty="0">
                <a:latin typeface="+mn-lt"/>
              </a:rPr>
              <a:t>    </a:t>
            </a:r>
            <a:r>
              <a:rPr lang="vi-VN" sz="3200" dirty="0">
                <a:latin typeface="+mn-lt"/>
              </a:rPr>
              <a:t> OH</a:t>
            </a:r>
            <a:r>
              <a:rPr lang="vi-VN" sz="3200" baseline="30000" dirty="0">
                <a:latin typeface="+mn-lt"/>
              </a:rPr>
              <a:t>-</a:t>
            </a:r>
            <a:endParaRPr lang="en-US" sz="32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BE5BA-1F3A-4F14-8C17-E0F767DA3642}"/>
              </a:ext>
            </a:extLst>
          </p:cNvPr>
          <p:cNvSpPr txBox="1"/>
          <p:nvPr/>
        </p:nvSpPr>
        <p:spPr>
          <a:xfrm>
            <a:off x="3429000" y="2307586"/>
            <a:ext cx="318293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vi-VN" sz="3200" dirty="0">
                <a:solidFill>
                  <a:srgbClr val="FF0000"/>
                </a:solidFill>
                <a:latin typeface="+mn-lt"/>
              </a:rPr>
              <a:t>3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0C93E-57FC-4A1A-AE5D-E91AA169FC2C}"/>
              </a:ext>
            </a:extLst>
          </p:cNvPr>
          <p:cNvSpPr txBox="1"/>
          <p:nvPr/>
        </p:nvSpPr>
        <p:spPr>
          <a:xfrm>
            <a:off x="7591124" y="2292350"/>
            <a:ext cx="356076" cy="585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vi-VN" sz="3200" dirty="0">
                <a:solidFill>
                  <a:srgbClr val="FF0000"/>
                </a:solidFill>
                <a:latin typeface="+mn-lt"/>
              </a:rPr>
              <a:t>6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25A25686-516F-45DB-B113-D9483E613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8610600" cy="181588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99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 TRUNG TÍNH: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OXY       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en-US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⇌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THIẾU OXY  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en-US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2O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THIẾU OXY   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en-US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⇌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vi-V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OXY   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  <a:r>
              <a:rPr lang="en-US" alt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  <p:bldP spid="13319" grpId="0" animBg="1"/>
      <p:bldP spid="7" grpId="0"/>
      <p:bldP spid="8" grpId="0"/>
      <p:bldP spid="9" grpId="0"/>
      <p:bldP spid="10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5A5E3A3-B8DA-487E-83D3-EBE8F30F1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34925"/>
            <a:ext cx="91440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0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CÁCH TIẾN HÀNH PHẢN ỨNG OXY HÓA-KHỬ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A4A3662-99D4-4822-99B8-0F2B45C1DC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260079"/>
            <a:ext cx="6172200" cy="22161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3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TRỰC TIẾP: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HÓA NĂNG</a:t>
            </a:r>
            <a:r>
              <a:rPr lang="vi-VN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NHIỆT NĂNG 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CFC60533-3CF2-474D-87EE-8866922DA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3628233"/>
            <a:ext cx="5486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GIÁN TIẾP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OXH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HÓA NĂNG</a:t>
            </a:r>
            <a:r>
              <a:rPr lang="vi-V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ĐIỆN NĂNG</a:t>
            </a:r>
            <a:endParaRPr lang="en-US" altLang="en-US" sz="28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Text Box 13">
            <a:extLst>
              <a:ext uri="{FF2B5EF4-FFF2-40B4-BE49-F238E27FC236}">
                <a16:creationId xmlns:a16="http://schemas.microsoft.com/office/drawing/2014/main" id="{B7716F4C-48D5-479B-9C15-C94A22C83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494" y="3703242"/>
            <a:ext cx="1849306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ShelleyAllegro" panose="00000400000000000000" pitchFamily="2" charset="0"/>
                <a:cs typeface="Arial" panose="020B0604020202020204" pitchFamily="34" charset="0"/>
                <a:sym typeface="Symbol" panose="05050102010706020507" pitchFamily="18" charset="2"/>
              </a:rPr>
              <a:t>G &lt; 0</a:t>
            </a:r>
          </a:p>
        </p:txBody>
      </p:sp>
      <p:pic>
        <p:nvPicPr>
          <p:cNvPr id="14342" name="Content Placeholder 29">
            <a:extLst>
              <a:ext uri="{FF2B5EF4-FFF2-40B4-BE49-F238E27FC236}">
                <a16:creationId xmlns:a16="http://schemas.microsoft.com/office/drawing/2014/main" id="{D8B5EC1D-2959-4750-9E4A-18AA5E37BFA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0" y="3931842"/>
            <a:ext cx="3124200" cy="2671763"/>
          </a:xfrm>
        </p:spPr>
      </p:pic>
      <p:pic>
        <p:nvPicPr>
          <p:cNvPr id="14343" name="Picture 15359">
            <a:extLst>
              <a:ext uri="{FF2B5EF4-FFF2-40B4-BE49-F238E27FC236}">
                <a16:creationId xmlns:a16="http://schemas.microsoft.com/office/drawing/2014/main" id="{33602612-A572-4A5E-BF34-925D04AC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1108075"/>
            <a:ext cx="26543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43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11982</TotalTime>
  <Pages>92</Pages>
  <Words>4931</Words>
  <Application>Microsoft Office PowerPoint</Application>
  <PresentationFormat>On-screen Show (4:3)</PresentationFormat>
  <Paragraphs>663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arial Body)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CHƯƠNG IX </vt:lpstr>
      <vt:lpstr>PowerPoint Presentation</vt:lpstr>
      <vt:lpstr>Cu2+ (dd)   +    Zn(r)   ⇌    Cu(r) +  Zn2+(dd)</vt:lpstr>
      <vt:lpstr>PowerPoint Presentation</vt:lpstr>
      <vt:lpstr>                      OXH  + ne ⇌  KH                </vt:lpstr>
      <vt:lpstr>CÁC LOẠI PHẢN ỨNG OXY HÓA-KHỬ</vt:lpstr>
      <vt:lpstr>   CÂN BẰNG PHẢN ỨNG OXY HÓA-KHỬ</vt:lpstr>
      <vt:lpstr>   CÂN BẰNG PHẢN ỨNG OXY HÓA-KHỬ</vt:lpstr>
      <vt:lpstr>CÁCH TIẾN HÀNH PHẢN ỨNG OXY HÓA-KHỬ</vt:lpstr>
      <vt:lpstr>      CÁC LOẠI ĐIỆN CỰC</vt:lpstr>
      <vt:lpstr>THẾ ĐIỆN CỰC</vt:lpstr>
      <vt:lpstr>PowerPoint Presentation</vt:lpstr>
      <vt:lpstr>THẾ ĐIỆN CỰC TIÊU CHUẨN (THẾ KHỬ CHUẨN)</vt:lpstr>
      <vt:lpstr>THẾ KHỬ VÀ THẾ OXY HÓA</vt:lpstr>
      <vt:lpstr>PHƯƠNG TRÌNH NERNST</vt:lpstr>
      <vt:lpstr>PowerPoint Presentation</vt:lpstr>
      <vt:lpstr>ÁP DỤNG. Viết pt Nernst  các điện cực sau ở 250C:     a. Điện cực Calomen: Pt,Hg(lỏng)|Hg2Cl2(r)|Cl(dd)  b. Điện cực kim loại: Zn |Zn2+(dd)  </vt:lpstr>
      <vt:lpstr>Viết pt Nernst cho các điện cực sau ở 250C: c. Điện cực khí: Pt |H2 |H+ d. Điện cực khí: Pt |Cl- |Cl2 </vt:lpstr>
      <vt:lpstr> Viết pt Nernst của các điện cực sau:  e. Điện cực oxy hóa khử: C(gr) |Mn2+ ,MnO4-,H+ </vt:lpstr>
      <vt:lpstr>CHIỀU PHẢN ỨNG OXY HÓA- KHỬ</vt:lpstr>
      <vt:lpstr>CHIỀU PHẢN ỨNG OXY HÓA- KHỬ</vt:lpstr>
      <vt:lpstr>ÁP DỤNG. Ở đk chuẩn 250C, hãy cho biết Cu2+ có thể oxy hóa các kim loại nào sau đây: Ag, Fe, Mg. Cho biết thế khử chuẩn ở 250C của Ag+/Ag; Fe2+/Fe; Mg2+/Mg; Cu2+/Cu có giá trị lần lượt là: 0,8; -0,44; -2,37; 0,34 [V]</vt:lpstr>
      <vt:lpstr>ÁP DỤNG. Ở điều kiện chuẩn 250C, xét chiều phản ứng:     Sn4+ (dd)  +  2Fe2+(dd)  ⇌ 2Fe3+(dd) + Sn2+(dd)    (1)    Ag+(dd)    +   Cr2+(dd)   ⇌  Ag (r)      +  Cr3+(dd)    (2)   2Fe2+(dd)  +  Cl2            ⇌  2Fe3+(dd) +  2Cl-(dd)   (3)   Cho biết thế khử chuẩn ở 250CC :    0 (Sn4+/Sn2+)  = +0,15V        0 (Fe3+/Fe2+) = +0,77V    0 (Ag+/Ag)      = +0,8V          0 (Cr3+/Cr2+)  = -0,41V    0 (Cl2 /Cl-)      = +1,36V         0 (Fe3+/Fe2+) = +0,77V   </vt:lpstr>
      <vt:lpstr>   Sn4+ (dd)  +  2Fe2+(dd)  ⇌ 2Fe3+(dd) + Sn2+(dd) 0 (Sn4+/Sn2+)  = +0,15V        0 (Fe3+/Fe2+) = +0,77V E0  = 0chất OXH  - 0chất KHỬ = 0,15  - 0,77 = - 0,62 [V] &lt; 0  pư tự phát theo chiều nghịch ở đk chuẩn </vt:lpstr>
      <vt:lpstr>ÁP DỤNG. Sắp xếp các dạng OXH và dạng KHỬ theo chiều tính oxy hóa tăng dần và tính khử tăng dần ở điều kiện chuẩn.   </vt:lpstr>
      <vt:lpstr>ÁP DỤNG. Tính thế khử chuẩn của Fe3+/Fe. Biết: 0(Fe2+/Fe)= -0,44V=02; 0(Fe3+/Fe2+ )= 0,77V= 01</vt:lpstr>
      <vt:lpstr>GIẢN ĐỒ LATIMER </vt:lpstr>
      <vt:lpstr>PowerPoint Presentation</vt:lpstr>
      <vt:lpstr>   CẤU TẠO     &amp; HOẠT ĐỘNG NGUYÊN TỐ GANVANIC</vt:lpstr>
      <vt:lpstr>PowerPoint Presentation</vt:lpstr>
      <vt:lpstr>PowerPoint Presentation</vt:lpstr>
      <vt:lpstr>KÝ HIỆU NGUYÊN TỐ GANVANIC</vt:lpstr>
      <vt:lpstr>PowerPoint Presentation</vt:lpstr>
      <vt:lpstr>PowerPoint Presentation</vt:lpstr>
      <vt:lpstr>ĐIỆN CỰC HYDRO TIÊU CHUẨN</vt:lpstr>
      <vt:lpstr>E0 = 0+(Cu2+/Cu) - 0- (H+/ H2) = 0,34V</vt:lpstr>
      <vt:lpstr>THẾ KHỬ CHUẨN CỦA MỘT SỐ ĐIỆN CỰC Ở 250C</vt:lpstr>
      <vt:lpstr>     PHÂN LOẠI CÁC CHẤT OXY HÓA-KHỬ</vt:lpstr>
      <vt:lpstr>ÁP DỤNG. Lập pin trong đó xảy ra các phản ứng: </vt:lpstr>
      <vt:lpstr>ÁP DỤNG. Lập pin trong đó xảy ra các phản ứng: </vt:lpstr>
      <vt:lpstr>SUẤT ĐIỆN ĐỘNG CỦA PIN</vt:lpstr>
      <vt:lpstr>ĐÁNH GIÁ MỨC ĐỘ DIỄN RA CỦA PƯ OXHK </vt:lpstr>
      <vt:lpstr>QUAN HỆ GIỮA HẰNG SỐ CÂN BẰNG VÀ SUẤT ĐIỆN ĐỘNG TIÊU CHUẨN</vt:lpstr>
      <vt:lpstr>PowerPoint Presentation</vt:lpstr>
      <vt:lpstr>      Q = ([〖Fe〗^(2+)])/(〖[cd〗^(2+)]) = 1/0,01 = 100 &gt; K = 22  Phản ứng tự phát theo chiều nghịch.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subject/>
  <dc:creator>QUANG</dc:creator>
  <cp:keywords/>
  <dc:description/>
  <cp:lastModifiedBy>Win 8 64Bit VS7</cp:lastModifiedBy>
  <cp:revision>754</cp:revision>
  <cp:lastPrinted>1998-04-08T08:36:02Z</cp:lastPrinted>
  <dcterms:created xsi:type="dcterms:W3CDTF">1999-03-29T09:18:18Z</dcterms:created>
  <dcterms:modified xsi:type="dcterms:W3CDTF">2019-12-02T21:06:42Z</dcterms:modified>
</cp:coreProperties>
</file>