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jpe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70" r:id="rId2"/>
    <p:sldId id="387" r:id="rId3"/>
    <p:sldId id="439" r:id="rId4"/>
    <p:sldId id="389" r:id="rId5"/>
    <p:sldId id="449" r:id="rId6"/>
    <p:sldId id="418" r:id="rId7"/>
    <p:sldId id="457" r:id="rId8"/>
    <p:sldId id="448" r:id="rId9"/>
    <p:sldId id="458" r:id="rId10"/>
    <p:sldId id="469" r:id="rId11"/>
    <p:sldId id="406" r:id="rId12"/>
    <p:sldId id="471" r:id="rId13"/>
    <p:sldId id="459" r:id="rId14"/>
    <p:sldId id="408" r:id="rId15"/>
    <p:sldId id="467" r:id="rId16"/>
    <p:sldId id="464" r:id="rId17"/>
    <p:sldId id="422" r:id="rId18"/>
    <p:sldId id="414" r:id="rId19"/>
    <p:sldId id="480" r:id="rId20"/>
    <p:sldId id="481" r:id="rId21"/>
    <p:sldId id="258" r:id="rId22"/>
    <p:sldId id="460" r:id="rId23"/>
    <p:sldId id="259" r:id="rId24"/>
    <p:sldId id="260" r:id="rId25"/>
    <p:sldId id="476" r:id="rId26"/>
    <p:sldId id="479" r:id="rId27"/>
    <p:sldId id="477" r:id="rId28"/>
    <p:sldId id="465" r:id="rId29"/>
    <p:sldId id="461" r:id="rId30"/>
    <p:sldId id="468" r:id="rId31"/>
    <p:sldId id="462" r:id="rId32"/>
    <p:sldId id="472" r:id="rId33"/>
    <p:sldId id="420" r:id="rId34"/>
    <p:sldId id="423" r:id="rId35"/>
    <p:sldId id="398" r:id="rId36"/>
    <p:sldId id="466" r:id="rId37"/>
    <p:sldId id="399" r:id="rId38"/>
    <p:sldId id="402" r:id="rId39"/>
    <p:sldId id="437" r:id="rId40"/>
    <p:sldId id="475" r:id="rId41"/>
    <p:sldId id="473" r:id="rId42"/>
    <p:sldId id="474" r:id="rId43"/>
    <p:sldId id="482" r:id="rId44"/>
    <p:sldId id="483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 8 64Bit VS7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FF"/>
    <a:srgbClr val="006600"/>
    <a:srgbClr val="0000FF"/>
    <a:srgbClr val="990000"/>
    <a:srgbClr val="FFFFCC"/>
    <a:srgbClr val="9933FF"/>
    <a:srgbClr val="FF00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00" autoAdjust="0"/>
  </p:normalViewPr>
  <p:slideViewPr>
    <p:cSldViewPr>
      <p:cViewPr varScale="1">
        <p:scale>
          <a:sx n="108" d="100"/>
          <a:sy n="108" d="100"/>
        </p:scale>
        <p:origin x="42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CD43FE5-8D96-4CC5-99E7-1242BC7E82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847758-2061-4513-9AD0-D25EA4E79D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003046-5B5F-46A9-8A72-261E7CC678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2EA8D93-F039-47E5-BBB0-380F6C9143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C990A7C-7E3E-4FAC-8D20-D396704199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C013E0A5-6070-4AC8-B7B2-8627DB533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62F6E-3A0C-4032-B518-552BDBE8D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67C9BC0-B2EE-46D0-95BA-B755D4D35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B13B1-5937-423A-8C49-A3F989ADD269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A90A99E-4687-46CE-9126-2F38AD165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D62F90B-E307-41EA-8BEF-3B67708D6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A3A7F08-C2EE-4C32-B6A8-49D104F54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FDB3A-B5D7-4038-B3B3-D100138AE8B9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2E617AF-8F3B-4A01-B304-4E4564ADF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BE71141-64EB-4A09-BB6B-999B86B7E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E747D3-B673-4991-90DA-CE94B5F7C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F8E24E-1366-4437-9565-0363C83D8330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63936EB-D37E-4ADC-B222-CBFDBAA98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D5DC41B-B5CD-4968-8B05-64A9E28E5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548691E-C542-4BA0-8501-D1498FBC5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E1E49C-EEF3-4221-8366-962E16A76461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32181F1-749A-4F9C-A35C-60AA18C8C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6EDF199-F293-4BD0-83AE-365408FD4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114EE2-531A-46DD-9E5D-1D96E7D7B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02CE6-0CDA-43AB-A7C3-B54A36756064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BFC858-3FC5-4DD2-A92F-EEE57BA63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2B84DAE-EB82-4C50-877E-CD7EAA9D1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76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DCFA6CF-A15C-4489-91FD-B4D52C1EC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94EFB4-2D55-410C-A5FD-A57BD15C99E4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98FA391-D25D-41DB-B715-85DA2EB3B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41FB8E-3EFC-490E-939F-71911BA38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92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A8EF784-B04A-4FAB-9E2A-3F2E53AFE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61F81-6A2D-4554-8B38-5C126C6E5D18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2649D8-5DAC-4629-8F55-E7200202B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EF3DB4-878D-4F5E-A0E8-2ADC42DA8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85A3BF7-8DBE-4D86-90D3-455AEF2B1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3B89B0-3C9F-4FBC-BD1B-4E8E40D08132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8D9F502-4AB8-4A32-BE9B-7E9EED6BA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ADDF5A5-C8C5-4BD8-8E52-2B46B66FD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E0D8244-CF29-460E-9B3B-3C16EF65D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DA632D-0972-4309-BC7D-281EC214375C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DBB69A8-0430-48B1-AD4C-B0CE83BAA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A02130E-5C18-4AB9-ADAD-1DCEDA51C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A17470C-8EB7-46D2-97C4-70D57A40F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071C2-ED6C-4031-A20C-298D818C949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B8BCE15-BD57-4392-B074-3A1834E51B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E486896-2485-498C-A656-CF1EC3A30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0836D4B-974C-48CB-B24A-2932F6E21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E048DF-E371-48CF-84B4-DF9C385EBF3E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AD4904C-8E96-4D6A-8229-36B717B4C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072BCB8-B38B-49EF-8621-FA2E4D07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5C5A2FF-DCC8-48D9-8319-24DC9419E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893184-E928-4217-A7CF-AC9FF3E060C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4FEAB2D-3B05-40F9-B593-95FB2C719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3FEBDA3-EC88-4A73-B59E-D8A33D6E0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262F6E-3A0C-4032-B518-552BDBE8D15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5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3CFF3E4-94A8-4513-BD54-17692F0A7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29E8C4-D419-4A51-B177-F327B85D7A69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02C59F9-5EE2-49BC-8257-A00F64D49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EEC84FF-CAB1-4093-9D7E-75DB20988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E7C71D6-FE8B-4660-B2A4-5A897CA3E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6E4B97-3E03-4467-82A0-F43658DED09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716618C-8B3F-4CE3-9887-C6F8F4ED2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2280A8-B2A5-488B-BA00-1E0EC2EDA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1A78193-B3A8-4A5D-BF53-98177CAD7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837E7-879A-4C75-ADFD-EC633769A1B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C65B7B-D180-41D7-80B8-E23CA0A0E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98FFA31-A55F-4C6B-9E2F-342D3A10F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3F16A8B-3034-4B31-BA5F-5D61ED9CE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FDE973-EB7F-4594-B4B6-D207AA01C6E9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FC36F8D-F91F-41F2-8D48-CE2E00D09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43D4ADA-436C-4AA7-A757-01D232F82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E0F7C10-71E9-456E-BDEC-D095123FC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EA651F-A21F-4E19-93C6-016953C62581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31562B-6918-4A54-A38F-55D7BE279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AB68EF-FEF2-41F9-8003-FF03BC139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E0F7C10-71E9-456E-BDEC-D095123FC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EA651F-A21F-4E19-93C6-016953C62581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31562B-6918-4A54-A38F-55D7BE279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AB68EF-FEF2-41F9-8003-FF03BC139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2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B768782-B7F0-4670-BF10-59F5440E1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7A69CF-0D3D-447B-B814-03DEF6F530F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97C35F-DF74-4DF2-9C7B-694C7CD36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8F6CC97-87AC-4550-A029-0F544B97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5B4-735A-4815-B14F-6DA646D3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39D9-6C75-4D61-A5BE-E01AA842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0FD074-1298-4B03-9EE5-B14F238FE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2DF3A-B96B-4025-B7B9-6BFF02EF6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DC375-FE69-4668-B4BF-2552CFA77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F2BB3-C38E-4715-B7AB-099202088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88FC-DD22-42D6-81E6-11911103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8F32D-F4E4-4762-8ED6-7809BA7F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782E27-BBB8-4818-AB30-891D28FAB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9739A-3A9E-425F-B712-3DF2341F3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691D5-956C-4BBD-8213-D7E9CC6BB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40CA-C8A0-4FEE-BA0D-9B78D24A4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9BF95-A455-4E14-A74E-5D84989DA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4B720-71A1-4B7F-8B8E-5CD5DA1A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15D8AF-B46A-439D-AC38-EB35D32F4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558C35-5165-476A-BA5A-DF308199E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4D7E2E-E7FD-45CD-9319-9B4F01F48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3ACC3-5C49-47CA-8E37-DA447BD06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0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E43F-C3E2-41B8-A360-8195AA4EFCE8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7006-1DA5-4C39-89E2-FA378EF203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91F5-8088-47F8-A13D-73E1357D44B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18DF9E-4BDB-450C-B2A0-AAC67F63A9C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5054B-938E-4F09-8CA3-9FECE5D9A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ADEC2E-001D-4D9D-B1A1-1C1BF12B0F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640E16-743A-49C1-8522-73A924060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7294E8-3C66-4C37-8BBF-E5AE3BFE7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FE87D-9274-41B0-A3B5-571400D50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84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1B9-E4B3-4B83-A410-754CC60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B158-B6C3-4246-9D83-C54344242D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BEEC-5CE6-49A9-B81A-1370BD66CE4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ABB35-721C-4456-965F-696F06E42FC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8DC508-996D-4E3F-A647-B78132BF8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C63E36-F9FA-4CF3-919A-9EA2DE26F9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3A5DE0-4680-40E3-986E-9F5E3E39A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FE3A-082D-40CE-9376-286E29A37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E047-BE7C-4E42-8AC5-B7B3DA95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8A50-9862-4D7C-AEA4-0D485930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AC7F11-6F5E-47E4-915C-3CEEC051A1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F8610E-378E-4BAF-B95F-49EFC976A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AE0ADA-E7C3-43AA-AA89-96D1A5A88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B2EA-61C6-4D30-A9B0-ED11B6A97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EDA9-C15B-4D43-8E46-98A6881C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A7F4A-F4DE-4F79-B330-C4268BDE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473C10-BA02-46D0-8997-909938491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20EBB-CAF9-4792-A3BE-29EF5758A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3BF29D-D58A-4EFE-BE33-716E84B0A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35114-8794-4686-BEFE-5A21C6F6A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2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1B36-C4BD-46C5-BDCE-C2E77361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E29C-2D05-4E58-959B-19AA409C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CA7D-7162-4BAC-84B5-7DD20355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FE9DD-3ABD-476C-8394-C02F950D4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010FA-9BCF-4E0E-9931-5C700D241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E996B-24CE-4DDA-8CA1-E878282B0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0B57D-1273-46AC-9671-AF6EE5A26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2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59B-9E90-4158-A73C-29C31603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DD45-39EB-48E2-A0D6-D5CE0893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A1FF9-EB57-4057-8226-DA08268E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0CE52-52F4-4898-B852-E69F53588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7906-E0C5-406E-A561-4FD4CFE68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483C89-1A4B-4614-BC6E-27441E30E9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668817-1246-4B22-AF27-99AEC828F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6FD880-DE2A-4DCF-84BB-3D3595E59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B53A6-C2CB-480A-983A-0ABC1A5E6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52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C20-AB53-4271-B9DB-AA7BD210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1CD1A4-A508-45C5-A267-AC859BA01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AF285A-41DF-4898-899C-F9CB606BF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0EF499-5645-4124-813B-8DF64636E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F483-B17E-41C4-93BC-89BB2105F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4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53F7EC-DC3D-4084-B02E-1F99F0582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178329-C647-4833-9F72-069EC1DF3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72B12D-C99E-4A52-85C0-608926948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60C9-1AFE-4271-AA22-F6B445E67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1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EF4D-0B27-4516-ADAF-8ECD426E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7DAB-3B3F-47DC-A895-87467728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D4AD-1B3A-426D-8AB4-26863E04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2FD4D-B00B-448C-9BF5-41D807537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19A82-1B38-4D94-9816-17C762503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341AD-E556-412D-AD9C-495E1BA1F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79B97-DCFF-4A65-B4D3-83BA9C805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8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A781-80BF-4CD9-83FC-FD6C38A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83F4C-C3A1-40AE-976A-8CDD0C9C4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F7A7D-C5E5-48C3-BC74-0A093659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18C25-9389-4F79-B992-E219C5F55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D6FFE-80C9-4D0B-AED3-61EEEE4B6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CE609-2FF4-4EC0-A817-9C72B0A7A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06517-D55F-4852-AD39-0B739F82B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B7F4C5-5FC7-41B4-B089-E36F1DDB0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C3AED4-CB93-4E98-90FB-5A30D5A0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D654AD-2EA5-4EBE-A1A4-52E39F42C2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368B3A-2A98-4524-968B-00E486D66E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3B0A3C-029E-442A-A6F8-F6E041DA24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16E37A2-B592-4DF5-B16B-6CC0A7AB3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png"/><Relationship Id="rId5" Type="http://schemas.openxmlformats.org/officeDocument/2006/relationships/image" Target="../media/image4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1.pn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eb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B9A69C-07E4-4816-A4A8-9B8FBF7F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85800"/>
            <a:ext cx="6858000" cy="1655762"/>
          </a:xfrm>
        </p:spPr>
        <p:txBody>
          <a:bodyPr/>
          <a:lstStyle/>
          <a:p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 VII</a:t>
            </a:r>
          </a:p>
          <a:p>
            <a:r>
              <a:rPr lang="vi-VN" sz="6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 HÓA HỌC</a:t>
            </a:r>
            <a:endParaRPr lang="en-US" sz="6000" b="1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06D5E-5875-471E-B4E5-1D481D72A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5867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BF554-C0A5-4E8C-A5B1-83674883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77317-3821-4B7F-92C6-DA9A90AFD81A}"/>
              </a:ext>
            </a:extLst>
          </p:cNvPr>
          <p:cNvSpPr txBox="1"/>
          <p:nvPr/>
        </p:nvSpPr>
        <p:spPr>
          <a:xfrm>
            <a:off x="190500" y="228600"/>
            <a:ext cx="8763000" cy="221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XÁC ĐỊNH TỐC ĐỘ P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BẰNG PP HÓA HỌC: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dụng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pp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lấy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mẫu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t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ơng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đối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lớn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làm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lạnh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6954-8CA9-4D96-AC23-7317752ADA11}"/>
              </a:ext>
            </a:extLst>
          </p:cNvPr>
          <p:cNvSpPr txBox="1"/>
          <p:nvPr/>
        </p:nvSpPr>
        <p:spPr>
          <a:xfrm>
            <a:off x="76200" y="2667000"/>
            <a:ext cx="9067800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TỐC ĐỘ P</a:t>
            </a:r>
            <a:r>
              <a:rPr lang="vi-VN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BẰNG PP VẬT LÝ: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pH,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vi-VN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ờng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sử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dụng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Na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O + Na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S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+ SO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7A27D0A-FE8B-44FB-86FE-23BAF55D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5B21A-2CBF-4435-B1E4-9EE3F84AE8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E2BBC3A-A81F-432C-8F5A-51B7015EB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17" y="-38100"/>
            <a:ext cx="7772400" cy="114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LUẬT ĐỘNG HỌC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69A49E51-E200-4660-94FB-B1FDBCB7A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725" y="841304"/>
            <a:ext cx="8755062" cy="712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+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19E788B3-512A-41F3-847E-5A6C291FF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987" y="1531233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= k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0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0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en-US" sz="3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289" name="Text Box 17">
            <a:extLst>
              <a:ext uri="{FF2B5EF4-FFF2-40B4-BE49-F238E27FC236}">
                <a16:creationId xmlns:a16="http://schemas.microsoft.com/office/drawing/2014/main" id="{D95E5F4B-AE5C-4977-90BE-C785EE35B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90" y="2800599"/>
            <a:ext cx="8883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m+n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là số âm, số nguyên, phân số hoặc số không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bằng thực nghiệm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2290" name="Text Box 18">
            <a:extLst>
              <a:ext uri="{FF2B5EF4-FFF2-40B4-BE49-F238E27FC236}">
                <a16:creationId xmlns:a16="http://schemas.microsoft.com/office/drawing/2014/main" id="{3E3E3EDB-A433-4A2B-882A-560C9F7C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24" y="5181600"/>
            <a:ext cx="91488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ất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[k] =  [mol/l] </a:t>
            </a:r>
            <a:r>
              <a:rPr lang="vi-VN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(1-bpư) 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.[thời gian]</a:t>
            </a:r>
            <a:r>
              <a:rPr lang="vi-VN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1F36E-0184-4245-BA34-0E9CAF249407}"/>
              </a:ext>
            </a:extLst>
          </p:cNvPr>
          <p:cNvSpPr txBox="1"/>
          <p:nvPr/>
        </p:nvSpPr>
        <p:spPr>
          <a:xfrm>
            <a:off x="107724" y="3770022"/>
            <a:ext cx="903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hay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bậc không hay bậc 3 ít gặp.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 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 hơn 3 hầu như không xảy ra.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FBC9-4E60-4BC8-B9FD-C7CEA3FE53C7}"/>
              </a:ext>
            </a:extLst>
          </p:cNvPr>
          <p:cNvSpPr txBox="1"/>
          <p:nvPr/>
        </p:nvSpPr>
        <p:spPr>
          <a:xfrm>
            <a:off x="178190" y="2217407"/>
            <a:ext cx="861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n: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9" grpId="0"/>
      <p:bldP spid="182290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7A27D0A-FE8B-44FB-86FE-23BAF55D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5B21A-2CBF-4435-B1E4-9EE3F84AE8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E2BBC3A-A81F-432C-8F5A-51B7015EB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608" y="74889"/>
            <a:ext cx="7772400" cy="114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LUẬT ĐỘNG HỌC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69A49E51-E200-4660-94FB-B1FDBCB7A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277" y="1195333"/>
            <a:ext cx="8755062" cy="712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+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19E788B3-512A-41F3-847E-5A6C291FF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77" y="2098800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= k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0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0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en-US" sz="3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C6EAE680-AEF0-499F-9708-87BC5DCA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8" y="3113749"/>
            <a:ext cx="8755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vi-VN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vi-VN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a </a:t>
            </a:r>
            <a:r>
              <a:rPr lang="vi-VN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  =  b</a:t>
            </a:r>
          </a:p>
        </p:txBody>
      </p:sp>
      <p:sp>
        <p:nvSpPr>
          <p:cNvPr id="182278" name="Text Box 6">
            <a:extLst>
              <a:ext uri="{FF2B5EF4-FFF2-40B4-BE49-F238E27FC236}">
                <a16:creationId xmlns:a16="http://schemas.microsoft.com/office/drawing/2014/main" id="{57D26910-A7DC-4476-B530-7DF8D8E46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76" y="3961659"/>
            <a:ext cx="845766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vi-VN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vi-VN" alt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 a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 = a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  b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 = b</a:t>
            </a:r>
          </a:p>
        </p:txBody>
      </p:sp>
      <p:sp>
        <p:nvSpPr>
          <p:cNvPr id="182279" name="Line 7">
            <a:extLst>
              <a:ext uri="{FF2B5EF4-FFF2-40B4-BE49-F238E27FC236}">
                <a16:creationId xmlns:a16="http://schemas.microsoft.com/office/drawing/2014/main" id="{D409F153-3EE8-4D10-9311-73DAF1C9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452757"/>
            <a:ext cx="14478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2" name="Line 10">
            <a:extLst>
              <a:ext uri="{FF2B5EF4-FFF2-40B4-BE49-F238E27FC236}">
                <a16:creationId xmlns:a16="http://schemas.microsoft.com/office/drawing/2014/main" id="{47AF2BD8-4F5E-4BAF-9F6A-162A5E042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864" y="4267200"/>
            <a:ext cx="1447800" cy="0"/>
          </a:xfrm>
          <a:prstGeom prst="line">
            <a:avLst/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FC4C2-0CF0-4E5C-9994-5B7D089D3C71}"/>
              </a:ext>
            </a:extLst>
          </p:cNvPr>
          <p:cNvSpPr txBox="1"/>
          <p:nvPr/>
        </p:nvSpPr>
        <p:spPr>
          <a:xfrm>
            <a:off x="5662416" y="3978659"/>
            <a:ext cx="2957261" cy="14384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C5BCC-F7DE-4F37-8DA6-31C730379F76}"/>
              </a:ext>
            </a:extLst>
          </p:cNvPr>
          <p:cNvSpPr txBox="1"/>
          <p:nvPr/>
        </p:nvSpPr>
        <p:spPr>
          <a:xfrm>
            <a:off x="5542239" y="3930620"/>
            <a:ext cx="3227745" cy="12664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hay 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</a:t>
            </a:r>
            <a:endParaRPr lang="vi-VN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và  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AFBF9-9A61-4DD1-B9D5-F4FABDB245AB}"/>
              </a:ext>
            </a:extLst>
          </p:cNvPr>
          <p:cNvSpPr txBox="1"/>
          <p:nvPr/>
        </p:nvSpPr>
        <p:spPr>
          <a:xfrm>
            <a:off x="3904816" y="3259443"/>
            <a:ext cx="1736948" cy="14384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2288" name="Line 16">
            <a:extLst>
              <a:ext uri="{FF2B5EF4-FFF2-40B4-BE49-F238E27FC236}">
                <a16:creationId xmlns:a16="http://schemas.microsoft.com/office/drawing/2014/main" id="{973B9CC4-1F57-49E7-828C-C62581D82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0331" y="3374968"/>
            <a:ext cx="1885919" cy="4889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5" name="Line 13">
            <a:extLst>
              <a:ext uri="{FF2B5EF4-FFF2-40B4-BE49-F238E27FC236}">
                <a16:creationId xmlns:a16="http://schemas.microsoft.com/office/drawing/2014/main" id="{A2008919-2088-4A5E-A9EA-D3BC9175A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2194" y="3477853"/>
            <a:ext cx="2425205" cy="688024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FCFBD3-EF2B-41A0-AF21-C8967688E05F}"/>
              </a:ext>
            </a:extLst>
          </p:cNvPr>
          <p:cNvCxnSpPr/>
          <p:nvPr/>
        </p:nvCxnSpPr>
        <p:spPr>
          <a:xfrm flipH="1">
            <a:off x="3609617" y="4242105"/>
            <a:ext cx="1981200" cy="0"/>
          </a:xfrm>
          <a:prstGeom prst="straightConnector1">
            <a:avLst/>
          </a:prstGeom>
          <a:ln w="28575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8" grpId="0"/>
      <p:bldP spid="182279" grpId="0" animBg="1"/>
      <p:bldP spid="182282" grpId="0" animBg="1"/>
      <p:bldP spid="2" grpId="0" animBg="1"/>
      <p:bldP spid="21" grpId="0" animBg="1"/>
      <p:bldP spid="24" grpId="0" animBg="1"/>
      <p:bldP spid="182288" grpId="0" animBg="1"/>
      <p:bldP spid="1822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E6D4-BC20-43C8-94E9-1E8B7302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276"/>
            <a:ext cx="8991600" cy="1371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dụ. Xét phản ứng phức tạp có 2 gđ nối tiếp: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vi-VN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2NO(k)  +  Br</a:t>
            </a:r>
            <a:r>
              <a:rPr lang="vi-VN" sz="30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= 2NOBr(k)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0B47-7386-4C40-8209-58D752FB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F9B24-8BEF-41AC-8C23-A44A0DF6BD9D}"/>
                  </a:ext>
                </a:extLst>
              </p:cNvPr>
              <p:cNvSpPr txBox="1"/>
              <p:nvPr/>
            </p:nvSpPr>
            <p:spPr>
              <a:xfrm>
                <a:off x="381000" y="1640313"/>
                <a:ext cx="9144000" cy="19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Gđ 1:  NO(k)  +  Br</a:t>
                </a:r>
                <a:r>
                  <a:rPr lang="vi-VN" sz="32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  NOBr</a:t>
                </a:r>
                <a:r>
                  <a:rPr lang="vi-VN" sz="32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 ;  nhanh, K</a:t>
                </a:r>
                <a:r>
                  <a:rPr lang="vi-VN" sz="32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cb</a:t>
                </a:r>
                <a:r>
                  <a:rPr lang="vi-VN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3200" dirty="0">
                    <a:cs typeface="Arial" panose="020B0604020202020204" pitchFamily="34" charset="0"/>
                  </a:rPr>
                  <a:t>   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vi-VN" sz="3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cb</a:t>
                </a:r>
                <a:r>
                  <a:rPr lang="vi-VN" sz="3200" dirty="0"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𝑁𝑂𝐵𝑟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𝑁𝑂</m:t>
                            </m:r>
                          </m:e>
                        </m:d>
                        <m:r>
                          <a:rPr lang="vi-V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.[</m:t>
                        </m:r>
                        <m:sSub>
                          <m:sSub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 [NOBr</a:t>
                </a:r>
                <a:r>
                  <a:rPr lang="vi-VN" sz="32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= K</a:t>
                </a:r>
                <a:r>
                  <a:rPr lang="vi-VN" sz="32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cb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.[NO].[Br</a:t>
                </a:r>
                <a:r>
                  <a:rPr lang="vi-VN" sz="32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F9B24-8BEF-41AC-8C23-A44A0DF6B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40313"/>
                <a:ext cx="9144000" cy="1911677"/>
              </a:xfrm>
              <a:prstGeom prst="rect">
                <a:avLst/>
              </a:prstGeom>
              <a:blipFill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3239BF-2226-4270-90A8-E84F3C5A1A8E}"/>
              </a:ext>
            </a:extLst>
          </p:cNvPr>
          <p:cNvSpPr txBox="1"/>
          <p:nvPr/>
        </p:nvSpPr>
        <p:spPr>
          <a:xfrm>
            <a:off x="304800" y="3692427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Gđ 2:   NO(k)  +  NOBr</a:t>
            </a:r>
            <a:r>
              <a:rPr lang="vi-VN" sz="30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 =  2NOBr(k);  chậm</a:t>
            </a:r>
          </a:p>
          <a:p>
            <a:pPr>
              <a:lnSpc>
                <a:spcPct val="150000"/>
              </a:lnSpc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.[NO].[NOBr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] = k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.[NO]</a:t>
            </a:r>
            <a:r>
              <a:rPr lang="vi-VN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.[Br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k.[NO]</a:t>
            </a:r>
            <a:r>
              <a:rPr lang="vi-VN" sz="36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.[Br</a:t>
            </a:r>
            <a:r>
              <a:rPr lang="vi-VN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</a:t>
            </a:r>
            <a:r>
              <a:rPr lang="vi-V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 = k</a:t>
            </a:r>
            <a:r>
              <a:rPr lang="vi-VN" sz="3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vi-VN" sz="3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vi-V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8EB4E-F2B0-4A85-B301-E51346EC3BCF}"/>
              </a:ext>
            </a:extLst>
          </p:cNvPr>
          <p:cNvSpPr txBox="1"/>
          <p:nvPr/>
        </p:nvSpPr>
        <p:spPr>
          <a:xfrm>
            <a:off x="332173" y="1738455"/>
            <a:ext cx="8839200" cy="3381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phức tạp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 đó bậc 2 theo NO và bậc 1 theo Br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Bậc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phản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phản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bằng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 số tỉ lượng.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C5DBAD9-E364-46D4-972C-DBD498B02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TRÌNH ĐỘNG HỌC CỦA PƯ BẬC 1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872DC1A-4E00-4EFF-934F-D31EDF9DAD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22532" name="Object 9">
            <a:extLst>
              <a:ext uri="{FF2B5EF4-FFF2-40B4-BE49-F238E27FC236}">
                <a16:creationId xmlns:a16="http://schemas.microsoft.com/office/drawing/2014/main" id="{574494D5-3D15-4125-9E7F-57DD35A2005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29121690"/>
              </p:ext>
            </p:extLst>
          </p:nvPr>
        </p:nvGraphicFramePr>
        <p:xfrm>
          <a:off x="5372100" y="2286000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5" name="Equation" r:id="rId4" imgW="444307" imgH="393529" progId="Equation.3">
                  <p:embed/>
                </p:oleObj>
              </mc:Choice>
              <mc:Fallback>
                <p:oleObj name="Equation" r:id="rId4" imgW="44430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286000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B8AF3E27-EE5B-4E6A-AC3E-5A651EC0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91723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                  A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EA54B0C6-F575-4200-A149-942E7AEB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569" y="1466814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t = 0     C</a:t>
            </a:r>
            <a:r>
              <a:rPr lang="en-US" altLang="en-US" b="1" baseline="-25000" dirty="0">
                <a:sym typeface="Symbol" panose="05050102010706020507" pitchFamily="18" charset="2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                  0            [mol/l]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A079249A-F31C-4136-9544-F0660A00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858" y="2080451"/>
            <a:ext cx="3429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                                                                                  </a:t>
            </a:r>
            <a:r>
              <a:rPr lang="en-US" altLang="en-US" sz="2400" b="1" dirty="0"/>
              <a:t>= </a:t>
            </a:r>
            <a:r>
              <a:rPr lang="en-US" altLang="en-US" sz="2400" dirty="0"/>
              <a:t>     </a:t>
            </a:r>
            <a:r>
              <a:rPr lang="en-US" altLang="en-US" dirty="0"/>
              <a:t>k</a:t>
            </a:r>
            <a:r>
              <a:rPr lang="en-US" altLang="en-US" baseline="-25000" dirty="0"/>
              <a:t>1</a:t>
            </a:r>
            <a:r>
              <a:rPr lang="en-US" altLang="en-US" dirty="0"/>
              <a:t>C</a:t>
            </a:r>
            <a:r>
              <a:rPr lang="en-US" altLang="en-US" baseline="-25000" dirty="0"/>
              <a:t>A</a:t>
            </a:r>
            <a:r>
              <a:rPr lang="en-US" altLang="en-US" dirty="0"/>
              <a:t>   </a:t>
            </a:r>
            <a:r>
              <a:rPr lang="en-US" altLang="en-US" sz="2400" dirty="0"/>
              <a:t> 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2654B48C-E984-4675-A533-4F702C19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4" y="2103085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 t</a:t>
            </a:r>
            <a:r>
              <a:rPr lang="vi-VN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      C</a:t>
            </a:r>
          </a:p>
        </p:txBody>
      </p:sp>
      <p:graphicFrame>
        <p:nvGraphicFramePr>
          <p:cNvPr id="22537" name="Object 17">
            <a:extLst>
              <a:ext uri="{FF2B5EF4-FFF2-40B4-BE49-F238E27FC236}">
                <a16:creationId xmlns:a16="http://schemas.microsoft.com/office/drawing/2014/main" id="{93B70F61-27CE-4C57-82A6-177CC03CFB6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23942382"/>
              </p:ext>
            </p:extLst>
          </p:nvPr>
        </p:nvGraphicFramePr>
        <p:xfrm>
          <a:off x="7161965" y="3188500"/>
          <a:ext cx="449263" cy="147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6" name="Equation" r:id="rId6" imgW="203112" imgH="482391" progId="Equation.3">
                  <p:embed/>
                </p:oleObj>
              </mc:Choice>
              <mc:Fallback>
                <p:oleObj name="Equation" r:id="rId6" imgW="203112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965" y="3188500"/>
                        <a:ext cx="449263" cy="147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1">
            <a:extLst>
              <a:ext uri="{FF2B5EF4-FFF2-40B4-BE49-F238E27FC236}">
                <a16:creationId xmlns:a16="http://schemas.microsoft.com/office/drawing/2014/main" id="{D759F31F-C3DB-47A7-8647-8B1539121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9983"/>
              </p:ext>
            </p:extLst>
          </p:nvPr>
        </p:nvGraphicFramePr>
        <p:xfrm>
          <a:off x="5520114" y="3367286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7" name="Equation" r:id="rId8" imgW="444307" imgH="431613" progId="Equation.3">
                  <p:embed/>
                </p:oleObj>
              </mc:Choice>
              <mc:Fallback>
                <p:oleObj name="Equation" r:id="rId8" imgW="444307" imgH="431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114" y="3367286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22">
            <a:extLst>
              <a:ext uri="{FF2B5EF4-FFF2-40B4-BE49-F238E27FC236}">
                <a16:creationId xmlns:a16="http://schemas.microsoft.com/office/drawing/2014/main" id="{8D25F679-629B-4303-AE82-467A4CB4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828" y="3582897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 dirty="0"/>
              <a:t>    </a:t>
            </a:r>
            <a:r>
              <a:rPr lang="en-US" altLang="en-US" sz="2400" dirty="0"/>
              <a:t>=        </a:t>
            </a:r>
            <a:r>
              <a:rPr lang="en-US" altLang="en-US" dirty="0"/>
              <a:t>k</a:t>
            </a:r>
            <a:r>
              <a:rPr lang="en-US" altLang="en-US" baseline="-25000" dirty="0"/>
              <a:t>1  </a:t>
            </a:r>
            <a:r>
              <a:rPr lang="en-US" altLang="en-US" dirty="0"/>
              <a:t>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Object 23">
                <a:extLst>
                  <a:ext uri="{FF2B5EF4-FFF2-40B4-BE49-F238E27FC236}">
                    <a16:creationId xmlns:a16="http://schemas.microsoft.com/office/drawing/2014/main" id="{309C62F3-CC46-49BB-8C3D-68FBF39D94ED}"/>
                  </a:ext>
                </a:extLst>
              </p:cNvPr>
              <p:cNvSpPr txBox="1"/>
              <p:nvPr/>
            </p:nvSpPr>
            <p:spPr bwMode="auto">
              <a:xfrm>
                <a:off x="5104565" y="3267736"/>
                <a:ext cx="1524000" cy="34932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</m:sSubSup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/>
                          </m:sSub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40" name="Object 23">
                <a:extLst>
                  <a:ext uri="{FF2B5EF4-FFF2-40B4-BE49-F238E27FC236}">
                    <a16:creationId xmlns:a16="http://schemas.microsoft.com/office/drawing/2014/main" id="{309C62F3-CC46-49BB-8C3D-68FBF39D9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4565" y="3267736"/>
                <a:ext cx="1524000" cy="34932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1" name="Text Box 24">
                <a:extLst>
                  <a:ext uri="{FF2B5EF4-FFF2-40B4-BE49-F238E27FC236}">
                    <a16:creationId xmlns:a16="http://schemas.microsoft.com/office/drawing/2014/main" id="{18099B19-8075-4AF5-A396-D721DBD7A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9518" y="4892632"/>
                <a:ext cx="2590800" cy="882870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36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en-US" sz="3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3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 = 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alt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alt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vi-VN" alt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den>
                    </m:f>
                  </m:oMath>
                </a14:m>
                <a:endParaRPr lang="en-US" altLang="en-US" sz="36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541" name="Text Box 24">
                <a:extLst>
                  <a:ext uri="{FF2B5EF4-FFF2-40B4-BE49-F238E27FC236}">
                    <a16:creationId xmlns:a16="http://schemas.microsoft.com/office/drawing/2014/main" id="{18099B19-8075-4AF5-A396-D721DBD7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518" y="4892632"/>
                <a:ext cx="2590800" cy="882870"/>
              </a:xfrm>
              <a:prstGeom prst="rect">
                <a:avLst/>
              </a:prstGeom>
              <a:blipFill>
                <a:blip r:embed="rId11"/>
                <a:stretch>
                  <a:fillRect l="-6265" b="-8667"/>
                </a:stretch>
              </a:blipFill>
              <a:ln w="349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Text Box 26">
                <a:extLst>
                  <a:ext uri="{FF2B5EF4-FFF2-40B4-BE49-F238E27FC236}">
                    <a16:creationId xmlns:a16="http://schemas.microsoft.com/office/drawing/2014/main" id="{A5421C94-BD7F-4E15-9128-13E353A57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757" y="2766251"/>
                <a:ext cx="4196658" cy="162835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Hằng số tốc độ pư bậc 1: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 </a:t>
                </a:r>
                <a:r>
                  <a:rPr lang="vi-VN" altLang="en-US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en-US" sz="36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altLang="en-US" sz="3600" b="1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vi-V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2542" name="Text Box 26">
                <a:extLst>
                  <a:ext uri="{FF2B5EF4-FFF2-40B4-BE49-F238E27FC236}">
                    <a16:creationId xmlns:a16="http://schemas.microsoft.com/office/drawing/2014/main" id="{A5421C94-BD7F-4E15-9128-13E353A5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757" y="2766251"/>
                <a:ext cx="4196658" cy="1628358"/>
              </a:xfrm>
              <a:prstGeom prst="rect">
                <a:avLst/>
              </a:prstGeom>
              <a:blipFill>
                <a:blip r:embed="rId12"/>
                <a:stretch>
                  <a:fillRect l="-2601" t="-3321" r="-2312" b="-2952"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6" name="Text Box 31">
                <a:extLst>
                  <a:ext uri="{FF2B5EF4-FFF2-40B4-BE49-F238E27FC236}">
                    <a16:creationId xmlns:a16="http://schemas.microsoft.com/office/drawing/2014/main" id="{5E06CFD6-55EF-4295-B93D-8D4F45DD1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44" y="4665718"/>
                <a:ext cx="4865389" cy="197015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Chu kỳ bán hủy</a:t>
                </a:r>
                <a:r>
                  <a:rPr lang="vi-VN" altLang="en-US" dirty="0">
                    <a:sym typeface="Symbol" panose="05050102010706020507" pitchFamily="18" charset="2"/>
                  </a:rPr>
                  <a:t>: </a:t>
                </a:r>
                <a:r>
                  <a:rPr lang="en-US" altLang="en-US" b="1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</a:t>
                </a:r>
                <a:r>
                  <a:rPr lang="en-US" altLang="en-US" b="1" baseline="-25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1/2</a:t>
                </a:r>
                <a:r>
                  <a:rPr lang="en-US" altLang="en-US" b="1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=</a:t>
                </a:r>
                <a:r>
                  <a:rPr lang="vi-VN" altLang="en-US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𝑙𝑛</m:t>
                        </m:r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vi-VN" altLang="en-US" dirty="0">
                  <a:solidFill>
                    <a:srgbClr val="CC00FF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altLang="en-US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altLang="en-US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C</a:t>
                </a:r>
                <a:r>
                  <a:rPr lang="vi-VN" altLang="en-US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546" name="Text Box 31">
                <a:extLst>
                  <a:ext uri="{FF2B5EF4-FFF2-40B4-BE49-F238E27FC236}">
                    <a16:creationId xmlns:a16="http://schemas.microsoft.com/office/drawing/2014/main" id="{5E06CFD6-55EF-4295-B93D-8D4F45D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344" y="4665718"/>
                <a:ext cx="4865389" cy="1970155"/>
              </a:xfrm>
              <a:prstGeom prst="rect">
                <a:avLst/>
              </a:prstGeom>
              <a:blipFill>
                <a:blip r:embed="rId13"/>
                <a:stretch>
                  <a:fillRect l="-273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848270-95FF-494E-AA84-A38C7F3687A3}"/>
              </a:ext>
            </a:extLst>
          </p:cNvPr>
          <p:cNvSpPr txBox="1"/>
          <p:nvPr/>
        </p:nvSpPr>
        <p:spPr>
          <a:xfrm>
            <a:off x="685800" y="978463"/>
            <a:ext cx="7258885" cy="1645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KHÍ: C</a:t>
            </a:r>
            <a:r>
              <a:rPr 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RẮN: C</a:t>
            </a:r>
            <a:r>
              <a:rPr 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0EA17-5B16-4994-AE9D-E840D5479A0C}"/>
              </a:ext>
            </a:extLst>
          </p:cNvPr>
          <p:cNvSpPr txBox="1"/>
          <p:nvPr/>
        </p:nvSpPr>
        <p:spPr>
          <a:xfrm>
            <a:off x="5175484" y="1758452"/>
            <a:ext cx="3278270" cy="2831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36" grpId="0"/>
      <p:bldP spid="22539" grpId="0"/>
      <p:bldP spid="22540" grpId="0"/>
      <p:bldP spid="22541" grpId="0" animBg="1"/>
      <p:bldP spid="22542" grpId="0" animBg="1"/>
      <p:bldP spid="22546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BDAE-9E6E-4797-93AE-58D50F5BB3F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237580" y="384566"/>
                <a:ext cx="8839200" cy="3124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Azometan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hủy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vi-VN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bậc</a:t>
                </a:r>
                <a:r>
                  <a:rPr lang="en-US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 N = N  CH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 C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6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N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Ban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đầu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chỉ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azometan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</a:t>
                </a:r>
                <a:r>
                  <a:rPr lang="en-US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=160 mmHg.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Sau 100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giây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suất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=161,6 mmHg.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hằng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tốc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độ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k</a:t>
                </a:r>
                <a:r>
                  <a:rPr lang="en-US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chu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kỳ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bán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hủy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BDAE-9E6E-4797-93AE-58D50F5BB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37580" y="384566"/>
                <a:ext cx="8839200" cy="3124200"/>
              </a:xfrm>
              <a:blipFill>
                <a:blip r:embed="rId2"/>
                <a:stretch>
                  <a:fillRect l="-1793" t="-2534" b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228BD-F442-4D67-878C-8FD5F28E5B9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94199" y="1676400"/>
            <a:ext cx="9067800" cy="762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đầu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0             [atm]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007A0-DDEF-465A-B999-313AAE04E153}"/>
              </a:ext>
            </a:extLst>
          </p:cNvPr>
          <p:cNvSpPr txBox="1"/>
          <p:nvPr/>
        </p:nvSpPr>
        <p:spPr>
          <a:xfrm>
            <a:off x="180619" y="2321689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           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7A60-F92E-499F-BCD6-B26AF3C95697}"/>
              </a:ext>
            </a:extLst>
          </p:cNvPr>
          <p:cNvSpPr txBox="1"/>
          <p:nvPr/>
        </p:nvSpPr>
        <p:spPr>
          <a:xfrm>
            <a:off x="67220" y="295778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Thời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gian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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(P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x)        x       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AC72C-9D75-4134-A5D3-B2F207BD6967}"/>
              </a:ext>
            </a:extLst>
          </p:cNvPr>
          <p:cNvSpPr txBox="1"/>
          <p:nvPr/>
        </p:nvSpPr>
        <p:spPr>
          <a:xfrm>
            <a:off x="2323461" y="3002028"/>
            <a:ext cx="20690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58BA9-03A0-4FA8-BFD2-1B0631FA10A5}"/>
                  </a:ext>
                </a:extLst>
              </p:cNvPr>
              <p:cNvSpPr txBox="1"/>
              <p:nvPr/>
            </p:nvSpPr>
            <p:spPr>
              <a:xfrm>
                <a:off x="389980" y="3725472"/>
                <a:ext cx="3953420" cy="78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990000"/>
                    </a:solidFill>
                  </a:rPr>
                  <a:t>k</a:t>
                </a:r>
                <a:r>
                  <a:rPr lang="en-US" sz="2800" b="1" baseline="-25000" dirty="0">
                    <a:solidFill>
                      <a:srgbClr val="99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99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den>
                    </m:f>
                    <m:r>
                      <a:rPr lang="en-US" sz="2800" b="1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sz="2800" b="1" dirty="0">
                    <a:solidFill>
                      <a:srgbClr val="99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1" dirty="0">
                    <a:solidFill>
                      <a:srgbClr val="99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58BA9-03A0-4FA8-BFD2-1B0631FA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0" y="3725472"/>
                <a:ext cx="3953420" cy="783163"/>
              </a:xfrm>
              <a:prstGeom prst="rect">
                <a:avLst/>
              </a:prstGeom>
              <a:blipFill>
                <a:blip r:embed="rId3"/>
                <a:stretch>
                  <a:fillRect l="-3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90F63-C661-442E-80CB-15314D2884D9}"/>
                  </a:ext>
                </a:extLst>
              </p:cNvPr>
              <p:cNvSpPr txBox="1"/>
              <p:nvPr/>
            </p:nvSpPr>
            <p:spPr>
              <a:xfrm>
                <a:off x="5943600" y="3634997"/>
                <a:ext cx="2209800" cy="99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US" sz="28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  <m:r>
                            <a:rPr lang="en-US" sz="28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90F63-C661-442E-80CB-15314D28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634997"/>
                <a:ext cx="2209800" cy="996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D991117-5BE8-4262-A246-0ECD22B3FDA4}"/>
              </a:ext>
            </a:extLst>
          </p:cNvPr>
          <p:cNvSpPr txBox="1"/>
          <p:nvPr/>
        </p:nvSpPr>
        <p:spPr>
          <a:xfrm>
            <a:off x="404838" y="3713391"/>
            <a:ext cx="3806301" cy="7952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1,005.10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6D4A0-A27C-45FE-A8B9-ED9C9383A55F}"/>
                  </a:ext>
                </a:extLst>
              </p:cNvPr>
              <p:cNvSpPr txBox="1"/>
              <p:nvPr/>
            </p:nvSpPr>
            <p:spPr>
              <a:xfrm>
                <a:off x="5562600" y="3675882"/>
                <a:ext cx="2895600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f>
                          <m:fPr>
                            <m:ctrlPr>
                              <a:rPr lang="en-US" sz="3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3200" b="1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6897 [s] </a:t>
                </a:r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6D4A0-A27C-45FE-A8B9-ED9C9383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675882"/>
                <a:ext cx="2895600" cy="914400"/>
              </a:xfrm>
              <a:prstGeom prst="rect">
                <a:avLst/>
              </a:prstGeom>
              <a:blipFill>
                <a:blip r:embed="rId5"/>
                <a:stretch>
                  <a:fillRect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2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 animBg="1"/>
      <p:bldP spid="10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4216A6-AC51-46EA-9A60-27B847C330FE}"/>
              </a:ext>
            </a:extLst>
          </p:cNvPr>
          <p:cNvSpPr txBox="1"/>
          <p:nvPr/>
        </p:nvSpPr>
        <p:spPr>
          <a:xfrm>
            <a:off x="80956" y="5196213"/>
            <a:ext cx="898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A: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T.</a:t>
            </a:r>
          </a:p>
          <a:p>
            <a:endParaRPr lang="en-US" dirty="0"/>
          </a:p>
        </p:txBody>
      </p:sp>
      <p:sp>
        <p:nvSpPr>
          <p:cNvPr id="163842" name="Text Box 2">
            <a:extLst>
              <a:ext uri="{FF2B5EF4-FFF2-40B4-BE49-F238E27FC236}">
                <a16:creationId xmlns:a16="http://schemas.microsoft.com/office/drawing/2014/main" id="{8F83AB9A-238D-410D-A851-9583A866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1944" y="976551"/>
            <a:ext cx="467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831AE444-D547-4974-BF73-53336085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6333" y="2224811"/>
            <a:ext cx="7964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vi-VN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Phương trình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</a:rPr>
              <a:t>Arrhenius</a:t>
            </a:r>
            <a:r>
              <a:rPr lang="vi-VN" altLang="en-US" sz="2800" b="1" i="1" dirty="0">
                <a:solidFill>
                  <a:srgbClr val="0000FF"/>
                </a:solidFill>
                <a:latin typeface="Arial" panose="020B0604020202020204" pitchFamily="34" charset="0"/>
              </a:rPr>
              <a:t> (thực nghiệm)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2A84C4C-7391-48F6-8C6C-11D19E58E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43079"/>
              </p:ext>
            </p:extLst>
          </p:nvPr>
        </p:nvGraphicFramePr>
        <p:xfrm>
          <a:off x="5686606" y="2157826"/>
          <a:ext cx="2743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name="Equation" r:id="rId4" imgW="685800" imgH="330200" progId="Equation.3">
                  <p:embed/>
                </p:oleObj>
              </mc:Choice>
              <mc:Fallback>
                <p:oleObj name="Equation" r:id="rId4" imgW="685800" imgH="3302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B2A84C4C-7391-48F6-8C6C-11D19E58E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606" y="2157826"/>
                        <a:ext cx="2743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7">
                <a:extLst>
                  <a:ext uri="{FF2B5EF4-FFF2-40B4-BE49-F238E27FC236}">
                    <a16:creationId xmlns:a16="http://schemas.microsoft.com/office/drawing/2014/main" id="{8350ADA2-122F-4B85-9413-300D33202F54}"/>
                  </a:ext>
                </a:extLst>
              </p:cNvPr>
              <p:cNvSpPr txBox="1"/>
              <p:nvPr/>
            </p:nvSpPr>
            <p:spPr bwMode="auto">
              <a:xfrm>
                <a:off x="3186113" y="819150"/>
                <a:ext cx="3357562" cy="7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Sup>
                        <m:sSubSup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773" name="Object 7">
                <a:extLst>
                  <a:ext uri="{FF2B5EF4-FFF2-40B4-BE49-F238E27FC236}">
                    <a16:creationId xmlns:a16="http://schemas.microsoft.com/office/drawing/2014/main" id="{8350ADA2-122F-4B85-9413-300D3320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6113" y="819150"/>
                <a:ext cx="3357562" cy="76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48" name="Text Box 8">
            <a:extLst>
              <a:ext uri="{FF2B5EF4-FFF2-40B4-BE49-F238E27FC236}">
                <a16:creationId xmlns:a16="http://schemas.microsoft.com/office/drawing/2014/main" id="{838E2F2D-7FDD-4482-B72B-5B290DEC3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61" y="1585884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1mol/l</a:t>
            </a:r>
          </a:p>
        </p:txBody>
      </p:sp>
      <p:sp>
        <p:nvSpPr>
          <p:cNvPr id="163849" name="Text Box 9">
            <a:extLst>
              <a:ext uri="{FF2B5EF4-FFF2-40B4-BE49-F238E27FC236}">
                <a16:creationId xmlns:a16="http://schemas.microsoft.com/office/drawing/2014/main" id="{9502882D-A164-4D21-9A7E-B0C00838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839" y="1573110"/>
            <a:ext cx="533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= k →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endParaRPr lang="en-US" alt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Rectangle 11">
            <a:extLst>
              <a:ext uri="{FF2B5EF4-FFF2-40B4-BE49-F238E27FC236}">
                <a16:creationId xmlns:a16="http://schemas.microsoft.com/office/drawing/2014/main" id="{948AB85D-FE35-47AD-B155-8BDCF4F31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0277"/>
            <a:ext cx="7772400" cy="762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HẰNG SỐ TỐC ĐỘ PHẢN ỨNG k 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B1E4-F37D-45C8-8D2E-624A0878115B}"/>
              </a:ext>
            </a:extLst>
          </p:cNvPr>
          <p:cNvSpPr txBox="1"/>
          <p:nvPr/>
        </p:nvSpPr>
        <p:spPr>
          <a:xfrm>
            <a:off x="6543759" y="827226"/>
            <a:ext cx="306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(</a:t>
            </a:r>
            <a:r>
              <a:rPr lang="vi-VN" sz="3200" dirty="0"/>
              <a:t>pư đồng thể)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F9201-811C-47A0-8954-27E747A829E6}"/>
              </a:ext>
            </a:extLst>
          </p:cNvPr>
          <p:cNvSpPr txBox="1"/>
          <p:nvPr/>
        </p:nvSpPr>
        <p:spPr>
          <a:xfrm>
            <a:off x="1750085" y="3609223"/>
            <a:ext cx="4089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2498" name="Picture 34" descr="Kết quả hình ảnh cho Catalytic activation energy">
            <a:extLst>
              <a:ext uri="{FF2B5EF4-FFF2-40B4-BE49-F238E27FC236}">
                <a16:creationId xmlns:a16="http://schemas.microsoft.com/office/drawing/2014/main" id="{4C3B39F5-2C4A-41B4-82FB-B69F8365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" y="2786645"/>
            <a:ext cx="3162695" cy="24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2633A3-340D-41B5-85E2-F5143EE427DE}"/>
              </a:ext>
            </a:extLst>
          </p:cNvPr>
          <p:cNvSpPr txBox="1"/>
          <p:nvPr/>
        </p:nvSpPr>
        <p:spPr>
          <a:xfrm>
            <a:off x="3501208" y="3343067"/>
            <a:ext cx="5423882" cy="1951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Năng lượng hoạt hóa của pư.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baseline="30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rào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sp.</a:t>
            </a:r>
            <a:r>
              <a:rPr lang="vi-VN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5908F-614D-4D8E-A78D-CC4C9F6ECEE2}"/>
              </a:ext>
            </a:extLst>
          </p:cNvPr>
          <p:cNvSpPr txBox="1"/>
          <p:nvPr/>
        </p:nvSpPr>
        <p:spPr>
          <a:xfrm>
            <a:off x="1992272" y="2969491"/>
            <a:ext cx="10329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C3716-66C3-4A54-8A66-C981B17F9979}"/>
              </a:ext>
            </a:extLst>
          </p:cNvPr>
          <p:cNvSpPr txBox="1"/>
          <p:nvPr/>
        </p:nvSpPr>
        <p:spPr>
          <a:xfrm>
            <a:off x="2144856" y="3531548"/>
            <a:ext cx="1381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sz="28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87987-CF23-499F-AEA4-E56DCB933493}"/>
              </a:ext>
            </a:extLst>
          </p:cNvPr>
          <p:cNvSpPr txBox="1"/>
          <p:nvPr/>
        </p:nvSpPr>
        <p:spPr>
          <a:xfrm>
            <a:off x="587205" y="3364601"/>
            <a:ext cx="68324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CHẤTP</a:t>
            </a:r>
            <a:r>
              <a:rPr lang="vi-VN" sz="1400" b="1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022B6-E000-4856-8E85-5FE681F347E6}"/>
              </a:ext>
            </a:extLst>
          </p:cNvPr>
          <p:cNvSpPr txBox="1"/>
          <p:nvPr/>
        </p:nvSpPr>
        <p:spPr>
          <a:xfrm>
            <a:off x="1873198" y="4271682"/>
            <a:ext cx="13129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  <p:sp>
        <p:nvSpPr>
          <p:cNvPr id="32778" name="Text Box 15">
            <a:extLst>
              <a:ext uri="{FF2B5EF4-FFF2-40B4-BE49-F238E27FC236}">
                <a16:creationId xmlns:a16="http://schemas.microsoft.com/office/drawing/2014/main" id="{7D427367-6801-491B-802C-087F8487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00" y="3343067"/>
            <a:ext cx="5348823" cy="33062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T ↑ </a:t>
            </a:r>
            <a:r>
              <a:rPr lang="en-US" altLang="en-US" sz="2800" b="1" dirty="0" err="1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sz="2800" b="1" dirty="0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↑</a:t>
            </a:r>
          </a:p>
        </p:txBody>
      </p:sp>
      <p:sp>
        <p:nvSpPr>
          <p:cNvPr id="32777" name="Text Box 14">
            <a:extLst>
              <a:ext uri="{FF2B5EF4-FFF2-40B4-BE49-F238E27FC236}">
                <a16:creationId xmlns:a16="http://schemas.microsoft.com/office/drawing/2014/main" id="{B3D4FA9D-0B68-413D-B5E9-ED1000C0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422" y="3993812"/>
            <a:ext cx="346283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</a:t>
            </a:r>
            <a:r>
              <a:rPr lang="en-US" altLang="en-US" sz="2800" b="1" baseline="30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</a:t>
            </a:r>
            <a:r>
              <a:rPr lang="en-US" altLang="en-US" sz="28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↑</a:t>
            </a:r>
          </a:p>
        </p:txBody>
      </p:sp>
      <p:sp>
        <p:nvSpPr>
          <p:cNvPr id="163859" name="Text Box 19">
            <a:extLst>
              <a:ext uri="{FF2B5EF4-FFF2-40B4-BE49-F238E27FC236}">
                <a16:creationId xmlns:a16="http://schemas.microsoft.com/office/drawing/2014/main" id="{BD720556-A6F1-4190-8B8C-3460B8E4B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06" y="4653188"/>
            <a:ext cx="8860133" cy="17373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G &lt; 0 →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thực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tế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sz="3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xảy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ra →</a:t>
            </a:r>
            <a:r>
              <a:rPr lang="vi-VN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để pư xảy ra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thường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cách</a:t>
            </a:r>
            <a:r>
              <a:rPr lang="vi-VN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↑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E* ↓</a:t>
            </a:r>
            <a:r>
              <a:rPr lang="vi-VN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F56A78-45A2-4828-88EA-03BA32B31F28}"/>
              </a:ext>
            </a:extLst>
          </p:cNvPr>
          <p:cNvSpPr/>
          <p:nvPr/>
        </p:nvSpPr>
        <p:spPr>
          <a:xfrm>
            <a:off x="1100831" y="3915052"/>
            <a:ext cx="220947" cy="18210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549C6-0EFF-4D9C-B648-3A90ADBC54CB}"/>
                  </a:ext>
                </a:extLst>
              </p:cNvPr>
              <p:cNvSpPr txBox="1"/>
              <p:nvPr/>
            </p:nvSpPr>
            <p:spPr>
              <a:xfrm>
                <a:off x="107681" y="3734040"/>
                <a:ext cx="547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549C6-0EFF-4D9C-B648-3A90ADBC5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1" y="3734040"/>
                <a:ext cx="54747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2.22222E-6 L 0.01875 -0.1222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6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3843" grpId="0"/>
      <p:bldP spid="163848" grpId="0"/>
      <p:bldP spid="163849" grpId="0"/>
      <p:bldP spid="2" grpId="0" animBg="1"/>
      <p:bldP spid="19" grpId="0" animBg="1"/>
      <p:bldP spid="20" grpId="0" animBg="1"/>
      <p:bldP spid="3" grpId="0" animBg="1"/>
      <p:bldP spid="4" grpId="0" animBg="1"/>
      <p:bldP spid="32778" grpId="0" animBg="1"/>
      <p:bldP spid="32777" grpId="0" animBg="1"/>
      <p:bldP spid="163859" grpId="0" animBg="1"/>
      <p:bldP spid="8" grpId="0" animBg="1"/>
      <p:bldP spid="8" grpId="1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69ECF71-A8B1-4763-8893-50DE7EEC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065006-F19F-45EA-8E21-BA9954DFC0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D3E4840-720C-4166-84C9-31B2B1D5C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0"/>
            <a:ext cx="8839200" cy="11430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vi-V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Giải thích cơ chế p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vi-V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vi-V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3200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(k)  +   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(k)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052D655-9D4F-40F4-AB99-6074BA18C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128" y="539873"/>
            <a:ext cx="8571822" cy="1571903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HUYẾT VA CHẠM HOẠT ĐỘNG</a:t>
            </a:r>
            <a:endParaRPr lang="en-US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buNone/>
              <a:defRPr/>
            </a:pPr>
            <a:r>
              <a:rPr lang="vi-V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THUYẾT PHỨC CHẤT HOẠT ĐỘNG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vi-VN" alt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vi-V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EA84BF05-0C4A-4263-A1D5-EB046BD34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5591" y="5073589"/>
            <a:ext cx="838200" cy="2182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1F9237-D266-43DF-8963-BAD7CFD4629D}"/>
              </a:ext>
            </a:extLst>
          </p:cNvPr>
          <p:cNvSpPr/>
          <p:nvPr/>
        </p:nvSpPr>
        <p:spPr>
          <a:xfrm>
            <a:off x="7062626" y="5175127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F60C60-CB40-49A1-9ED2-6D9858C9A53C}"/>
              </a:ext>
            </a:extLst>
          </p:cNvPr>
          <p:cNvSpPr/>
          <p:nvPr/>
        </p:nvSpPr>
        <p:spPr>
          <a:xfrm>
            <a:off x="6299297" y="5463466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955517-103F-44A9-8798-2D5E29E1090D}"/>
              </a:ext>
            </a:extLst>
          </p:cNvPr>
          <p:cNvSpPr/>
          <p:nvPr/>
        </p:nvSpPr>
        <p:spPr>
          <a:xfrm>
            <a:off x="6299297" y="4204687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72333C-E7F7-47A8-AE80-DDABD8F523B7}"/>
              </a:ext>
            </a:extLst>
          </p:cNvPr>
          <p:cNvSpPr/>
          <p:nvPr/>
        </p:nvSpPr>
        <p:spPr>
          <a:xfrm>
            <a:off x="2244062" y="5119087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928A35-2EF8-4ACC-9D48-ED9C2AC90876}"/>
              </a:ext>
            </a:extLst>
          </p:cNvPr>
          <p:cNvSpPr/>
          <p:nvPr/>
        </p:nvSpPr>
        <p:spPr>
          <a:xfrm>
            <a:off x="2248694" y="4421450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E60E97-860A-4A5A-BBB7-1A9219CF06A9}"/>
              </a:ext>
            </a:extLst>
          </p:cNvPr>
          <p:cNvSpPr/>
          <p:nvPr/>
        </p:nvSpPr>
        <p:spPr>
          <a:xfrm>
            <a:off x="7062627" y="3938172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F22091-7C9D-473D-861A-22D18DF560B5}"/>
              </a:ext>
            </a:extLst>
          </p:cNvPr>
          <p:cNvSpPr/>
          <p:nvPr/>
        </p:nvSpPr>
        <p:spPr>
          <a:xfrm>
            <a:off x="3488076" y="5119087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4291-6BEF-4C32-A506-2FC25855A26E}"/>
              </a:ext>
            </a:extLst>
          </p:cNvPr>
          <p:cNvSpPr/>
          <p:nvPr/>
        </p:nvSpPr>
        <p:spPr>
          <a:xfrm>
            <a:off x="3522265" y="3976087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3669D0B-A4AF-454E-8FD3-5455E0689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979" y="147423"/>
            <a:ext cx="7772400" cy="99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VA CHẠM HOẠT ĐỘNG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5C14CA67-67DE-4D64-B7D5-6CF89C05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35600"/>
            <a:ext cx="1981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000" b="1">
                <a:solidFill>
                  <a:srgbClr val="00B0F0"/>
                </a:solidFill>
              </a:rPr>
              <a:t>     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62519-A349-4811-932B-EED3389520D0}"/>
              </a:ext>
            </a:extLst>
          </p:cNvPr>
          <p:cNvSpPr txBox="1"/>
          <p:nvPr/>
        </p:nvSpPr>
        <p:spPr>
          <a:xfrm>
            <a:off x="230079" y="1098003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pư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 số va chạm có hiệu quả </a:t>
            </a:r>
          </a:p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(va chạm có phản ứng)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505B1-F9E2-4B91-875A-9B336DF39AB6}"/>
                  </a:ext>
                </a:extLst>
              </p:cNvPr>
              <p:cNvSpPr txBox="1"/>
              <p:nvPr/>
            </p:nvSpPr>
            <p:spPr>
              <a:xfrm>
                <a:off x="213433" y="2115936"/>
                <a:ext cx="64542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 chạm có hiệu quả khi: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vi-VN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 tiểu phân phản ứng có định hướng không gian thuận lợi.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vi-VN" sz="3200" dirty="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 chạm giữa các tiểu phân hoạt động:  </a:t>
                </a:r>
                <a:r>
                  <a:rPr lang="en-US" altLang="en-US" sz="3200" b="1" dirty="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:r>
                  <a:rPr lang="en-US" altLang="en-US" sz="3200" b="1" dirty="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2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200" b="1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en-US" sz="3200" b="1" dirty="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E</a:t>
                </a:r>
                <a:r>
                  <a:rPr lang="en-US" altLang="en-US" sz="3200" b="1" baseline="30000" dirty="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endParaRPr lang="vi-VN" sz="320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505B1-F9E2-4B91-875A-9B336DF3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3" y="2115936"/>
                <a:ext cx="6454251" cy="4154984"/>
              </a:xfrm>
              <a:prstGeom prst="rect">
                <a:avLst/>
              </a:prstGeom>
              <a:blipFill>
                <a:blip r:embed="rId3"/>
                <a:stretch>
                  <a:fillRect l="-2361" r="-3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2815D30-9927-4656-8077-EED5ACEF4569}"/>
              </a:ext>
            </a:extLst>
          </p:cNvPr>
          <p:cNvSpPr/>
          <p:nvPr/>
        </p:nvSpPr>
        <p:spPr>
          <a:xfrm>
            <a:off x="6705600" y="2175221"/>
            <a:ext cx="2257702" cy="421185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343BEC-E3DC-401F-A8A0-40E8E4201521}"/>
              </a:ext>
            </a:extLst>
          </p:cNvPr>
          <p:cNvSpPr/>
          <p:nvPr/>
        </p:nvSpPr>
        <p:spPr>
          <a:xfrm>
            <a:off x="7134687" y="2827800"/>
            <a:ext cx="228600" cy="203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7D14A3-F176-4469-BB08-39499D1EA910}"/>
              </a:ext>
            </a:extLst>
          </p:cNvPr>
          <p:cNvSpPr/>
          <p:nvPr/>
        </p:nvSpPr>
        <p:spPr>
          <a:xfrm>
            <a:off x="8349079" y="4997991"/>
            <a:ext cx="228600" cy="203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37701D-BEDD-440E-81D4-258BDBB09930}"/>
              </a:ext>
            </a:extLst>
          </p:cNvPr>
          <p:cNvSpPr/>
          <p:nvPr/>
        </p:nvSpPr>
        <p:spPr>
          <a:xfrm>
            <a:off x="7020387" y="4706281"/>
            <a:ext cx="228600" cy="203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510A11-7F29-4704-A64F-E3B811C0C25F}"/>
              </a:ext>
            </a:extLst>
          </p:cNvPr>
          <p:cNvSpPr/>
          <p:nvPr/>
        </p:nvSpPr>
        <p:spPr>
          <a:xfrm>
            <a:off x="8120479" y="3805454"/>
            <a:ext cx="228600" cy="203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AA13A-7429-4FB6-AF33-0A5301727336}"/>
              </a:ext>
            </a:extLst>
          </p:cNvPr>
          <p:cNvSpPr/>
          <p:nvPr/>
        </p:nvSpPr>
        <p:spPr>
          <a:xfrm>
            <a:off x="8377192" y="5788763"/>
            <a:ext cx="228600" cy="203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5BA8C4-BE18-404D-A1FD-F67DCCB12E1C}"/>
              </a:ext>
            </a:extLst>
          </p:cNvPr>
          <p:cNvSpPr/>
          <p:nvPr/>
        </p:nvSpPr>
        <p:spPr>
          <a:xfrm>
            <a:off x="8491492" y="4406191"/>
            <a:ext cx="228600" cy="20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4DD7E-7945-42ED-B5FD-4EE150C1C9DD}"/>
              </a:ext>
            </a:extLst>
          </p:cNvPr>
          <p:cNvSpPr/>
          <p:nvPr/>
        </p:nvSpPr>
        <p:spPr>
          <a:xfrm>
            <a:off x="7184440" y="3778792"/>
            <a:ext cx="228600" cy="20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E0D59D-451A-4C99-8C13-0FD663B363C2}"/>
              </a:ext>
            </a:extLst>
          </p:cNvPr>
          <p:cNvSpPr/>
          <p:nvPr/>
        </p:nvSpPr>
        <p:spPr>
          <a:xfrm>
            <a:off x="7248987" y="5448090"/>
            <a:ext cx="228600" cy="20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999843-EED7-4153-9F35-4CB72AFCFEDC}"/>
              </a:ext>
            </a:extLst>
          </p:cNvPr>
          <p:cNvSpPr/>
          <p:nvPr/>
        </p:nvSpPr>
        <p:spPr>
          <a:xfrm>
            <a:off x="8097452" y="2685537"/>
            <a:ext cx="228600" cy="20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665E3-706B-4B54-BC95-5B01122D0754}"/>
              </a:ext>
            </a:extLst>
          </p:cNvPr>
          <p:cNvSpPr/>
          <p:nvPr/>
        </p:nvSpPr>
        <p:spPr>
          <a:xfrm>
            <a:off x="6797058" y="3125801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5EF908-67DE-4D68-81DC-EF38F9D0B3F1}"/>
              </a:ext>
            </a:extLst>
          </p:cNvPr>
          <p:cNvSpPr/>
          <p:nvPr/>
        </p:nvSpPr>
        <p:spPr>
          <a:xfrm>
            <a:off x="7932198" y="2595856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496AC3-E37D-4842-AD36-28A8535D685C}"/>
              </a:ext>
            </a:extLst>
          </p:cNvPr>
          <p:cNvSpPr/>
          <p:nvPr/>
        </p:nvSpPr>
        <p:spPr>
          <a:xfrm>
            <a:off x="6911358" y="238721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8FFAA-C800-4A94-9F9D-98324FFB6095}"/>
              </a:ext>
            </a:extLst>
          </p:cNvPr>
          <p:cNvSpPr/>
          <p:nvPr/>
        </p:nvSpPr>
        <p:spPr>
          <a:xfrm>
            <a:off x="82296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7BD017-1D24-438F-9212-5460924F738F}"/>
              </a:ext>
            </a:extLst>
          </p:cNvPr>
          <p:cNvSpPr/>
          <p:nvPr/>
        </p:nvSpPr>
        <p:spPr>
          <a:xfrm>
            <a:off x="8382000" y="2438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96293A-8985-48B8-92DD-3418A0531BD2}"/>
              </a:ext>
            </a:extLst>
          </p:cNvPr>
          <p:cNvSpPr/>
          <p:nvPr/>
        </p:nvSpPr>
        <p:spPr>
          <a:xfrm>
            <a:off x="8534400" y="2590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27DF1-34C8-4321-87A7-AFFF19FAD45E}"/>
                  </a:ext>
                </a:extLst>
              </p:cNvPr>
              <p:cNvSpPr txBox="1"/>
              <p:nvPr/>
            </p:nvSpPr>
            <p:spPr>
              <a:xfrm>
                <a:off x="7613726" y="4115357"/>
                <a:ext cx="6158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3600" b="1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vi-VN" altLang="en-US" sz="3600" b="1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27DF1-34C8-4321-87A7-AFFF19FA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26" y="4115357"/>
                <a:ext cx="61587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path" presetSubtype="0" repeatCount="indefinite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0.01227 L 0.01094 0.01227 C 0.01597 0.01227 0.02187 0.0051 0.02691 0.00417 C 0.03073 0.00417 0.03785 0.01065 0.04114 0.01065 C 0.04566 0.01065 0.05017 0.0088 0.05851 0.0088 L 0.06423 -0.06967 L 0.07083 0.025 L 0.07847 0.01227 L 0.08489 0.0088 L 0.10035 0.01181 C 0.10746 0.01019 0.11319 0.00371 0.12031 0.00116 C 0.12292 0.0007 0.12864 -3.33333E-6 0.13264 0.00116 C 0.13646 0.00209 0.13958 0.00926 0.1408 0.00973 C 0.14288 0.01181 0.14739 0.00973 0.14982 0.01065 L 0.15382 0.01227 L 0.16094 0.01227 " pathEditMode="relative" rAng="0" ptsTypes="AAAAAAAAAAAAAAAA">
                                      <p:cBhvr>
                                        <p:cTn id="9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347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1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2222E-6 2.59259E-6 L 0.02344 0.06296 L 0.07101 0.06296 L 0.04722 0.12731 L 0.07101 0.19028 L 0.02344 0.19028 L -2.22222E-6 0.25463 L -0.02378 0.19028 L -0.071 0.19028 L -0.04757 0.12731 L -0.071 0.06296 L -0.02378 0.06296 L -2.22222E-6 2.59259E-6 Z " pathEditMode="relative" rAng="0" ptsTypes="AAAAAAAAAAAAA">
                                      <p:cBhvr>
                                        <p:cTn id="11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347 0.00231 L 0.00347 0.00231 C 0.0066 0.00278 0.00989 0.00347 0.01302 0.0037 C 0.05191 0.00509 0.06007 0.00486 0.08698 0.00486 L 0.08698 0.00486 C 0.08472 0.00231 0.08229 -0.00023 0.08003 -0.00278 C 0.07917 -0.00394 0.0783 -0.00556 0.07726 -0.00671 C 0.07604 -0.00787 0.07448 -0.0081 0.07326 -0.00926 C 0.07118 -0.01111 0.06944 -0.01343 0.06753 -0.01574 C 0.06476 -0.01898 0.06614 -0.01829 0.06267 -0.02083 C 0.05451 -0.02685 0.05503 -0.02523 0.05 -0.03009 C 0.04861 -0.03125 0.04757 -0.03264 0.04618 -0.0338 C 0.03055 -0.04676 0.05121 -0.02894 0.03923 -0.03773 C 0.03142 -0.04375 0.03646 -0.04282 0.03055 -0.04282 L 0.03055 -0.04282 C 0.03021 -0.04722 0.02899 -0.05162 0.02969 -0.05579 C 0.03003 -0.05972 0.03264 -0.0625 0.03351 -0.0662 C 0.0342 -0.06921 0.03385 -0.07245 0.03455 -0.07523 C 0.03472 -0.07685 0.03576 -0.07778 0.03646 -0.07917 C 0.03958 -0.08704 0.04149 -0.09259 0.04323 -0.10116 C 0.04392 -0.10463 0.0441 -0.10833 0.04514 -0.11157 C 0.04583 -0.11366 0.04653 -0.11574 0.04705 -0.11806 C 0.05 -0.13195 0.0467 -0.12639 0.05104 -0.13218 C 0.05156 -0.13495 0.05243 -0.13727 0.05295 -0.14005 C 0.05364 -0.14445 0.05399 -0.14745 0.05486 -0.15162 C 0.05521 -0.15301 0.05555 -0.15417 0.0559 -0.15556 C 0.05625 -0.15718 0.05642 -0.15903 0.05677 -0.16065 C 0.05729 -0.16296 0.05816 -0.16505 0.05868 -0.16713 C 0.0592 -0.16898 0.05937 -0.1706 0.05972 -0.17245 C 0.06024 -0.175 0.06128 -0.17755 0.06163 -0.18009 C 0.06198 -0.18264 0.06215 -0.18542 0.06267 -0.18796 C 0.06285 -0.18935 0.06354 -0.19051 0.06354 -0.1919 C 0.06389 -0.19838 0.06354 -0.20486 0.06354 -0.21111 L 0.10156 -0.09213 " pathEditMode="relative" ptsTypes="AAAAAAAAAAAAAAAAAAAAAAAAAAAAAAAAAA">
                                      <p:cBhvr>
                                        <p:cTn id="13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3.88889E-6 0.25 " pathEditMode="relative" rAng="0" ptsTypes="AA">
                                      <p:cBhvr>
                                        <p:cTn id="15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4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052 -0.00324 L 0.00052 -0.00324 C -0.00157 -0.00649 -0.00348 -0.00926 -0.00539 -0.0125 C -0.00643 -0.01412 -0.00712 -0.01621 -0.00834 -0.0176 C -0.00903 -0.01852 -0.01025 -0.01852 -0.01129 -0.01899 C -0.029 -0.03797 -0.00174 -0.00903 -0.02188 -0.02917 C -0.02448 -0.03172 -0.02691 -0.03473 -0.02969 -0.03704 C -0.03403 -0.04051 -0.03907 -0.04236 -0.04323 -0.04607 C -0.04514 -0.04769 -0.04705 -0.04954 -0.04914 -0.05116 C -0.05695 -0.05764 -0.04931 -0.04885 -0.06164 -0.06019 C -0.0632 -0.06158 -0.06407 -0.06412 -0.06563 -0.06551 C -0.07066 -0.07061 -0.07674 -0.07385 -0.08108 -0.07963 C -0.08421 -0.0838 -0.08941 -0.09121 -0.09271 -0.0926 L -0.10157 -0.09653 C -0.10382 -0.09954 -0.10591 -0.10278 -0.10921 -0.1044 C -0.11025 -0.10463 -0.11129 -0.1051 -0.11216 -0.10556 C -0.11355 -0.10625 -0.11476 -0.10741 -0.11598 -0.10811 C -0.11858 -0.10973 -0.12101 -0.10996 -0.12379 -0.11065 C -0.13056 -0.11667 -0.12743 -0.11505 -0.13247 -0.11713 C -0.13542 -0.12107 -0.13698 -0.12292 -0.13941 -0.12755 C -0.14011 -0.12917 -0.14063 -0.13102 -0.14132 -0.13287 C -0.14167 -0.13473 -0.14323 -0.13959 -0.14132 -0.1419 C -0.14028 -0.14283 -0.13872 -0.1426 -0.13733 -0.14306 C -0.13507 -0.14422 -0.13299 -0.14607 -0.13056 -0.14699 C -0.12396 -0.14977 -0.11702 -0.15232 -0.11025 -0.15486 C -0.10764 -0.15579 -0.10487 -0.15579 -0.10243 -0.15741 C -0.10122 -0.15811 -0.1 -0.15926 -0.09862 -0.15996 C -0.09306 -0.16227 -0.09202 -0.16158 -0.08785 -0.16389 C -0.08403 -0.16598 -0.08021 -0.16829 -0.07622 -0.17037 C -0.07431 -0.1713 -0.0724 -0.17199 -0.07049 -0.17292 C -0.0691 -0.17338 -0.06771 -0.17361 -0.0665 -0.17408 C -0.06355 -0.17593 -0.06112 -0.17848 -0.05782 -0.1794 C -0.05209 -0.18079 -0.04532 -0.18218 -0.03941 -0.18334 L -0.03264 -0.18588 C -0.03004 -0.18681 -0.02726 -0.18727 -0.02483 -0.18843 C -0.02292 -0.18936 -0.02101 -0.19074 -0.01893 -0.19098 L -0.00539 -0.19236 L -0.00539 -0.19236 C -0.00799 -0.19885 -0.0099 -0.20579 -0.0132 -0.21181 C -0.01546 -0.21621 -0.01962 -0.21875 -0.02188 -0.22338 C -0.02257 -0.22454 -0.02309 -0.22616 -0.02379 -0.22732 C -0.02622 -0.23056 -0.02917 -0.23287 -0.0316 -0.23635 C -0.03386 -0.23936 -0.03525 -0.24352 -0.0375 -0.24653 C -0.04046 -0.25116 -0.0441 -0.2551 -0.04705 -0.25949 C -0.04827 -0.26111 -0.04896 -0.2632 -0.05 -0.26482 C -0.0533 -0.26968 -0.054 -0.27014 -0.05782 -0.27385 C -0.05851 -0.275 -0.05903 -0.27662 -0.05973 -0.27778 C -0.06441 -0.28519 -0.06997 -0.29167 -0.07431 -0.29977 L -0.08698 -0.32292 C -0.0915 -0.33125 -0.09636 -0.33912 -0.10052 -0.34769 C -0.10122 -0.34885 -0.10174 -0.35024 -0.10243 -0.35139 C -0.10365 -0.35324 -0.10625 -0.35672 -0.10625 -0.35672 C -0.10886 -0.3669 -0.10504 -0.35324 -0.11025 -0.36436 C -0.11112 -0.36644 -0.11146 -0.36875 -0.11216 -0.37084 C -0.11268 -0.37269 -0.11407 -0.37593 -0.11407 -0.37593 L -0.11407 -0.37593 C -0.1099 -0.37385 -0.10556 -0.37223 -0.10157 -0.36968 C -0.1007 -0.36899 -0.10035 -0.3676 -0.09948 -0.3669 C -0.09167 -0.36042 -0.09323 -0.36135 -0.08698 -0.35926 C -0.08212 -0.35579 -0.07709 -0.35255 -0.0724 -0.34885 C -0.07066 -0.34769 -0.06893 -0.34653 -0.06754 -0.34491 C -0.0658 -0.34306 -0.06493 -0.33936 -0.06268 -0.33843 C -0.05556 -0.33611 -0.06198 -0.33866 -0.05487 -0.33473 C -0.054 -0.33403 -0.05296 -0.33403 -0.05191 -0.33334 C -0.05087 -0.33264 -0.05018 -0.33125 -0.04914 -0.33079 C -0.04792 -0.3301 -0.04653 -0.32963 -0.04514 -0.3294 C -0.04011 -0.32871 -0.0349 -0.32871 -0.02969 -0.32824 C -0.02153 -0.32547 -0.02379 -0.32801 -0.02084 -0.32431 " pathEditMode="relative" ptsTypes="AAAAAAAAAAAAAAAAAAAAAAAAAAAAAAAAAAAAAAAAAAAAAAAAAAAAAAAAAAAAAAAAAAAA">
                                      <p:cBhvr>
                                        <p:cTn id="17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1597 -0.02523 L 0.00938 0.04491 L -0.08299 -0.08218 L -0.08299 -0.08218 C -0.08316 -0.08496 -0.08437 -0.09838 -0.08576 -0.10417 C -0.08663 -0.10764 -0.08802 -0.11088 -0.08871 -0.11458 C -0.08993 -0.11968 -0.09167 -0.13009 -0.09167 -0.13009 C -0.09305 -0.15139 -0.09392 -0.15509 -0.09062 -0.1831 C -0.08958 -0.19329 -0.08837 -0.19352 -0.08385 -0.19746 C -0.08351 -0.19861 -0.08351 -0.2 -0.08299 -0.20116 C -0.08246 -0.20232 -0.08177 -0.20301 -0.0809 -0.20394 C -0.07448 -0.21042 -0.07726 -0.2081 -0.07135 -0.21019 C -0.06788 -0.21158 -0.05677 -0.21644 -0.05278 -0.21667 C -0.03802 -0.21783 -0.02309 -0.21759 -0.00816 -0.21806 C -0.00573 -0.21921 -0.00347 -0.21991 -0.00139 -0.22199 C -0.00035 -0.22292 0.00052 -0.22454 0.00156 -0.22593 C 0.00208 -0.22847 0.00313 -0.23102 0.00347 -0.23357 C 0.00451 -0.24352 0.00451 -0.23958 0.00451 -0.24537 L -0.07517 -0.26736 L -0.08489 -0.26852 C -0.09305 -0.26968 -0.09045 -0.26829 -0.09462 -0.27107 L -0.09462 -0.27107 C -0.09583 -0.275 -0.09739 -0.27894 -0.09844 -0.28287 C -0.1 -0.28796 -0.10087 -0.29329 -0.10226 -0.29838 C -0.10399 -0.30417 -0.10625 -0.30949 -0.10816 -0.31528 C -0.10885 -0.31736 -0.10955 -0.31945 -0.11007 -0.32176 C -0.11476 -0.34167 -0.10903 -0.32269 -0.11493 -0.34097 C -0.11528 -0.34375 -0.11528 -0.34653 -0.11597 -0.34884 C -0.11649 -0.35093 -0.11823 -0.35208 -0.11892 -0.35394 C -0.11979 -0.35695 -0.12014 -0.36019 -0.12083 -0.3632 C -0.12205 -0.37685 -0.1217 -0.36991 -0.1217 -0.3838 L -0.1217 -0.3838 C -0.1191 -0.38565 -0.11684 -0.38796 -0.11406 -0.38889 C -0.11024 -0.39028 -0.10625 -0.38958 -0.10226 -0.39028 C -0.09913 -0.39097 -0.09583 -0.3919 -0.09271 -0.39283 C -0.08871 -0.39537 -0.08507 -0.39884 -0.0809 -0.4007 C -0.07795 -0.40185 -0.07448 -0.40162 -0.07135 -0.40185 C -0.0533 -0.40394 -0.05729 -0.40324 -0.03542 -0.40324 " pathEditMode="relative" ptsTypes="AAAAAAAAAAAAAAAAAAAAAAAAAAAAAAAAAAAAAA">
                                      <p:cBhvr>
                                        <p:cTn id="19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39 0.00023 L -0.00139 0.00023 L -0.01112 -0.00116 C -0.01355 -0.00162 -0.01563 -0.00232 -0.01806 -0.00255 C -0.02605 -0.00324 -0.03421 -0.00324 -0.04219 -0.00371 C -0.04653 -0.00463 -0.0507 -0.00533 -0.05487 -0.00625 C -0.06198 -0.0081 -0.05243 -0.00764 -0.06268 -0.00903 C -0.06806 -0.00972 -0.07362 -0.00972 -0.07917 -0.01019 C -0.09202 -0.0176 -0.08108 -0.0125 -0.10243 -0.01551 C -0.10348 -0.01551 -0.10434 -0.01644 -0.10539 -0.01667 C -0.12535 -0.02037 -0.10938 -0.01597 -0.12483 -0.01922 C -0.14532 -0.02361 -0.12622 -0.0206 -0.14427 -0.02315 C -0.14983 -0.0257 -0.14497 -0.02385 -0.15382 -0.0257 C -0.15851 -0.02685 -0.16042 -0.02801 -0.16563 -0.02847 C -0.16841 -0.02871 -0.17136 -0.02847 -0.17431 -0.02847 L -0.17431 -0.02847 C -0.17466 -0.03218 -0.17518 -0.03611 -0.17518 -0.04005 C -0.17518 -0.04213 -0.17448 -0.04422 -0.17431 -0.04653 C -0.17379 -0.05347 -0.17379 -0.06042 -0.17327 -0.06713 C -0.17257 -0.08172 -0.17344 -0.07732 -0.17136 -0.08542 C -0.17101 -0.08912 -0.17084 -0.09306 -0.17049 -0.09699 C -0.16997 -0.10093 -0.1691 -0.10463 -0.16841 -0.10857 C -0.16771 -0.11297 -0.16719 -0.11736 -0.1665 -0.12153 C -0.16615 -0.1294 -0.16615 -0.13704 -0.16563 -0.14491 C -0.16546 -0.1463 -0.16459 -0.14746 -0.16459 -0.14885 C -0.16424 -0.15556 -0.16459 -0.1625 -0.16459 -0.16945 L -0.16459 -0.17084 L -0.15191 -0.18102 C -0.15035 -0.18241 -0.14896 -0.18426 -0.14705 -0.18496 C -0.14618 -0.18542 -0.14514 -0.18565 -0.14427 -0.18635 C -0.14046 -0.18843 -0.13698 -0.19121 -0.13351 -0.19398 C -0.13056 -0.19653 -0.12761 -0.19931 -0.12483 -0.20185 C -0.12414 -0.20324 -0.12379 -0.20486 -0.12292 -0.20579 C -0.12136 -0.20718 -0.11962 -0.20741 -0.11806 -0.20834 C -0.11737 -0.2088 -0.11667 -0.20926 -0.11598 -0.20949 " pathEditMode="relative" ptsTypes="AAAAAAAAAAAAAAAAAAAAAAAAAAAAAAAAAAA">
                                      <p:cBhvr>
                                        <p:cTn id="21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7.40741E-7 L -2.77778E-7 0.00023 C -0.00069 0.00856 -0.00191 0.01713 -0.00191 0.02593 C -0.00226 0.05555 -0.00191 0.08542 -0.00295 0.11528 C -0.0033 0.12569 -0.00608 0.12963 -0.00781 0.13843 C -0.00833 0.14097 -0.00833 0.14375 -0.00885 0.1463 C -0.0092 0.14884 -0.01094 0.15787 -0.01163 0.15926 L -0.01354 0.16319 L -0.01354 0.16343 C -0.0033 0.16134 0.00729 0.16134 0.01754 0.15787 C 0.02257 0.15625 0.0342 0.14583 0.0408 0.14236 C 0.04549 0.13981 0.04983 0.13773 0.05434 0.13449 C 0.05608 0.13356 0.05747 0.13194 0.0592 0.13079 C 0.06076 0.12963 0.0625 0.12893 0.06406 0.12801 C 0.0651 0.12755 0.06615 0.12755 0.06701 0.12685 C 0.06806 0.12616 0.06875 0.12477 0.06997 0.1243 C 0.07153 0.12338 0.07309 0.12338 0.07483 0.12292 C 0.07934 0.12199 0.08385 0.1213 0.08837 0.12037 C 0.08906 0.11898 0.08958 0.11759 0.09028 0.11643 C 0.09254 0.11296 0.09219 0.11528 0.09219 0.1125 L 0.09219 0.11273 L 0.10191 0.11134 C 0.10677 0.11042 0.11163 0.10903 0.11649 0.1088 C 0.13073 0.10764 0.14497 0.10787 0.1592 0.10741 C 0.16215 0.10694 0.1651 0.10671 0.16806 0.10602 C 0.16892 0.10579 0.16997 0.10509 0.17083 0.10486 L 0.17865 0.10231 C 0.17934 0.10139 0.18004 0.10069 0.18056 0.09954 C 0.18142 0.09815 0.18177 0.09606 0.18264 0.09444 C 0.18316 0.09305 0.18385 0.0919 0.18455 0.09051 C 0.18785 0.07083 0.18646 0.08287 0.18646 0.0544 L 0.18646 0.05463 C 0.18576 0.04954 0.18524 0.04491 0.18455 0.04005 C 0.18403 0.03704 0.18333 0.03403 0.18264 0.03102 C 0.18212 0.02917 0.18142 0.02755 0.18056 0.02593 C 0.17951 0.02338 0.1776 0.02014 0.17569 0.01805 C 0.17413 0.0162 0.17274 0.01435 0.17083 0.01296 C 0.1691 0.01134 0.16701 0.01042 0.1651 0.00903 C 0.16389 0.00671 0.16129 0.00255 0.16024 7.40741E-7 C 0.15781 -0.00556 0.15972 -0.00532 0.15729 -0.00532 L 0.15729 -0.00509 C 0.15313 -0.00741 0.14844 -0.00833 0.14462 -0.01181 C 0.14375 -0.0125 0.14288 -0.01366 0.14184 -0.01435 C 0.14028 -0.01528 0.13837 -0.01574 0.13698 -0.0169 C 0.13125 -0.02176 0.12639 -0.02847 0.12049 -0.03241 C 0.10938 -0.03982 0.11962 -0.03241 0.10972 -0.04144 C 0.10816 -0.04282 0.10642 -0.04375 0.10486 -0.04537 C 0.10347 -0.04676 0.10243 -0.04907 0.10104 -0.05046 C 0.09653 -0.05486 0.09201 -0.05857 0.08733 -0.06227 C 0.08455 -0.06435 0.08142 -0.06551 0.07865 -0.06736 C 0.07344 -0.07107 0.06823 -0.075 0.06302 -0.07894 C 0.04809 -0.09074 0.05573 -0.08796 0.04566 -0.09074 C 0.04462 -0.09144 0.04375 -0.09259 0.04271 -0.09329 C 0.04184 -0.09398 0.03976 -0.09445 0.03976 -0.09421 L 0.03403 -0.17477 L 0.03403 -0.17454 C 0.0434 -0.17431 0.05278 -0.17361 0.06215 -0.17361 C 0.06372 -0.17361 0.06563 -0.17361 0.06701 -0.17477 C 0.06788 -0.1757 0.06736 -0.17755 0.06788 -0.1787 C 0.0691 -0.18079 0.07066 -0.18218 0.07188 -0.1838 C 0.07326 -0.18588 0.07413 -0.18866 0.07569 -0.19028 C 0.07674 -0.19167 0.07847 -0.1919 0.07969 -0.19306 C 0.08385 -0.19676 0.0875 -0.20208 0.09219 -0.20463 C 0.10521 -0.21181 0.09983 -0.20972 0.10781 -0.21227 C 0.11649 -0.22014 0.10417 -0.20972 0.11458 -0.2162 C 0.12274 -0.2213 0.12569 -0.22546 0.13403 -0.22917 C 0.13681 -0.23056 0.13993 -0.23079 0.14271 -0.23171 C 0.14444 -0.23241 0.14601 -0.23357 0.14757 -0.23449 C 0.14826 -0.23519 0.14879 -0.23634 0.14948 -0.23704 C 0.15087 -0.23773 0.15486 -0.2382 0.15642 -0.23958 C 0.1566 -0.23982 0.15642 -0.24051 0.15642 -0.24074 " pathEditMode="relative" rAng="0" ptsTypes="AAAAAAAAAAAAAAAAAAAAAAAAAAAAAAAAAAAAAAAAAAAAAAAAAAAAAAAAAAAAAAAAAAAAA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386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56 0.00231 L -0.00156 0.00231 C -0.00226 -0.00232 -0.0026 -0.00718 -0.00347 -0.01181 C -0.00382 -0.01366 -0.00469 -0.01528 -0.00538 -0.0169 C -0.01059 -0.02987 -0.00816 -0.0257 -0.01319 -0.03264 C -0.01389 -0.03426 -0.01458 -0.03588 -0.0151 -0.03774 C -0.01562 -0.03936 -0.01545 -0.04144 -0.01614 -0.04283 C -0.01684 -0.04422 -0.01805 -0.04468 -0.0191 -0.04537 C -0.01962 -0.04723 -0.02326 -0.05857 -0.02483 -0.06227 C -0.02778 -0.06875 -0.03177 -0.07454 -0.03368 -0.08172 C -0.03385 -0.08311 -0.03403 -0.08449 -0.03455 -0.08565 C -0.03663 -0.09051 -0.04132 -0.09977 -0.04132 -0.09977 C -0.04305 -0.10903 -0.04201 -0.10579 -0.04826 -0.11806 C -0.05 -0.12153 -0.05226 -0.12477 -0.05399 -0.12824 C -0.05469 -0.12963 -0.05538 -0.13079 -0.0559 -0.13218 C -0.05712 -0.13565 -0.05764 -0.13936 -0.05885 -0.1426 C -0.0592 -0.14375 -0.06024 -0.14422 -0.06076 -0.14514 C -0.06424 -0.15162 -0.06302 -0.1507 -0.06562 -0.15672 C -0.06632 -0.15811 -0.06701 -0.15926 -0.06753 -0.16065 C -0.0684 -0.16274 -0.06892 -0.16505 -0.06962 -0.16713 C -0.07066 -0.17107 -0.07049 -0.17223 -0.07239 -0.17616 C -0.07292 -0.17732 -0.07378 -0.17801 -0.07448 -0.17871 C -0.075 -0.18102 -0.07569 -0.18496 -0.07726 -0.18658 C -0.08316 -0.1919 -0.0842 -0.19144 -0.08993 -0.19306 L -0.09861 -0.19561 C -0.1 -0.19607 -0.10121 -0.19653 -0.1026 -0.19699 C -0.10712 -0.19815 -0.11163 -0.19931 -0.11614 -0.2007 C -0.13038 -0.20556 -0.11302 -0.20162 -0.12882 -0.20463 C -0.04531 -0.20741 -0.10295 -0.20602 0.0441 -0.20602 L 0.0441 -0.20602 C 0.04445 -0.20209 0.04479 -0.19815 0.04497 -0.19422 C 0.04549 -0.18912 0.04566 -0.18403 0.04601 -0.17871 C 0.04618 -0.17524 0.04653 -0.17176 0.04705 -0.16852 C 0.04722 -0.16621 0.04792 -0.16412 0.04792 -0.16204 C 0.04809 -0.15718 0.04792 -0.15255 0.04792 -0.14769 L -0.00052 -0.12454 L -0.00052 -0.12454 C 0.00052 -0.09908 -0.00087 -0.10787 0.00226 -0.08959 C 0.00417 -0.07894 0.00243 -0.08912 0.00417 -0.08033 C 0.00469 -0.07871 0.00469 -0.07686 0.00521 -0.07524 C 0.00747 -0.06737 0.00712 -0.07292 0.00712 -0.06737 L -0.10156 -0.0507 C -0.10382 -0.04838 -0.1066 -0.04699 -0.10833 -0.04422 C -0.1092 -0.04283 -0.10903 -0.04074 -0.10937 -0.03889 C -0.10955 -0.03774 -0.10989 -0.03635 -0.11024 -0.03519 C -0.1158 -0.02061 -0.11371 -0.02431 -0.1191 -0.0169 C -0.12101 -0.01088 -0.12274 -0.00487 -0.12483 0.00115 C -0.12569 0.00347 -0.12691 0.00532 -0.12778 0.00763 C -0.12882 0.01018 -0.12969 0.01273 -0.13073 0.01527 C -0.13194 0.01851 -0.13316 0.02152 -0.13455 0.02453 C -0.13507 0.02546 -0.13646 0.02708 -0.13646 0.02708 L -0.13646 0.02708 C -0.1342 0.03055 -0.13212 0.03402 -0.12969 0.03726 C -0.1283 0.03958 -0.12691 0.0412 -0.12483 0.04259 C -0.12396 0.04305 -0.12292 0.04351 -0.12205 0.04375 C -0.10573 0.06111 -0.12621 0.04004 -0.11319 0.05162 C -0.1125 0.05231 -0.11198 0.05347 -0.11128 0.05416 C -0.10937 0.05601 -0.10729 0.05763 -0.10538 0.05949 C -0.10243 0.06226 -0.09878 0.06435 -0.0967 0.06851 C -0.09462 0.07268 -0.09601 0.07222 -0.09375 0.07222 L -0.10069 0.075 L -0.1191 0.07754 C -0.12257 0.07801 -0.12621 0.07824 -0.12969 0.0787 C -0.13333 0.07939 -0.1368 0.08032 -0.14045 0.08148 C -0.15052 0.08402 -0.14601 0.08402 -0.15017 0.08402 L -0.15295 0.08402 C -0.15174 0.08796 -0.15052 0.09189 -0.14913 0.0956 C -0.14861 0.09699 -0.14757 0.09791 -0.14722 0.09953 C -0.14618 0.10416 -0.14601 0.10902 -0.14531 0.11365 C -0.14514 0.11504 -0.14444 0.1162 -0.14427 0.11759 C -0.14323 0.12407 -0.14236 0.13055 -0.14132 0.13703 C -0.1408 0.14097 -0.13993 0.14467 -0.13941 0.14861 C -0.13871 0.15625 -0.13802 0.16157 -0.1375 0.16944 C -0.1375 0.1706 -0.1375 0.17199 -0.1375 0.17338 L -0.1375 0.17338 C -0.13437 0.17523 -0.12864 0.17963 -0.12483 0.18101 C -0.12326 0.18171 -0.1217 0.18194 -0.11996 0.1824 C -0.11875 0.18263 -0.11736 0.1831 -0.11614 0.18356 C -0.10312 0.18888 -0.11892 0.18379 -0.09861 0.19004 C -0.09705 0.19051 -0.09549 0.1912 -0.09375 0.19143 C -0.08281 0.19328 -0.07187 0.1949 -0.06076 0.19652 C -0.05538 0.19745 -0.04983 0.19814 -0.04427 0.19907 C -0.04201 0.19953 -0.03976 0.20023 -0.0375 0.20046 C -0.02656 0.20115 -0.01545 0.20138 -0.00451 0.20185 C -0.00121 0.20254 0.00191 0.2037 0.00521 0.20439 C 0.01215 0.20578 0.01267 0.20555 0.01684 0.20555 L 0.01684 0.20555 C 0.01389 0.20902 0.01111 0.21273 0.00816 0.21597 C 0.00729 0.21689 0.00608 0.21759 0.00521 0.21851 C 0.0033 0.2206 0.00139 0.22291 -0.00052 0.225 C -0.00156 0.22592 -0.0026 0.22662 -0.00347 0.22754 C -0.00521 0.22963 -0.0066 0.23217 -0.00833 0.23402 C -0.0092 0.23495 -0.01042 0.23472 -0.01128 0.23541 C -0.01233 0.23611 -0.01319 0.23703 -0.01424 0.23796 C -0.01719 0.24097 -0.02014 0.24398 -0.02292 0.24699 C -0.02396 0.24814 -0.02483 0.24976 -0.02587 0.25092 C -0.02795 0.25324 -0.03038 0.25509 -0.03264 0.2574 C -0.03437 0.25902 -0.03594 0.26088 -0.0375 0.2625 C -0.03819 0.26342 -0.03871 0.26435 -0.03941 0.26527 C -0.04062 0.26666 -0.04219 0.26759 -0.0434 0.26898 C -0.04601 0.27245 -0.04844 0.27592 -0.05104 0.27939 C -0.05174 0.28032 -0.05208 0.28171 -0.05295 0.28194 C -0.05642 0.28356 -0.05521 0.2824 -0.05694 0.28449 L -0.05989 0.28726 L -0.06753 0.29097 C -0.06858 0.29143 -0.06944 0.29189 -0.07049 0.29236 C -0.07309 0.29328 -0.07569 0.29375 -0.0783 0.2949 C -0.07917 0.29537 -0.08021 0.29606 -0.08125 0.29629 C -0.08368 0.29676 -0.08628 0.29722 -0.08889 0.29745 C -0.09184 0.29884 -0.09479 0.30023 -0.09774 0.30138 C -0.09896 0.30185 -0.10035 0.30231 -0.10156 0.30277 C -0.11337 0.3074 -0.10226 0.3037 -0.11128 0.30671 C -0.11233 0.3074 -0.11319 0.30856 -0.11424 0.30926 C -0.11875 0.31226 -0.11597 0.30879 -0.11805 0.3118 L -0.14618 0.24051 L -0.14618 0.24051 C -0.14271 0.23842 -0.13924 0.23564 -0.13559 0.23402 C -0.13177 0.23263 -0.12396 0.23148 -0.12396 0.23148 C -0.10833 0.22314 -0.1309 0.23472 -0.11319 0.22754 C -0.1118 0.22708 -0.11059 0.22592 -0.10937 0.225 C -0.1033 0.22152 -0.09653 0.21967 -0.09097 0.21481 C -0.08889 0.21296 -0.08715 0.21088 -0.08507 0.20949 L -0.07049 0.19907 C -0.06858 0.19791 -0.06667 0.19676 -0.06476 0.19537 C -0.05694 0.18981 -0.04948 0.1831 -0.04132 0.17847 C -0.03906 0.17708 -0.0368 0.17615 -0.03455 0.17453 C -0.03281 0.17338 -0.03142 0.17176 -0.02969 0.1706 C -0.02396 0.16713 -0.01805 0.16388 -0.01233 0.16041 C -0.00989 0.15717 -0.01128 0.15763 -0.00833 0.15763 L -0.06858 0.08402 C -0.03351 0.07129 -0.08333 0.08842 -0.04618 0.0787 C -0.03837 0.07685 -0.03073 0.07361 -0.02292 0.07106 C -0.02066 0.07013 -0.0184 0.06921 -0.01614 0.06851 C -0.01424 0.06782 -0.01233 0.06759 -0.01024 0.06713 C -0.00833 0.0662 -0.00642 0.06527 -0.00451 0.06458 C -0.00312 0.06412 -0.00174 0.06412 -0.00052 0.06319 C 0.00017 0.06273 0.0007 0.06134 0.00139 0.06064 C 0.00191 0.06018 0.00261 0.05972 0.0033 0.05949 L 0.0033 0.05949 C 0.00625 0.05601 0.0092 0.05254 0.01198 0.04907 C 0.01302 0.04768 0.01389 0.04629 0.01493 0.04513 C 0.01615 0.04375 0.01754 0.04259 0.01875 0.0412 C 0.02431 0.03495 0.01892 0.03935 0.0257 0.03472 C 0.02691 0.03217 0.02778 0.02916 0.02951 0.02708 C 0.03021 0.02615 0.0309 0.02546 0.03142 0.02453 C 0.03229 0.02291 0.03264 0.02083 0.03333 0.01921 C 0.03386 0.01828 0.0349 0.01759 0.03524 0.01666 C 0.03681 0.01365 0.03802 0.01064 0.03924 0.00763 C 0.04045 0.00439 0.04149 0.00185 0.04219 -0.00139 C 0.04219 -0.00186 0.04219 -0.00232 0.04219 -0.00278 L 0.04219 -0.00278 C 0.03958 -0.00533 0.03681 -0.00787 0.03438 -0.01042 C 0.03333 -0.01158 0.03247 -0.01343 0.03142 -0.01436 C 0.02761 -0.01806 0.02031 -0.02362 0.01597 -0.02616 C 0.01476 -0.02686 0.01337 -0.02709 0.01198 -0.02732 C 0.01007 -0.02778 0.00625 -0.02871 0.00625 -0.02871 L 0.00625 -0.02871 C 0.00851 -0.03125 0.01076 -0.0338 0.01302 -0.03635 C 0.01424 -0.03774 0.01545 -0.03936 0.01684 -0.04028 C 0.01806 -0.04098 0.01945 -0.04121 0.02083 -0.04167 C 0.0224 -0.04283 0.02413 -0.04399 0.0257 -0.04537 C 0.03455 -0.05533 0.02795 -0.05162 0.03438 -0.05463 C 0.03542 -0.0588 0.03438 -0.05834 0.03629 -0.05834 L 0.03629 -0.05834 C 0.03889 -0.06112 0.04167 -0.06343 0.0441 -0.06621 C 0.04583 -0.06806 0.04722 -0.07061 0.04896 -0.07269 C 0.04948 -0.07362 0.05 -0.07477 0.05087 -0.07524 L 0.05382 -0.07662 C 0.05608 -0.08125 0.05521 -0.07894 0.05677 -0.08311 L -0.04913 -0.11667 L -0.04913 -0.11667 L -0.0375 -0.12061 C -0.03646 -0.12084 -0.03559 -0.12153 -0.03455 -0.12176 C -0.03333 -0.12223 -0.03194 -0.12269 -0.03073 -0.12315 C -0.02674 -0.12477 -0.02309 -0.12732 -0.0191 -0.12824 L -0.00937 -0.13079 C -0.00799 -0.13125 -0.00677 -0.13172 -0.00538 -0.13218 C -0.00382 -0.13264 -0.00226 -0.13311 -0.00052 -0.13357 C 0.0092 -0.14005 -0.00486 -0.13125 0.01198 -0.13866 C 0.0132 -0.13912 0.01389 -0.14074 0.01493 -0.14121 C 0.01649 -0.14213 0.01823 -0.14213 0.01979 -0.1426 C 0.02413 -0.14399 0.02136 -0.14375 0.02361 -0.14375 L 0.03924 -0.22269 L 0.03142 -0.22014 C 0.02882 -0.21852 0.02622 -0.21667 0.02361 -0.21505 C 0.02136 -0.21366 0.01892 -0.21274 0.01684 -0.21112 C 0.00868 -0.20463 0.01962 -0.20903 0.01007 -0.20602 C -0.00347 -0.19514 0.01354 -0.20834 0.00035 -0.19954 C -0.00069 -0.19885 -0.00156 -0.19769 -0.0026 -0.19699 C -0.00677 -0.19422 -0.01094 -0.19144 -0.0151 -0.18912 C -0.02795 -0.18241 -0.02483 -0.18912 -0.02778 -0.18149 L -0.03559 -0.17223 C -0.03854 -0.16968 -0.04149 -0.16737 -0.04427 -0.16459 C -0.04722 -0.16158 -0.05 -0.15834 -0.05295 -0.15556 C -0.05399 -0.15463 -0.05503 -0.15394 -0.0559 -0.15301 C -0.06111 -0.14746 -0.06632 -0.14167 -0.07153 -0.13612 C -0.07239 -0.13519 -0.07344 -0.13449 -0.07448 -0.13357 C -0.07569 -0.13218 -0.07708 -0.13102 -0.0783 -0.12963 C -0.08212 -0.12547 -0.08611 -0.12107 -0.08993 -0.11667 C -0.09201 -0.11412 -0.09358 -0.11135 -0.09583 -0.1088 C -0.10087 -0.10324 -0.10746 -0.0963 -0.11128 -0.08959 C -0.11233 -0.08774 -0.11319 -0.08588 -0.11424 -0.08426 C -0.11476 -0.08334 -0.11562 -0.08264 -0.11614 -0.08172 C -0.11632 -0.08125 -0.11614 -0.08079 -0.11614 -0.08033 L -0.11614 -0.08033 C -0.11944 -0.07686 -0.12274 -0.07385 -0.12587 -0.07014 C -0.12708 -0.06852 -0.12778 -0.06644 -0.12882 -0.06482 C -0.1309 -0.06158 -0.1309 -0.0625 -0.13368 -0.05973 C -0.14375 -0.04954 -0.13871 -0.05232 -0.14531 -0.04931 C -0.14774 -0.04607 -0.14757 -0.04607 -0.15104 -0.04283 C -0.15174 -0.04237 -0.15243 -0.04213 -0.15295 -0.04167 L -0.15295 -0.04167 C -0.15191 -0.01968 -0.15417 -0.02662 -0.14531 -0.00787 C -0.14479 -0.00695 -0.14392 -0.00625 -0.1434 -0.00533 C -0.14253 -0.00209 -0.14149 0.00185 -0.14045 0.00509 C -0.13958 0.00717 -0.13871 0.00949 -0.1375 0.01157 C -0.1368 0.01273 -0.13559 0.01319 -0.13455 0.01412 C -0.13299 0.01875 -0.13142 0.02361 -0.12969 0.02824 C -0.12917 0.02963 -0.1283 0.03078 -0.12778 0.03217 C -0.12639 0.03611 -0.12552 0.04027 -0.12396 0.04375 C -0.12326 0.04537 -0.12101 0.04768 -0.12101 0.04768 L -0.09375 0.04004 L -0.05989 0.06458 L -0.08802 0.11643 C -0.08663 0.11967 -0.08594 0.12361 -0.08403 0.12662 C -0.0816 0.13101 -0.0783 0.13449 -0.07535 0.13842 L -0.07344 0.14097 L -0.10642 0.18634 C -0.10868 0.18935 -0.11111 0.19213 -0.11319 0.19537 C -0.11701 0.20092 -0.11319 0.19791 -0.11719 0.20046 L -0.1151 0.20185 L -0.10451 0.20555 C -0.10347 0.20601 -0.10243 0.20625 -0.10156 0.20694 C -0.10087 0.20763 -0.10035 0.20902 -0.09965 0.20949 C -0.09184 0.21551 -0.08698 0.21759 -0.07917 0.22245 L -0.07344 0.22638 L -0.07239 0.22754 C -0.07153 0.23148 -0.07031 0.23541 -0.06962 0.23935 C -0.06701 0.25092 -0.07049 0.24097 -0.06667 0.25092 C -0.06632 0.25301 -0.06614 0.25532 -0.06562 0.2574 C -0.0651 0.26018 -0.06285 0.26898 -0.0618 0.27176 C -0.06128 0.27314 -0.06042 0.2743 -0.05989 0.27546 C -0.05833 0.28333 -0.0592 0.27893 -0.05694 0.28842 C -0.0566 0.28981 -0.05608 0.29097 -0.0559 0.29236 C -0.05555 0.29444 -0.05538 0.29676 -0.05503 0.29884 C -0.05382 0.30532 -0.05417 0.30046 -0.05208 0.30787 C -0.05156 0.30949 -0.05104 0.31319 -0.05104 0.3131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8 -3.7037E-6 L 0.00018 -3.7037E-6 C 0.00122 -0.00856 0.00209 -0.01736 0.00313 -0.02592 C 0.00348 -0.02847 0.004 -0.03101 0.00417 -0.03356 C 0.00452 -0.03842 0.00469 -0.04328 0.00504 -0.04791 C 0.00591 -0.05578 0.00608 -0.05046 0.00712 -0.05694 C 0.00782 -0.06157 0.00834 -0.06643 0.00903 -0.07129 C 0.00938 -0.07847 0.00886 -0.08611 0.0099 -0.09328 C 0.01025 -0.09444 0.01181 -0.09444 0.01285 -0.09444 C 0.02066 -0.09444 0.02848 -0.09375 0.03611 -0.09328 C 0.04011 -0.09189 0.0441 -0.0912 0.04792 -0.08935 C 0.06146 -0.0824 0.05625 -0.08472 0.06337 -0.08148 C 0.06528 -0.07986 0.06858 -0.07708 0.07014 -0.075 C 0.07257 -0.07222 0.07466 -0.06898 0.07691 -0.06597 C 0.07761 -0.06504 0.07813 -0.06389 0.079 -0.06342 L 0.08177 -0.06203 C 0.08316 -0.05949 0.08403 -0.05648 0.08577 -0.05439 C 0.08629 -0.05347 0.08716 -0.05277 0.08768 -0.05185 C 0.08837 -0.05046 0.08889 -0.04907 0.08959 -0.04791 C 0.09011 -0.04699 0.09098 -0.04629 0.0915 -0.04537 C 0.09219 -0.04421 0.09271 -0.04259 0.09341 -0.04143 C 0.09931 -0.03217 0.09584 -0.04051 0.09931 -0.03101 C 0.10157 -0.0324 0.104 -0.0331 0.10608 -0.03495 C 0.10973 -0.03796 0.11025 -0.04074 0.11198 -0.04537 C 0.11163 -0.04629 0.10851 -0.06574 0.10608 -0.07129 C 0.10573 -0.07222 0.10486 -0.07291 0.10417 -0.07384 C 0.10174 -0.08657 0.10504 -0.07338 0.10122 -0.08148 C 0.1007 -0.08264 0.1007 -0.08426 0.10035 -0.08541 C 0.09966 -0.08726 0.09913 -0.08889 0.09827 -0.09051 C 0.09497 -0.09791 0.09532 -0.09814 0.09063 -0.10231 C 0.08907 -0.1037 0.0875 -0.10532 0.08577 -0.10625 C 0.0842 -0.10694 0.08247 -0.10694 0.08091 -0.1074 C 0.07952 -0.10787 0.0783 -0.10833 0.07691 -0.10879 C 0.07084 -0.11041 0.06441 -0.11134 0.05851 -0.11389 C 0.05087 -0.11736 0.05382 -0.11643 0.04497 -0.11782 C 0.04132 -0.11828 0.03073 -0.11898 0.0342 -0.11898 C 0.04497 -0.11898 0.05556 -0.11828 0.06632 -0.11782 C 0.08195 -0.1125 0.06077 -0.11944 0.10313 -0.10879 C 0.11025 -0.10694 0.11806 -0.10301 0.12448 -0.09976 C 0.12622 -0.09884 0.12778 -0.09768 0.12934 -0.09699 C 0.13264 -0.09606 0.13594 -0.0956 0.13907 -0.09444 C 0.14184 -0.09351 0.14532 -0.09097 0.14792 -0.08935 C 0.14913 -0.0868 0.15087 -0.08449 0.15174 -0.08148 C 0.15226 -0.08009 0.15469 -0.07152 0.15556 -0.0699 C 0.1566 -0.06828 0.15834 -0.06759 0.15955 -0.06597 C 0.16389 -0.06064 0.16719 -0.05671 0.17014 -0.05046 C 0.17188 -0.04699 0.17413 -0.04398 0.175 -0.04004 C 0.1757 -0.0375 0.17639 -0.03495 0.17691 -0.0324 C 0.18021 -0.01666 0.18021 -0.01643 0.18177 -0.00509 C 0.1816 0.00209 0.1816 0.00949 0.18091 0.0169 C 0.18004 0.025 0.17865 0.02524 0.17691 0.03241 C 0.17657 0.03449 0.17639 0.03658 0.17604 0.03889 C 0.17848 0.04375 0.17969 0.04792 0.18386 0.05047 C 0.18594 0.05186 0.18837 0.05232 0.19063 0.05301 C 0.19219 0.05556 0.19358 0.05857 0.19549 0.06088 C 0.19618 0.06181 0.19757 0.06135 0.19844 0.06204 C 0.19948 0.0632 0.20035 0.06482 0.20122 0.06598 C 0.1974 0.09885 0.20087 0.08125 0.19636 0.09699 C 0.19532 0.1007 0.19497 0.10371 0.19358 0.10741 C 0.19236 0.11019 0.19115 0.11297 0.18959 0.11528 C 0.18889 0.11644 0.18768 0.1169 0.18663 0.11783 C 0.18507 0.12084 0.18334 0.12361 0.18177 0.12686 C 0.18108 0.12848 0.18073 0.13033 0.17986 0.13195 C 0.17795 0.13611 0.1717 0.14561 0.17014 0.14746 C 0.16927 0.14885 0.15886 0.16366 0.15469 0.1669 C 0.15261 0.16875 0.15 0.16945 0.14792 0.17084 C 0.13941 0.17662 0.14688 0.17385 0.13716 0.17593 C 0.13247 0.18033 0.13403 0.18056 0.12848 0.17084 C 0.12518 0.16505 0.12344 0.15811 0.1217 0.15139 C 0.12066 0.14769 0.11962 0.14375 0.11875 0.13982 C 0.11841 0.13843 0.11841 0.13704 0.11771 0.13588 L 0.1158 0.13195 L 0.10521 0.13334 C 0.10052 0.1338 0.09601 0.13357 0.0915 0.13473 C 0.08907 0.13519 0.08716 0.1375 0.08473 0.13843 C 0.07674 0.14213 0.07466 0.14283 0.06823 0.14491 C 0.06788 0.14885 0.06719 0.15278 0.06719 0.15672 C 0.06719 0.16181 0.07014 0.16922 0.07118 0.17338 C 0.0717 0.17547 0.07153 0.17778 0.07205 0.17986 C 0.07257 0.18172 0.07344 0.18334 0.07413 0.18519 C 0.07483 0.18727 0.07518 0.18959 0.07604 0.19167 C 0.07657 0.19306 0.07743 0.19422 0.07795 0.19537 C 0.08004 0.20024 0.08212 0.20486 0.08386 0.20973 C 0.0849 0.21297 0.08559 0.21667 0.08663 0.22014 C 0.08976 0.22871 0.09098 0.22986 0.09549 0.23681 C 0.09584 0.2382 0.09653 0.23936 0.09636 0.24074 C 0.09514 0.24954 0.09271 0.25371 0.08768 0.2588 C 0.08403 0.26274 0.07986 0.26598 0.07604 0.26922 C 0.07448 0.27061 0.07292 0.27199 0.07118 0.27315 C 0.06858 0.27477 0.06598 0.27547 0.06337 0.27709 C 0.05591 0.28149 0.04844 0.28658 0.04098 0.29121 C 0.02309 0.30232 0.03872 0.29213 0.02848 0.29908 C 0.02483 0.30371 0.02691 0.3007 0.02257 0.30926 C 0.01979 0.31505 0.02136 0.31204 0.01771 0.31852 C 0.01493 0.32963 0.01719 0.32107 0.00903 0.34306 C 0.00799 0.34561 0.00747 0.34861 0.00608 0.3507 L -0.00069 0.3625 C -0.00156 0.36574 -0.00295 0.37061 -0.0026 0.37408 C -0.0026 0.3757 -0.00156 0.37686 -0.00069 0.37801 C 0.004 0.38426 0.00157 0.3801 0.00608 0.38311 C 0.00851 0.38473 0.01059 0.38681 0.01285 0.38843 C 0.01528 0.38982 0.01806 0.39121 0.02066 0.39213 C 0.02761 0.40139 0.03143 0.40672 0.04202 0.4169 L 0.06233 0.43635 L 0.07118 0.43357 C 0.0724 0.43334 0.07379 0.43287 0.075 0.43241 C 0.07639 0.43172 0.07743 0.43033 0.079 0.42986 C 0.10643 0.42014 0.0842 0.42917 0.09931 0.42454 C 0.10035 0.42431 0.10122 0.42361 0.10226 0.42338 C 0.10417 0.42269 0.10608 0.42246 0.10799 0.42199 C 0.11858 0.4125 0.10226 0.42639 0.11493 0.41806 C 0.11632 0.41713 0.11736 0.41551 0.11875 0.41412 C 0.11962 0.41088 0.12066 0.40741 0.1217 0.40394 C 0.12205 0.40255 0.12223 0.40116 0.12257 0.4 C 0.12379 0.39653 0.12535 0.39306 0.12657 0.38959 C 0.12761 0.38635 0.12848 0.38264 0.12934 0.37917 C 0.12969 0.37801 0.12986 0.37662 0.13038 0.37547 C 0.13247 0.36968 0.13455 0.36389 0.13716 0.35857 C 0.14532 0.3419 0.14549 0.34213 0.15365 0.33149 C 0.17361 0.33496 0.16302 0.33172 0.18177 0.34051 C 0.18386 0.34144 0.18768 0.34306 0.18768 0.34306 C 0.18889 0.34422 0.19045 0.34537 0.1915 0.34699 C 0.19393 0.35024 0.19549 0.35811 0.19636 0.36111 C 0.19896 0.38449 0.19549 0.35834 0.19931 0.37662 C 0.19983 0.37917 0.19983 0.38195 0.20035 0.38449 C 0.20504 0.40787 0.19983 0.37454 0.2033 0.39746 C 0.19462 0.40301 0.20486 0.39699 0.19063 0.40139 C 0.18768 0.40209 0.18177 0.4051 0.18177 0.4051 C 0.17535 0.41088 0.18282 0.40486 0.175 0.40903 C 0.16025 0.4169 0.17882 0.40926 0.1625 0.41551 C 0.15834 0.41922 0.15938 0.41991 0.15365 0.41412 C 0.14497 0.40556 0.13733 0.39537 0.12848 0.38704 L 0.1217 0.38056 C 0.12032 0.37801 0.11927 0.37524 0.11771 0.37269 C 0.11615 0.37014 0.11459 0.3676 0.11285 0.36505 C 0.10643 0.35533 0.11372 0.36783 0.10712 0.35602 C 0.10677 0.35463 0.10643 0.35348 0.10608 0.35209 C 0.10018 0.32084 0.10087 0.32801 0.10417 0.28611 C 0.10434 0.28426 0.10538 0.28264 0.10608 0.28079 C 0.10643 0.27709 0.10712 0.27315 0.10712 0.26922 C 0.10712 0.26783 0.10643 0.26667 0.10608 0.26528 C 0.10521 0.26227 0.10469 0.2588 0.10313 0.25625 C 0.0967 0.24491 0.09375 0.24352 0.08577 0.23681 C 0.08056 0.22755 0.08542 0.23496 0.07604 0.22662 C 0.06528 0.2169 0.07205 0.22037 0.06528 0.21736 C 0.06754 0.2132 0.06945 0.20834 0.07205 0.20463 C 0.07275 0.20348 0.07431 0.20417 0.075 0.20324 C 0.07622 0.20186 0.07691 0.19954 0.07795 0.19815 C 0.08004 0.19491 0.08229 0.1919 0.08473 0.18889 C 0.09236 0.17986 0.0941 0.17639 0.10122 0.17223 L 0.12848 0.15672 C 0.13316 0.15047 0.12743 0.15741 0.1382 0.14885 C 0.13889 0.14815 0.13924 0.14676 0.14011 0.1463 C 0.14323 0.14422 0.14653 0.14283 0.14983 0.14121 C 0.14601 0.13357 0.14948 0.13843 0.13907 0.13588 C 0.10087 0.12709 0.11111 0.12986 0.07986 0.11783 C 0.07917 0.1169 0.07848 0.11621 0.07795 0.11528 C 0.07639 0.11181 0.07622 0.10093 0.07604 0.09977 C 0.0757 0.09607 0.07361 0.08496 0.07309 0.08287 C 0.07066 0.07338 0.07223 0.08102 0.06927 0.075 C 0.06771 0.07223 0.06632 0.06922 0.06528 0.06598 C 0.06407 0.06227 0.06354 0.05811 0.06233 0.0544 C 0.06181 0.05255 0.06111 0.05093 0.06042 0.04908 C 0.06007 0.04746 0.06025 0.04537 0.05955 0.04399 C 0.05365 0.03241 0.05886 0.05024 0.05556 0.0375 C 0.05591 0.03588 0.05556 0.03357 0.0566 0.03241 C 0.05816 0.03033 0.06059 0.02986 0.06233 0.02848 C 0.07344 0.01968 0.05556 0.02986 0.07604 0.01945 C 0.07691 0.01899 0.07795 0.01852 0.079 0.01806 C 0.08177 0.01713 0.08768 0.01551 0.08768 0.01551 " pathEditMode="relative" ptsTypes="AAAAAAAAAAAAAAAAAAAAAAAAAAAAAAAAAAAAAAAAAAAAAAAAAAAAAAAAAAAAAAAAAAAAAAAAAAAAAAAAAAAAAAAAAAAAAAAAAAAAAAAAAAAAAAAAAAAAAAAAAAAAAAAAAAAAAAAAAAAAAAAAAAAAAAAAAAAAAAAAAAAAAAAAAA">
                                      <p:cBhvr>
                                        <p:cTn id="2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1.48148E-6 L -0.00469 0.01343 C -0.00538 0.01644 -0.00608 0.01898 -0.00677 0.02222 C -0.00712 0.02361 -0.00729 0.02546 -0.00764 0.02685 C -0.00816 0.02894 -0.00816 0.03125 -0.00955 0.0331 C -0.01024 0.03333 -0.01111 0.03403 -0.01163 0.03496 C -0.01233 0.03611 -0.01267 0.0375 -0.01354 0.03866 C -0.02049 0.04746 -0.01667 0.04306 -0.02326 0.0456 C -0.02621 0.04676 -0.02899 0.04815 -0.03194 0.04954 C -0.03472 0.0507 -0.0408 0.05185 -0.04271 0.05232 C -0.04358 0.05255 -0.04462 0.05324 -0.04549 0.05347 C -0.04809 0.05394 -0.05069 0.0544 -0.0533 0.05533 C -0.05521 0.05602 -0.05712 0.05648 -0.0592 0.05718 C -0.06146 0.05787 -0.06371 0.05857 -0.06597 0.05926 C -0.06684 0.05949 -0.06788 0.05996 -0.06892 0.06019 C -0.07118 0.06065 -0.07344 0.06088 -0.07569 0.06111 C -0.07865 0.06227 -0.08125 0.06435 -0.08437 0.06505 C -0.08889 0.06621 -0.09358 0.06621 -0.09792 0.0669 C -0.10538 0.06829 -0.10712 0.06898 -0.1125 0.07083 C -0.11632 0.07477 -0.11684 0.07361 -0.11458 0.08079 C -0.11354 0.08333 -0.11181 0.08565 -0.11059 0.08843 C -0.10937 0.09121 -0.10816 0.09421 -0.10677 0.09746 C -0.1059 0.09908 -0.10469 0.10046 -0.10382 0.10208 C -0.09722 0.11621 -0.1033 0.10787 -0.09601 0.11667 C -0.09566 0.11829 -0.09583 0.12014 -0.09514 0.12176 C -0.09358 0.12477 -0.09115 0.12732 -0.08924 0.13056 C -0.08819 0.13195 -0.08733 0.1338 -0.08628 0.13519 C -0.08594 0.13658 -0.08594 0.13796 -0.08542 0.13889 C -0.0849 0.14005 -0.08385 0.14097 -0.08351 0.14213 C -0.08281 0.14398 -0.08299 0.14607 -0.08246 0.14792 C -0.08194 0.14977 -0.08108 0.15185 -0.08056 0.15371 C -0.07882 0.15996 -0.07847 0.16667 -0.07569 0.17222 C -0.075 0.17361 -0.07431 0.17477 -0.07378 0.17639 C -0.07326 0.17708 -0.07309 0.17824 -0.07274 0.17917 C -0.07118 0.18264 -0.07014 0.18611 -0.06788 0.18889 C -0.0658 0.19167 -0.06267 0.19583 -0.06111 0.19861 C -0.05868 0.20324 -0.05937 0.20463 -0.05729 0.20949 C -0.05642 0.21111 -0.05503 0.2125 -0.05434 0.21412 C -0.0467 0.23125 -0.05295 0.22222 -0.04653 0.23079 C -0.04687 0.23264 -0.0467 0.23472 -0.04757 0.23658 C -0.04861 0.23935 -0.05799 0.24421 -0.05816 0.24445 C -0.06163 0.24653 -0.06528 0.24861 -0.06892 0.25046 C -0.07205 0.25185 -0.07552 0.25278 -0.07865 0.25417 C -0.0842 0.25718 -0.08958 0.26065 -0.09514 0.26389 C -0.09774 0.26551 -0.10069 0.26667 -0.10278 0.26875 C -0.10538 0.27153 -0.10816 0.27384 -0.11059 0.27662 C -0.11163 0.27801 -0.1125 0.2794 -0.11354 0.28033 C -0.11424 0.28171 -0.11649 0.2831 -0.11545 0.28357 C -0.11337 0.28426 -0.11094 0.28264 -0.10868 0.28241 C -0.10764 0.28218 -0.10677 0.28171 -0.10573 0.28171 C -0.0934 0.27801 -0.0842 0.2794 -0.06892 0.27847 C -0.06267 0.27662 -0.05642 0.27523 -0.05035 0.27292 C -0.04792 0.27176 -0.04601 0.26921 -0.04358 0.26783 C -0.03837 0.26505 -0.01458 0.25741 -0.01354 0.25718 C -0.00399 0.25486 0.0059 0.25417 0.01563 0.25232 C 0.01892 0.25139 0.02205 0.25093 0.02535 0.25046 C 0.02986 0.24954 0.03889 0.24838 0.03889 0.24861 C 0.04531 0.24514 0.04167 0.24815 0.04566 0.23958 C 0.05035 0.22986 0.05347 0.22477 0.05729 0.21528 C 0.05885 0.21158 0.05972 0.20787 0.06129 0.2044 C 0.06337 0.19977 0.06563 0.19514 0.06806 0.19097 C 0.07014 0.18727 0.07257 0.1838 0.07483 0.18009 C 0.07552 0.17917 0.07674 0.17708 0.07674 0.17732 C 0.07743 0.18611 0.07795 0.19491 0.07882 0.20324 C 0.07917 0.20857 0.08004 0.2132 0.08073 0.21806 C 0.08264 0.23403 0.08229 0.23218 0.08368 0.24537 C 0.08333 0.25278 0.08403 0.25996 0.08264 0.2669 C 0.08073 0.2757 0.07604 0.2838 0.07396 0.29236 C 0.07292 0.2963 0.07205 0.3 0.07101 0.30394 C 0.07049 0.30556 0.06962 0.30718 0.0691 0.3088 C 0.06858 0.31019 0.06892 0.31158 0.06806 0.31273 C 0.06736 0.31343 0.06615 0.31366 0.0651 0.31366 C 0.03924 0.31435 0.01337 0.31435 -0.0125 0.31482 C -0.01806 0.31551 -0.02361 0.31574 -0.02899 0.31667 C -0.0316 0.31713 -0.04097 0.3213 -0.04271 0.32153 C -0.04514 0.32222 -0.04774 0.32222 -0.05035 0.32246 C -0.05104 0.32338 -0.05312 0.32454 -0.05243 0.32546 C -0.05035 0.32755 -0.04705 0.32708 -0.04462 0.32824 C -0.03924 0.33125 -0.03437 0.33496 -0.02899 0.3382 C -0.025 0.34028 -0.02031 0.34236 -0.01649 0.34468 C -0.00972 0.34931 -0.00399 0.35533 0.00295 0.35949 C 0.02361 0.3713 0.01319 0.36551 0.03403 0.37593 C 0.03542 0.37685 0.03663 0.37755 0.03802 0.37801 C 0.04028 0.37917 0.04254 0.37986 0.04479 0.38102 C 0.05747 0.3875 0.04201 0.38102 0.05451 0.38588 C 0.0724 0.41181 0.05451 0.38403 0.06997 0.41505 C 0.07622 0.42755 0.0717 0.42546 0.07882 0.42778 C 0.07899 0.42871 0.08021 0.42963 0.07969 0.43079 C 0.0783 0.4338 0.06701 0.44167 0.06615 0.44236 C 0.06007 0.44861 0.0526 0.45648 0.04566 0.46088 C 0.04479 0.46158 0.04392 0.4625 0.04288 0.46296 C 0.03681 0.46574 0.03385 0.46551 0.02639 0.46713 C 0.01563 0.46667 0.00486 0.46667 -0.00573 0.46574 C -0.01285 0.46528 -0.01996 0.4632 -0.02708 0.46296 C -0.05694 0.46158 -0.04323 0.4625 -0.06788 0.46088 C -0.07083 0.46042 -0.07361 0.45926 -0.07656 0.45903 C -0.08316 0.45833 -0.08993 0.46019 -0.09601 0.4581 C -0.09774 0.45741 -0.09514 0.45463 -0.0941 0.45301 C -0.07743 0.43171 -0.09583 0.4588 -0.07656 0.43958 C -0.07378 0.43658 -0.07552 0.43796 -0.07083 0.43658 C -0.06875 0.43056 -0.06823 0.43171 -0.07865 0.42593 C -0.08559 0.42176 -0.09392 0.42037 -0.10087 0.41621 C -0.11667 0.40671 -0.1099 0.4088 -0.11927 0.40648 C -0.12309 0.39236 -0.12344 0.39028 -0.12812 0.37593 C -0.12899 0.37361 -0.13003 0.37107 -0.13108 0.36829 C -0.13125 0.36621 -0.1316 0.36435 -0.13194 0.3625 C -0.13281 0.35857 -0.13437 0.35625 -0.13194 0.35185 C -0.12865 0.34583 -0.12621 0.3463 -0.12135 0.34398 C -0.10104 0.33449 -0.12222 0.34236 -0.08819 0.33218 L -0.08819 0.33241 C -0.08177 0.33009 -0.07535 0.32755 -0.06892 0.32546 C -0.06371 0.32384 -0.0533 0.32153 -0.0533 0.32176 C -0.04618 0.29792 -0.04896 0.31366 -0.05434 0.2757 C -0.05469 0.27292 -0.05312 0.26945 -0.05521 0.26783 C -0.0599 0.26435 -0.0717 0.2632 -0.0717 0.26343 C -0.07205 0.26204 -0.0724 0.26111 -0.07274 0.26019 C -0.07517 0.25371 -0.07569 0.25324 -0.07865 0.24722 C -0.07951 0.24306 -0.08021 0.23866 -0.08142 0.23449 C -0.08194 0.23333 -0.08299 0.23241 -0.08351 0.23079 C -0.08403 0.22894 -0.08437 0.22477 -0.08437 0.225 " pathEditMode="relative" rAng="0" ptsTypes="AAAAAAAAAAAAAAAAAAAAAAAAAAAAAAAAAAAAAAAAAAAAAAAAAAAAAAAAAAAAAAAAAAAAAAAAAAAAAAAAAAAAAAAAAAAAAAAAAAAAAAAAAAAAAAAAAAAAAAAA">
                                      <p:cBhvr>
                                        <p:cTn id="2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33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87 -0.00046 L -0.00087 -0.00046 L -0.01545 0.00579 C -0.01875 0.00718 -0.02205 0.00833 -0.02517 0.00972 C -0.02622 0.01019 -0.02708 0.01088 -0.02812 0.01111 C -0.0309 0.01181 -0.03385 0.01181 -0.03681 0.01227 C -0.03854 0.01273 -0.0401 0.01343 -0.04167 0.01366 C -0.04583 0.01435 -0.05017 0.01458 -0.05434 0.01505 L -0.06892 0.0162 L -0.06892 0.0162 C -0.07344 0.01458 -0.07795 0.01273 -0.08247 0.01111 C -0.08403 0.01042 -0.08576 0.01019 -0.08733 0.00972 C -0.08993 0.00903 -0.09236 0.00764 -0.09514 0.00718 L -0.10382 0.00579 L -0.10382 0.00579 C -0.10503 0.00926 -0.1066 0.01273 -0.10764 0.0162 C -0.11059 0.02477 -0.10642 0.01551 -0.11059 0.02407 C -0.11181 0.03519 -0.11163 0.03009 -0.11163 0.03958 L -0.11163 0.03958 C -0.09497 0.06389 -0.10903 0.04491 -0.09323 0.06296 C -0.09167 0.06435 -0.0908 0.06667 -0.08924 0.06806 C -0.08559 0.07176 -0.08108 0.07431 -0.0776 0.07847 C -0.07535 0.08102 -0.07309 0.0838 -0.07083 0.08611 C -0.06858 0.08843 -0.06615 0.09005 -0.06406 0.09259 C -0.0625 0.09444 -0.06163 0.09722 -0.06007 0.09907 C -0.05903 0.10069 -0.05747 0.10139 -0.05625 0.10301 C -0.05451 0.10532 -0.05312 0.10833 -0.05139 0.11065 C -0.05017 0.11227 -0.04878 0.11319 -0.04757 0.11458 C -0.04288 0.12014 -0.04549 0.11991 -0.04271 0.11991 L -0.04271 0.11991 C -0.04462 0.12454 -0.04583 0.13009 -0.04844 0.13403 C -0.05139 0.13843 -0.05556 0.14097 -0.0592 0.14444 C -0.06181 0.14699 -0.06441 0.14954 -0.06684 0.15208 C -0.06944 0.15486 -0.07205 0.15764 -0.07465 0.15995 C -0.0783 0.16296 -0.08247 0.16505 -0.08542 0.16898 C -0.08594 0.16991 -0.08663 0.17083 -0.08733 0.17153 C -0.08976 0.17384 -0.09514 0.17801 -0.09514 0.17801 L -0.09601 0.18194 L -0.09601 0.18194 C -0.08958 0.1838 -0.08299 0.18519 -0.07656 0.18704 C -0.07465 0.18773 -0.07274 0.18912 -0.07083 0.18981 C -0.06701 0.19097 -0.06302 0.1912 -0.0592 0.19236 C -0.05486 0.19375 -0.05069 0.19537 -0.04653 0.19745 C -0.04306 0.19931 -0.04062 0.20324 -0.03681 0.20394 C -0.03594 0.20417 -0.0349 0.20394 -0.03385 0.20394 L -0.03299 0.20532 C -0.03264 0.21181 -0.03247 0.21829 -0.03194 0.22477 C -0.03125 0.23519 -0.02899 0.25579 -0.02899 0.25579 C -0.02865 0.26273 -0.02865 0.26968 -0.02812 0.27639 C -0.02691 0.29144 -0.02708 0.27245 -0.02708 0.28287 L -0.02708 0.28287 C -0.02865 0.28588 -0.02986 0.28958 -0.03194 0.29213 C -0.0342 0.29468 -0.03698 0.29653 -0.03976 0.29838 C -0.06719 0.31829 -0.0434 0.30139 -0.06892 0.31412 C -0.08177 0.32037 -0.07622 0.32083 -0.08924 0.32963 C -0.09271 0.33171 -0.09635 0.3331 -0.1 0.33472 C -0.10156 0.33681 -0.10295 0.33958 -0.10486 0.3412 C -0.10573 0.34213 -0.10677 0.34282 -0.10764 0.34375 C -0.10868 0.34491 -0.11059 0.34769 -0.11059 0.34769 L -0.10573 0.35023 C -0.09861 0.35255 -0.09097 0.35231 -0.08437 0.35671 C -0.08316 0.35764 -0.08194 0.35903 -0.08056 0.35926 C -0.07344 0.36111 -0.06615 0.36134 -0.0592 0.36319 L -0.04462 0.36713 C -0.04201 0.36782 -0.03941 0.36852 -0.03681 0.36968 C -0.03455 0.37083 -0.03229 0.37245 -0.03003 0.37361 C -0.02743 0.37477 -0.02483 0.37523 -0.02222 0.37616 C -0.01024 0.38102 -0.02378 0.37639 -0.01354 0.38125 C -0.01128 0.38241 -0.00903 0.3831 -0.00677 0.38403 C -0.00538 0.38449 -0.00278 0.38519 -0.00278 0.38519 L -0.07378 0.44861 L -0.08351 0.45509 L -0.08056 0.45509 C -0.07326 0.45741 -0.05174 0.46366 -0.04549 0.46806 C -0.03281 0.47731 -0.03889 0.475 -0.02812 0.47708 C -0.01476 0.48981 -0.02795 0.47894 -0.01441 0.48611 C 0.00434 0.49653 -0.01285 0.48912 0.00208 0.49653 C 0.00226 0.49676 0.0026 0.49653 0.00295 0.49653 L 0.00399 0.49653 C 0.00469 0.49144 0.00573 0.48634 0.0059 0.48102 C 0.00625 0.46435 0.00538 0.45833 0.00399 0.44468 C 0.00503 0.42153 0.00486 0.43009 0.00486 0.41898 L 0.00486 0.4162 C -0.01233 0.39028 0.00781 0.41898 -0.01354 0.39421 C -0.0151 0.39259 -0.01632 0.39005 -0.01736 0.38773 C -0.02153 0.3794 -0.02431 0.36968 -0.02899 0.36204 C -0.04167 0.3419 -0.03628 0.35347 -0.04271 0.33472 C -0.04497 0.32824 -0.04462 0.33171 -0.04462 0.32708 L -0.12413 0.29838 L -0.12413 0.29838 C -0.11806 0.29606 -0.10712 0.2919 -0.10191 0.28819 C -0.08872 0.27847 -0.08906 0.27431 -0.0776 0.26343 C -0.0658 0.25255 -0.07187 0.26227 -0.06215 0.24931 C -0.06024 0.24699 -0.05729 0.24144 -0.05729 0.24144 " pathEditMode="relative" ptsTypes="AAAAAAAAAAAAAAAAAAAAAAAAAAAAAAAAAAAAAAAAAAAAAAAAAAAAAAAAAAAAAAAAAAAAAAAAAAAAAAAAAAAAAAAAAAAAAA">
                                      <p:cBhvr>
                                        <p:cTn id="3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7 0.00301 L 0.0007 0.00301 C 0.00313 0.00602 0.00608 0.00857 0.00834 0.01204 C 0.01598 0.02315 0.00539 0.01181 0.01233 0.02107 C 0.01476 0.02431 0.01702 0.02547 0.01997 0.02755 C 0.02327 0.03195 0.02396 0.03102 0.01615 0.03658 C 0.01476 0.0375 0.01285 0.03727 0.01129 0.03774 C 0.00834 0.03866 0.00539 0.03936 0.00261 0.04051 C -0.01007 0.04514 0.00677 0.04121 -0.00902 0.04422 C -0.01076 0.04514 -0.01232 0.04584 -0.01389 0.047 C -0.01632 0.04838 -0.0184 0.0507 -0.02066 0.05209 C -0.02569 0.0551 -0.03194 0.05672 -0.03715 0.05857 C -0.03854 0.0595 -0.03993 0.06019 -0.04114 0.06112 C -0.04305 0.06274 -0.04479 0.06528 -0.04687 0.06621 C -0.04809 0.0669 -0.04948 0.06621 -0.05086 0.06621 L -0.05086 0.0676 C -0.04027 0.10417 -0.05156 0.07176 -0.04114 0.09098 C -0.03975 0.09329 -0.03958 0.0963 -0.03819 0.09862 C -0.03593 0.10255 -0.03246 0.10487 -0.03038 0.10903 L -0.02656 0.1169 L -0.02656 0.1169 L -0.10312 0.11806 C -0.10451 0.11806 -0.10573 0.11922 -0.10711 0.11945 C -0.10798 0.11968 -0.10902 0.11945 -0.11007 0.11945 L -0.11198 0.11945 C -0.11163 0.1213 -0.10764 0.14607 -0.10607 0.15301 C -0.10277 0.16852 -0.10451 0.16019 -0.10034 0.17246 C -0.09479 0.18866 -0.10052 0.17315 -0.09739 0.18149 L -0.09739 0.18149 C -0.10295 0.18195 -0.10833 0.18195 -0.11389 0.18287 C -0.15764 0.19051 -0.09392 0.18357 -0.1401 0.18797 C -0.14687 0.19399 -0.13836 0.18681 -0.14774 0.19306 C -0.14878 0.19399 -0.14965 0.19491 -0.15069 0.19584 C -0.15191 0.19676 -0.1533 0.19746 -0.15468 0.19838 C -0.15625 0.19954 -0.15937 0.20232 -0.15937 0.20232 L -0.15937 0.20232 C -0.15711 0.20487 -0.15486 0.20718 -0.1526 0.20996 C -0.14878 0.21528 -0.15312 0.21343 -0.14687 0.21783 C -0.13993 0.22246 -0.13229 0.22547 -0.12552 0.23079 C -0.10208 0.24838 -0.11145 0.24468 -0.0993 0.24885 C -0.09826 0.24977 -0.09739 0.2507 -0.09635 0.25139 C -0.08819 0.25649 -0.08246 0.25649 -0.07413 0.26436 C -0.07187 0.26644 -0.06979 0.26899 -0.06736 0.27084 C -0.06614 0.27176 -0.06336 0.27223 -0.06336 0.27223 L -0.06336 0.27223 C -0.06961 0.28195 -0.0743 0.29399 -0.08177 0.30186 C -0.1033 0.32454 -0.09392 0.31528 -0.11007 0.33033 C -0.11059 0.33172 -0.11111 0.33311 -0.11198 0.33426 C -0.1151 0.33866 -0.1217 0.34723 -0.1217 0.34723 L -0.1217 0.34723 L -0.10711 0.35232 C -0.10555 0.35301 -0.10382 0.35301 -0.10225 0.35371 C -0.0967 0.35602 -0.09114 0.35857 -0.08576 0.36135 C -0.07795 0.36551 -0.06857 0.37292 -0.06059 0.3757 C -0.05121 0.37871 -0.04132 0.37825 -0.03229 0.38218 L -0.02656 0.38473 L 0.00261 0.37176 L 0.00747 0.32917 L -0.01788 0.30973 L -0.01788 0.30973 C -0.02014 0.30579 -0.02257 0.30209 -0.02465 0.29792 C -0.02621 0.29468 -0.0302 0.28287 -0.03142 0.27871 C -0.03211 0.27616 -0.03298 0.27362 -0.03333 0.27084 C -0.03368 0.26875 -0.03333 0.26644 -0.03333 0.26436 L -0.03333 0.26436 C -0.03593 0.26737 -0.03854 0.27037 -0.04114 0.27338 C -0.04444 0.27755 -0.04739 0.28241 -0.05086 0.28635 C -0.05295 0.28889 -0.05538 0.29051 -0.05764 0.29283 C -0.06198 0.29746 -0.06614 0.30232 -0.07014 0.30718 C -0.07482 0.3125 -0.07135 0.30973 -0.075 0.31227 L -0.075 0.31227 C -0.08854 0.3213 -0.07708 0.31459 -0.09444 0.3213 C -0.09843 0.32292 -0.10208 0.32524 -0.10607 0.32639 C -0.11215 0.32848 -0.12691 0.33334 -0.13038 0.33565 L -0.14583 0.34584 L -0.14583 0.34584 C -0.13784 0.37778 -0.14618 0.34931 -0.13819 0.36922 C -0.13472 0.37778 -0.13246 0.38704 -0.12847 0.39514 C -0.12777 0.3963 -0.12691 0.39746 -0.12656 0.39908 C -0.12569 0.40139 -0.12448 0.40672 -0.12448 0.40672 L -0.12448 0.40672 C -0.11996 0.42755 -0.12239 0.4125 -0.12066 0.43774 C -0.12048 0.44075 -0.12014 0.44399 -0.11961 0.44676 C -0.11944 0.44862 -0.11875 0.45209 -0.11875 0.45209 L -0.11961 0.45325 C -0.12517 0.45649 -0.13055 0.45973 -0.13611 0.4625 C -0.13854 0.46366 -0.14392 0.46528 -0.14687 0.46621 C -0.15 0.46899 -0.15295 0.47246 -0.15659 0.47408 L -0.15937 0.47547 L -0.15937 0.47547 C -0.15486 0.47963 -0.15052 0.48403 -0.14583 0.4882 C -0.14427 0.48982 -0.14253 0.49075 -0.14097 0.49213 C -0.13906 0.49422 -0.13732 0.49676 -0.13524 0.49862 C -0.13437 0.49931 -0.13316 0.49931 -0.13229 0.5 C -0.12708 0.50325 -0.12187 0.50695 -0.11684 0.51019 L -0.10225 0.4676 " pathEditMode="relative" ptsTypes="AAAAAAAAAAAAAAAAAAAAAAAAAAAAAAAAAAAAAAAAAAAAAAAAAAAAAAAAAAAAAAAAAAAAAAAAAAAAAAAAAAAAAAAAAAAAAAAA">
                                      <p:cBhvr>
                                        <p:cTn id="3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22 0.0007 L -0.00122 0.0007 C -0.00243 0.00486 -0.00452 0.00903 -0.00504 0.01343 C -0.00573 0.01945 -0.00348 0.02384 -0.00209 0.02917 C -0.00139 0.03195 -0.0007 0.03496 -0.00018 0.0382 C 0.00052 0.0419 0.00104 0.04584 0.00173 0.04977 C 0.00208 0.05139 0.00243 0.05324 0.00277 0.05486 C 0.00312 0.05718 0.0033 0.05926 0.00364 0.06134 C 0.00399 0.0632 0.00451 0.06482 0.00468 0.06667 C 0.00486 0.0713 0.00468 0.07616 0.00468 0.08079 L 0.00468 0.08079 C -0.00018 0.08033 -0.00504 0.08056 -0.0099 0.07963 C -0.01389 0.07871 -0.01754 0.07662 -0.02153 0.0757 C -0.0257 0.07454 -0.04723 0.06968 -0.05747 0.06783 C -0.07709 0.06435 -0.06719 0.06621 -0.08264 0.06389 L -0.09132 0.06273 L -0.09132 0.06273 C -0.09427 0.07084 -0.0974 0.07894 -0.10018 0.08727 C -0.1007 0.08889 -0.10052 0.09074 -0.10104 0.09236 C -0.10157 0.09398 -0.10261 0.09491 -0.10313 0.0963 C -0.10573 0.10394 -0.10816 0.11181 -0.11077 0.11968 C -0.11216 0.12361 -0.11285 0.12801 -0.11476 0.13125 C -0.11563 0.1331 -0.11684 0.13449 -0.11754 0.13658 C -0.12327 0.15 -0.11459 0.13519 -0.12344 0.15209 C -0.12934 0.16343 -0.12431 0.1507 -0.12726 0.15857 L -0.12726 0.15857 C -0.12448 0.15926 -0.12153 0.16019 -0.11858 0.16111 C -0.11667 0.16158 -0.11476 0.16181 -0.11268 0.16227 C -0.11042 0.16297 -0.10816 0.16412 -0.10591 0.16505 C -0.104 0.16574 -0.10209 0.16644 -0.10018 0.16759 C -0.09688 0.16945 -0.09393 0.17269 -0.09045 0.17408 L -0.07587 0.17917 C -0.07084 0.1838 -0.07466 0.18102 -0.06615 0.1831 C -0.06285 0.1838 -0.05973 0.18472 -0.05643 0.18565 C -0.05174 0.18704 -0.05504 0.18704 -0.05261 0.18704 L -0.05261 0.18704 C -0.05104 0.19074 -0.04948 0.19468 -0.04775 0.19861 C -0.04723 0.2 -0.04636 0.20116 -0.04584 0.20255 C -0.04462 0.20533 -0.04393 0.20857 -0.04289 0.21158 C -0.04167 0.21505 -0.04028 0.21852 -0.03907 0.22199 C -0.03837 0.22361 -0.03802 0.2257 -0.03698 0.22709 C -0.03577 0.22871 -0.0342 0.23033 -0.03316 0.23218 C -0.03229 0.2338 -0.03195 0.23565 -0.03125 0.2375 C -0.029 0.24259 -0.02709 0.24815 -0.02448 0.25301 C -0.02344 0.25463 -0.0224 0.25625 -0.02153 0.2581 C -0.02153 0.2581 -0.0191 0.26459 -0.01858 0.26597 L -0.01771 0.26852 C -0.02309 0.2706 -0.02865 0.27315 -0.0342 0.275 C -0.04375 0.27824 -0.05417 0.27871 -0.0632 0.28403 C -0.07223 0.28912 -0.06754 0.2875 -0.07691 0.28912 C -0.08247 0.29931 -0.07657 0.29097 -0.08368 0.2956 C -0.09098 0.30047 -0.09775 0.30625 -0.10504 0.31111 C -0.10591 0.31181 -0.10695 0.31181 -0.10799 0.3125 C -0.1125 0.31621 -0.11771 0.31898 -0.12153 0.32408 L -0.12344 0.32662 L -0.12344 0.32662 C -0.07848 0.32269 -0.104 0.32408 -0.0467 0.32408 L -0.04584 0.32408 C -0.04445 0.33009 -0.04323 0.33611 -0.04184 0.34236 C -0.04115 0.3456 -0.0408 0.34931 -0.03993 0.35255 C -0.03907 0.35648 -0.03785 0.36042 -0.03698 0.36435 C -0.03594 0.36945 -0.03559 0.37477 -0.0342 0.37986 C -0.03108 0.39121 -0.02726 0.40232 -0.02344 0.41343 C -0.02205 0.41759 -0.02032 0.4213 -0.01858 0.425 C -0.01615 0.43033 -0.01094 0.44074 -0.01094 0.44074 L -0.07969 0.43542 L -0.08664 0.43542 C -0.09115 0.42685 -0.09497 0.41759 -0.10018 0.40949 C -0.10209 0.40648 -0.10417 0.40371 -0.10591 0.40047 C -0.10973 0.39375 -0.1132 0.38681 -0.11667 0.37986 C -0.12813 0.35579 -0.11667 0.37685 -0.12448 0.36297 L -0.12639 0.35509 L -0.12639 0.35509 C -0.12952 0.35556 -0.13282 0.35556 -0.13611 0.35648 C -0.13716 0.35695 -0.13785 0.3588 -0.13889 0.35903 C -0.14271 0.36042 -0.1467 0.36065 -0.15052 0.36158 C -0.15157 0.36204 -0.15243 0.36273 -0.15348 0.36297 C -0.15712 0.36389 -0.16059 0.36459 -0.16424 0.36551 C -0.16511 0.36574 -0.16702 0.3669 -0.16702 0.3669 " pathEditMode="relative" ptsTypes="AAAAAAAAAAAAAAAAAAAAAAAAAAAAAAAAAAAAAAAAAAAAAAAAAAAAAAAAAAAAAAAAAAAAAAAAAAAAAAA">
                                      <p:cBhvr>
                                        <p:cTn id="3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348 0.25116 L -0.00052 0.00024 C 0.03716 0.0132 0.00886 0.00047 0.03351 0.0169 C 0.03473 0.01783 0.03594 0.01875 0.03733 0.01945 C 0.03924 0.02061 0.04323 0.02223 0.04323 0.02223 C 0.05382 0.03149 0.0375 0.0176 0.05 0.02593 C 0.05209 0.02732 0.05573 0.03125 0.05573 0.03125 C 0.06823 0.05625 0.05104 0.02084 0.0625 0.04792 C 0.06424 0.05209 0.06719 0.05533 0.06841 0.05973 C 0.0691 0.06181 0.06945 0.06413 0.07032 0.06621 C 0.07205 0.07014 0.07483 0.07338 0.07709 0.07639 C 0.0783 0.08033 0.07934 0.0845 0.08108 0.0882 C 0.08125 0.08866 0.0816 0.08889 0.08195 0.08936 L 0.08195 0.08936 C 0.07778 0.09746 0.07483 0.1044 0.06736 0.1088 C 0.06459 0.11065 0.06163 0.11227 0.05868 0.11413 C 0.05278 0.1176 0.05434 0.11598 0.05191 0.11922 L 0.05087 0.12061 C 0.05261 0.12477 0.05348 0.12987 0.05573 0.13334 C 0.05782 0.13658 0.06111 0.13727 0.06354 0.13982 C 0.08334 0.16112 0.05782 0.13936 0.07813 0.15278 C 0.08021 0.15417 0.08195 0.15649 0.08386 0.15811 C 0.08542 0.15903 0.08716 0.1595 0.08872 0.16065 C 0.09306 0.16343 0.09028 0.1632 0.09271 0.1632 L 0.09271 0.1632 C 0.09098 0.17663 0.08993 0.19005 0.08785 0.20325 C 0.08698 0.20857 0.08507 0.21366 0.08386 0.21875 C 0.08299 0.22315 0.08282 0.22755 0.08195 0.23172 C 0.08177 0.23311 0.08125 0.2345 0.08108 0.23565 C 0.079 0.24468 0.079 0.24167 0.079 0.24607 L 0.079 0.25116 C 0.0849 0.26528 0.08646 0.27107 0.09757 0.28357 C 0.10209 0.28866 0.1066 0.29399 0.11111 0.29908 C 0.11806 0.30672 0.1125 0.29977 0.11684 0.30556 L 0.11684 0.30556 C 0.12205 0.29746 0.12674 0.28866 0.13247 0.28102 C 0.13473 0.27801 0.13716 0.27524 0.13924 0.272 C 0.14236 0.2669 0.14479 0.26135 0.14792 0.25649 C 0.15035 0.25278 0.1533 0.24954 0.15573 0.24607 C 0.15764 0.24352 0.16476 0.23125 0.16736 0.22917 C 0.17257 0.225 0.17223 0.22778 0.17223 0.22408 L 0.17223 0.22408 C 0.17257 0.2176 0.17327 0.21112 0.17327 0.20463 C 0.17327 0.19769 0.17188 0.19167 0.17032 0.18519 C 0.1691 0.1801 0.16771 0.17477 0.1665 0.16968 C 0.16615 0.16621 0.16598 0.16274 0.16545 0.15926 C 0.16337 0.14607 0.16354 0.15579 0.16354 0.14908 L 0.16354 0.14908 C 0.12795 0.15371 0.15052 0.15163 0.09566 0.15163 L 0.01702 0.14514 L 0.04705 0.09838 L 0.04705 0.09838 C 0.04879 0.12107 0.0467 0.10394 0.05382 0.13334 C 0.06788 0.19121 0.0474 0.11459 0.06736 0.18264 C 0.07188 0.19792 0.0724 0.20579 0.07622 0.22269 C 0.07761 0.2294 0.07969 0.23565 0.08108 0.24213 C 0.0816 0.24514 0.08212 0.24838 0.08299 0.25116 C 0.08507 0.2588 0.0849 0.25394 0.0849 0.25764 L 0.0849 0.25764 C 0.08195 0.27987 0.08525 0.26551 0.07518 0.2875 C 0.0724 0.29329 0.07014 0.29954 0.06736 0.30556 C 0.06667 0.30741 0.06545 0.30903 0.06459 0.31065 C 0.06181 0.31598 0.05973 0.32153 0.05677 0.32639 C 0.05486 0.3294 0.05191 0.33102 0.05 0.33403 C 0.01736 0.38797 0.0375 0.36088 0.02761 0.37408 L 0.02761 0.37408 C 0.02674 0.37894 0.02587 0.3838 0.02466 0.38843 C 0.01771 0.41621 0.01979 0.40186 0.01407 0.42987 C 0.01007 0.44931 0.01025 0.44445 0.01025 0.45325 L 0.01025 0.45325 C 0.00295 0.48496 0.01077 0.44954 0.00538 0.47639 C 0.00504 0.47778 0.00452 0.47894 0.00434 0.48033 C 0.00104 0.49908 0.00434 0.48727 -0.00052 0.50232 C -0.00173 0.51783 -0.00139 0.51088 -0.00139 0.52315 L -0.00139 0.5257 C 0.00504 0.52639 0.01146 0.52686 0.01788 0.52825 C 0.03924 0.53241 0.03073 0.53218 0.04323 0.53218 L 0.04514 0.53334 C 0.05122 0.53588 0.05729 0.53889 0.06354 0.54121 C 0.06927 0.54329 0.07518 0.54445 0.08108 0.5463 C 0.08299 0.547 0.0849 0.54815 0.08681 0.54885 C 0.09236 0.55116 0.09792 0.55325 0.1033 0.55533 C 0.10521 0.55625 0.1092 0.55811 0.1092 0.55811 L 0.12379 0.53079 L 0.1257 0.51667 L 0.12466 0.47639 L 0.11788 0.4375 C 0.16146 0.43056 0.14427 0.43125 0.16927 0.43125 L 0.16927 0.43125 C 0.17448 0.425 0.18004 0.41945 0.1849 0.41297 L 0.18785 0.40903 L 0.1849 0.35348 L 0.14514 0.33403 C 0.13889 0.33056 0.13247 0.32801 0.12657 0.32362 C 0.12344 0.3213 0.11788 0.31459 0.11788 0.31459 L 0.11788 0.31459 C 0.11684 0.32107 0.11632 0.32778 0.11493 0.33403 C 0.10955 0.36019 0.11389 0.34051 0.1092 0.34954 C 0.10174 0.36389 0.10712 0.35625 0.10243 0.3625 L 0.10243 0.3625 C 0.1033 0.3669 0.10365 0.37153 0.10521 0.37547 C 0.1066 0.37871 0.10938 0.38056 0.11111 0.38334 C 0.11459 0.38866 0.11736 0.39468 0.12084 0.4 C 0.12205 0.40186 0.12344 0.40348 0.12466 0.40533 C 0.12552 0.40649 0.12657 0.40903 0.12657 0.40903 L 0.12657 0.40903 C 0.1217 0.4125 0.11702 0.41644 0.11216 0.41945 C 0.10417 0.42431 0.1007 0.42477 0.09271 0.42732 C 0.09167 0.42801 0.09063 0.42894 0.08976 0.42987 C 0.08907 0.43056 0.08785 0.43241 0.08785 0.43241 " pathEditMode="relative" ptsTypes="AAAAAAAAAAAAAAAAAAAAAAAAAAAAAAAAAAAAAAAAAAAAAAAAAAAAAAAAAAAAAAAAAAAAAAAAAAAAAAAAAAAAAAAAAAAAAAAAAAAAAAAAAAAAAA">
                                      <p:cBhvr>
                                        <p:cTn id="37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27816-67E4-4D30-8264-7D4CB93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BF4FE-6C24-4D89-A735-CE657020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9066"/>
            <a:ext cx="78486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3EF08-D3FE-426B-9C5E-C91929C500CC}"/>
              </a:ext>
            </a:extLst>
          </p:cNvPr>
          <p:cNvSpPr txBox="1"/>
          <p:nvPr/>
        </p:nvSpPr>
        <p:spPr>
          <a:xfrm>
            <a:off x="3771901" y="5725180"/>
            <a:ext cx="51053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L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.10</a:t>
            </a:r>
            <a:r>
              <a:rPr lang="vi-VN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[kJ]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5F6BC-9C72-430F-A72F-C35A424A18E0}"/>
              </a:ext>
            </a:extLst>
          </p:cNvPr>
          <p:cNvSpPr txBox="1"/>
          <p:nvPr/>
        </p:nvSpPr>
        <p:spPr>
          <a:xfrm rot="16200000">
            <a:off x="-393414" y="2527012"/>
            <a:ext cx="2895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62CB7-1ABC-4A0B-A376-C9D222A69CA1}"/>
              </a:ext>
            </a:extLst>
          </p:cNvPr>
          <p:cNvSpPr txBox="1"/>
          <p:nvPr/>
        </p:nvSpPr>
        <p:spPr>
          <a:xfrm rot="16200000">
            <a:off x="-302287" y="2579407"/>
            <a:ext cx="2895600" cy="731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235A0-7970-4CF7-BFC9-908D6092AABF}"/>
              </a:ext>
            </a:extLst>
          </p:cNvPr>
          <p:cNvSpPr txBox="1"/>
          <p:nvPr/>
        </p:nvSpPr>
        <p:spPr>
          <a:xfrm>
            <a:off x="0" y="3535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BỐ NĂNG LƯỢNG THEO SỐ PHÂN TỬ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D5CED093-9F76-41D1-98E6-7F7D759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6196C2-C69B-4B32-B2B9-DC037304EF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1D9A70-ED9E-4E72-9E02-B3BC8359F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04800" y="0"/>
            <a:ext cx="9753600" cy="3733800"/>
          </a:xfrm>
        </p:spPr>
        <p:txBody>
          <a:bodyPr/>
          <a:lstStyle/>
          <a:p>
            <a:pPr marL="398463" indent="0" eaLnBrk="1" hangingPunct="1">
              <a:lnSpc>
                <a:spcPct val="150000"/>
              </a:lnSpc>
              <a:buNone/>
            </a:pP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HIỆT ĐỘNG HÓA HỌC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9438" lvl="1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9438" lvl="1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ra: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vi-VN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  -  T.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  &lt;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</a:p>
          <a:p>
            <a:pPr marL="579438" lvl="1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RTlnK</a:t>
            </a:r>
            <a:r>
              <a:rPr lang="en-US" altLang="en-US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62AEBE8E-A59A-4062-B400-6B6705F3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3427520"/>
            <a:ext cx="9448800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233363" indent="-66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5938" indent="-1174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98463" lvl="1" indent="0" eaLnBrk="1" hangingPunct="1">
              <a:spcBef>
                <a:spcPct val="0"/>
              </a:spcBef>
              <a:buNone/>
            </a:pP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ỘNG HÓA HỌC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8296A-5EC0-464A-A27F-313F3B67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7586" name="Picture 2" descr="Kết quả hình ảnh cho energy to reaction collision">
            <a:extLst>
              <a:ext uri="{FF2B5EF4-FFF2-40B4-BE49-F238E27FC236}">
                <a16:creationId xmlns:a16="http://schemas.microsoft.com/office/drawing/2014/main" id="{C09E6D6D-3A87-4C81-BF3F-204E67C5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853440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2DEAB-5ED2-4E6C-B933-A096A5B3AEA9}"/>
              </a:ext>
            </a:extLst>
          </p:cNvPr>
          <p:cNvSpPr txBox="1"/>
          <p:nvPr/>
        </p:nvSpPr>
        <p:spPr>
          <a:xfrm rot="16200000">
            <a:off x="-396240" y="3274564"/>
            <a:ext cx="292608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72E2C-C21A-4E4A-8B66-758B736684A2}"/>
              </a:ext>
            </a:extLst>
          </p:cNvPr>
          <p:cNvSpPr txBox="1"/>
          <p:nvPr/>
        </p:nvSpPr>
        <p:spPr>
          <a:xfrm>
            <a:off x="2171700" y="574518"/>
            <a:ext cx="3276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SỐ PHÂN TỬ KHÔNG ĐỦ NĂNG 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ỢNG ĐỂ P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7DA17-5264-4614-8B1E-CEAD32DEAD7E}"/>
              </a:ext>
            </a:extLst>
          </p:cNvPr>
          <p:cNvSpPr txBox="1"/>
          <p:nvPr/>
        </p:nvSpPr>
        <p:spPr>
          <a:xfrm>
            <a:off x="2705100" y="5912662"/>
            <a:ext cx="5486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E*- NĂNG L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HOẠT HÓA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CC7DA-9AE0-4336-85D6-F0116B1E4C3D}"/>
              </a:ext>
            </a:extLst>
          </p:cNvPr>
          <p:cNvSpPr txBox="1"/>
          <p:nvPr/>
        </p:nvSpPr>
        <p:spPr>
          <a:xfrm>
            <a:off x="5729900" y="2069116"/>
            <a:ext cx="3048000" cy="1645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8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 HOẠT ĐỘNG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381A-871F-4CAB-B1F2-3D9BB2E81C5C}"/>
              </a:ext>
            </a:extLst>
          </p:cNvPr>
          <p:cNvSpPr txBox="1"/>
          <p:nvPr/>
        </p:nvSpPr>
        <p:spPr>
          <a:xfrm>
            <a:off x="1066800" y="55552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B3702-F266-4266-BB46-1FCC8AD2F05D}"/>
                  </a:ext>
                </a:extLst>
              </p:cNvPr>
              <p:cNvSpPr txBox="1"/>
              <p:nvPr/>
            </p:nvSpPr>
            <p:spPr>
              <a:xfrm>
                <a:off x="263739" y="457200"/>
                <a:ext cx="8839202" cy="685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 TỬ HOẠT ĐỘNG: E </a:t>
                </a:r>
                <a:r>
                  <a:rPr lang="en-US" sz="32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2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2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en-US" sz="32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E</a:t>
                </a:r>
                <a:r>
                  <a:rPr lang="en-US" altLang="en-US" sz="3200" b="1" baseline="30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endParaRPr lang="en-US" sz="3200" b="1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tịnh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quay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mạnh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vi-VN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lk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Dao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mạnh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vi-V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ơ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electron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vi-VN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B3702-F266-4266-BB46-1FCC8AD2F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" y="457200"/>
                <a:ext cx="8839202" cy="6858000"/>
              </a:xfrm>
              <a:prstGeom prst="rect">
                <a:avLst/>
              </a:prstGeom>
              <a:blipFill>
                <a:blip r:embed="rId3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6A4-02AB-477B-875C-0B3F5CD9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797">
            <a:off x="6553200" y="1562614"/>
            <a:ext cx="2590801" cy="1795182"/>
          </a:xfrm>
          <a:prstGeom prst="rect">
            <a:avLst/>
          </a:prstGeom>
        </p:spPr>
      </p:pic>
      <p:pic>
        <p:nvPicPr>
          <p:cNvPr id="2052" name="Picture 4" descr="Kết quả hình ảnh cho molecular hydro  wiki">
            <a:extLst>
              <a:ext uri="{FF2B5EF4-FFF2-40B4-BE49-F238E27FC236}">
                <a16:creationId xmlns:a16="http://schemas.microsoft.com/office/drawing/2014/main" id="{11D7330C-8E0E-44C4-854A-7111269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7849" y="2036095"/>
            <a:ext cx="1157709" cy="8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E1EC5-0225-461B-9101-FDF00619633D}"/>
              </a:ext>
            </a:extLst>
          </p:cNvPr>
          <p:cNvSpPr txBox="1"/>
          <p:nvPr/>
        </p:nvSpPr>
        <p:spPr>
          <a:xfrm>
            <a:off x="609600" y="4703224"/>
            <a:ext cx="8991599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ĐỊNH HƯỚNG KHÔNG THUẬN LỢI</a:t>
            </a:r>
          </a:p>
          <a:p>
            <a:pPr>
              <a:lnSpc>
                <a:spcPct val="150000"/>
              </a:lnSpc>
            </a:pP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YẾU TỐ KHÔNG GIAN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C2680-58FB-473B-B359-A6B37F80EA5E}"/>
              </a:ext>
            </a:extLst>
          </p:cNvPr>
          <p:cNvSpPr txBox="1"/>
          <p:nvPr/>
        </p:nvSpPr>
        <p:spPr>
          <a:xfrm>
            <a:off x="687145" y="1222337"/>
            <a:ext cx="758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vi-VN" sz="30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4155-9C10-460F-B759-93BEB6B8420F}"/>
              </a:ext>
            </a:extLst>
          </p:cNvPr>
          <p:cNvSpPr txBox="1"/>
          <p:nvPr/>
        </p:nvSpPr>
        <p:spPr>
          <a:xfrm>
            <a:off x="7835602" y="1063483"/>
            <a:ext cx="621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rgbClr val="9900CC"/>
                </a:solidFill>
              </a:rPr>
              <a:t>B</a:t>
            </a:r>
            <a:r>
              <a:rPr lang="vi-VN" sz="3000" b="1" baseline="-25000" dirty="0">
                <a:solidFill>
                  <a:srgbClr val="9900CC"/>
                </a:solidFill>
              </a:rPr>
              <a:t>2</a:t>
            </a:r>
            <a:endParaRPr lang="en-US" sz="3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-1.48148E-6 L -3.61111E-6 0.00023 C 0.00278 -0.00046 0.00573 -0.00139 0.00868 -0.00139 C 0.01198 -0.00139 0.01511 -0.00046 0.01841 -1.48148E-6 C 0.02292 0.00046 0.02743 0.00093 0.03195 0.00116 C 0.04219 0.00463 0.02691 -0.00023 0.04358 0.00394 C 0.04462 0.00417 0.04549 0.00486 0.04653 0.00509 C 0.04914 0.00579 0.05174 0.00602 0.05434 0.00648 C 0.05625 0.00718 0.05799 0.00903 0.06007 0.00903 C 0.07691 0.00903 0.08299 0.00764 0.09601 0.00509 C 0.10313 0.00208 0.10278 0.00139 0.11164 0.00116 L 0.19809 -1.48148E-6 C 0.19896 -0.00046 0.19983 -0.00116 0.20087 -0.00139 C 0.22014 -0.00463 0.24584 -0.00185 0.26216 -0.00139 C 0.2823 0.00324 0.2698 0.00116 0.3 0.00116 L 0.3 -1.48148E-6 C 0.2974 0.00162 0.29462 0.00324 0.29219 0.00509 C 0.28559 0.01042 0.29566 0.00533 0.28733 0.00903 C 0.27952 0.01945 0.2875 0.01065 0.27952 0.01551 C 0.27657 0.01736 0.27379 0.01991 0.27084 0.02199 C 0.26927 0.02292 0.26754 0.02361 0.26598 0.02454 C 0.2625 0.03148 0.26598 0.02593 0.25921 0.03241 C 0.25851 0.0331 0.25799 0.03403 0.2573 0.03496 C 0.25539 0.03704 0.25348 0.03935 0.25139 0.04144 C 0.24948 0.04329 0.2474 0.04468 0.24566 0.04653 C 0.22483 0.06829 0.24879 0.04375 0.22813 0.06343 C 0.22639 0.06505 0.22483 0.0669 0.22327 0.06852 C 0.2224 0.06945 0.22118 0.07014 0.22032 0.07107 C 0.21841 0.07315 0.21667 0.07593 0.21459 0.07755 C 0.21146 0.07986 0.20799 0.08102 0.20486 0.08287 C 0.20313 0.08496 0.20191 0.0875 0.2 0.08935 C 0.19896 0.09005 0.19792 0.09097 0.19705 0.0919 C 0.19601 0.09306 0.19514 0.09468 0.1941 0.09583 C 0.19323 0.09676 0.19219 0.09746 0.19115 0.09838 C 0.18855 0.10093 0.18611 0.10371 0.18351 0.10602 C 0.18247 0.10695 0.18143 0.10764 0.18056 0.1088 C 0.17848 0.11088 0.17657 0.11296 0.17466 0.11528 C 0.17396 0.11597 0.17344 0.1169 0.17275 0.11783 C 0.17188 0.11875 0.17066 0.11945 0.1698 0.12037 C 0.16875 0.12153 0.16806 0.12338 0.16702 0.12431 C 0.1658 0.12523 0.16441 0.125 0.16302 0.12546 C 0.15903 0.13357 0.16372 0.12523 0.15625 0.13333 C 0.15452 0.13519 0.15313 0.13773 0.15139 0.13982 C 0.15052 0.14074 0.14948 0.14144 0.14844 0.14236 C 0.14775 0.14306 0.14723 0.14421 0.14653 0.14491 C 0.14462 0.14676 0.14236 0.14792 0.1408 0.15023 C 0.13976 0.15139 0.13889 0.15278 0.13785 0.15394 C 0.13698 0.15509 0.13577 0.15556 0.1349 0.15671 C 0.13282 0.15903 0.1316 0.16273 0.129 0.16435 C 0.11736 0.17222 0.13195 0.16227 0.12223 0.16945 C 0.12101 0.1706 0.11962 0.1713 0.11841 0.17222 C 0.11667 0.17338 0.11511 0.17454 0.11355 0.17593 C 0.10764 0.18195 0.11355 0.17871 0.10764 0.18125 C 0.10712 0.18218 0.1066 0.1831 0.10573 0.1838 C 0.10486 0.18449 0.10365 0.18426 0.10278 0.18519 C 0.10191 0.18611 0.10157 0.18773 0.10087 0.18889 C 0.10035 0.18982 0.09966 0.19074 0.09896 0.19167 C 0.09462 0.19583 0.09462 0.19607 0.09115 0.19815 L 0.10087 0.19421 L 0.1125 0.18889 L 0.11546 0.18773 C 0.11945 0.18241 0.11511 0.18727 0.12136 0.1838 C 0.12275 0.18287 0.12709 0.17801 0.12813 0.17732 C 0.129 0.17662 0.13004 0.17639 0.13108 0.17593 C 0.1349 0.17083 0.13073 0.17546 0.13681 0.17222 C 0.13959 0.1706 0.14202 0.16852 0.14462 0.1669 C 0.14549 0.16644 0.14653 0.16621 0.14757 0.16574 C 0.14914 0.16482 0.1507 0.16412 0.15243 0.16296 C 0.15434 0.16181 0.15625 0.16019 0.15816 0.15926 C 0.15938 0.15857 0.16077 0.15857 0.16216 0.15787 C 0.16476 0.15648 0.16719 0.1544 0.1698 0.15278 C 0.17084 0.15208 0.17188 0.15185 0.17275 0.15139 C 0.17414 0.1507 0.17535 0.14954 0.17657 0.14884 C 0.17882 0.14746 0.18125 0.1463 0.18351 0.14491 C 0.18438 0.14375 0.18525 0.14213 0.18629 0.14097 C 0.18716 0.14028 0.18837 0.14028 0.18924 0.13982 C 0.19323 0.13727 0.19705 0.13449 0.20087 0.13195 C 0.20226 0.13125 0.20365 0.13056 0.20486 0.1294 C 0.20573 0.12847 0.20677 0.12755 0.20764 0.12685 C 0.21025 0.125 0.21285 0.12315 0.21546 0.12176 C 0.2165 0.12107 0.21754 0.12083 0.21841 0.12037 C 0.2224 0.11783 0.22622 0.11528 0.23004 0.1125 C 0.23143 0.11088 0.2323 0.10857 0.23386 0.10741 C 0.23629 0.10556 0.23924 0.10486 0.24167 0.10347 C 0.24306 0.10278 0.24427 0.10185 0.24566 0.10093 C 0.24896 0.09838 0.24931 0.09699 0.2533 0.09445 C 0.25452 0.09375 0.25591 0.09352 0.2573 0.09306 C 0.25816 0.09236 0.25921 0.09144 0.26007 0.09051 C 0.26146 0.08958 0.26285 0.08912 0.26407 0.08796 C 0.27084 0.08241 0.26511 0.08542 0.27084 0.08287 C 0.27205 0.08148 0.27327 0.08009 0.27466 0.07894 C 0.27778 0.07639 0.28073 0.07546 0.28351 0.07246 C 0.2849 0.07083 0.28577 0.06829 0.28733 0.06736 C 0.29011 0.06551 0.29323 0.06551 0.29601 0.06458 C 0.2974 0.06296 0.29844 0.06088 0.3 0.05949 L 0.30573 0.0544 C 0.30677 0.05347 0.30764 0.05255 0.30868 0.05185 C 0.31007 0.05093 0.31129 0.05 0.31268 0.04908 C 0.31355 0.04838 0.31441 0.04722 0.31546 0.04653 C 0.31736 0.04537 0.31962 0.04537 0.32136 0.04398 C 0.32327 0.04213 0.325 0.03982 0.32709 0.03889 C 0.32813 0.03843 0.32917 0.03796 0.33004 0.0375 C 0.33143 0.03704 0.33264 0.03681 0.33403 0.03611 C 0.33577 0.03542 0.33924 0.03264 0.3408 0.03102 C 0.34184 0.02986 0.34271 0.02847 0.34375 0.02708 C 0.34341 0.02593 0.34358 0.02408 0.34271 0.02315 C 0.3415 0.02199 0.33507 0.02014 0.33299 0.01945 C 0.33108 0.01759 0.329 0.01597 0.32709 0.01412 C 0.32639 0.01343 0.32605 0.01227 0.32518 0.01158 C 0.32257 0.00949 0.31719 0.00787 0.31459 0.00648 C 0.31094 0.0044 0.30747 0.00185 0.30382 -1.48148E-6 C 0.30191 -0.00116 0.29809 -0.00254 0.29809 -0.00231 C 0.29705 -0.00393 0.29618 -0.00532 0.29514 -0.00648 C 0.29427 -0.00741 0.29323 -0.00833 0.29219 -0.00903 C 0.28872 -0.0118 0.28507 -0.01412 0.2816 -0.0169 C 0.27952 -0.01852 0.27778 -0.0206 0.2757 -0.02199 C 0.27153 -0.025 0.26719 -0.02778 0.26302 -0.03102 C 0.26233 -0.03171 0.26181 -0.03287 0.26111 -0.03379 C 0.26025 -0.03472 0.25903 -0.03518 0.25816 -0.03634 C 0.25677 -0.03796 0.25573 -0.04004 0.25434 -0.04143 C 0.24948 -0.04676 0.24323 -0.04977 0.23872 -0.05579 C 0.23716 -0.05787 0.23577 -0.06042 0.23386 -0.06227 C 0.23004 -0.06574 0.22605 -0.06875 0.22223 -0.07245 C 0.22118 -0.07361 0.22049 -0.07523 0.21945 -0.07639 C 0.21945 -0.07616 0.21025 -0.08449 0.20764 -0.0868 C 0.20677 -0.08773 0.20573 -0.08842 0.20486 -0.08935 C 0.20122 -0.09329 0.19775 -0.09722 0.1941 -0.10092 C 0.19219 -0.10301 0.19011 -0.10417 0.18837 -0.10625 C 0.18542 -0.10972 0.18247 -0.11319 0.17952 -0.11667 C 0.1783 -0.11805 0.17691 -0.11898 0.1757 -0.12037 C 0.16945 -0.12731 0.16389 -0.13518 0.1573 -0.1412 C 0.15625 -0.14213 0.15521 -0.14259 0.15434 -0.14375 C 0.14375 -0.15787 0.15122 -0.15463 0.13976 -0.15671 C 0.13455 -0.16597 0.13959 -0.15856 0.13299 -0.16435 C 0.13125 -0.16597 0.12969 -0.16782 0.12813 -0.16967 C 0.12743 -0.17037 0.12691 -0.17153 0.12622 -0.17222 C 0.12466 -0.17361 0.12292 -0.17477 0.12136 -0.17616 C 0.1125 -0.18403 0.11771 -0.18148 0.11059 -0.18379 C 0.10973 -0.18472 0.10868 -0.18588 0.10764 -0.18657 C 0.10677 -0.18704 0.10573 -0.18704 0.10486 -0.18773 C 0.10243 -0.18958 0.1 -0.1919 0.09792 -0.19421 C 0.09462 -0.19838 0.09254 -0.20486 0.0882 -0.20717 C 0.08594 -0.20833 0.08177 -0.21042 0.07952 -0.21227 C 0.07622 -0.21528 0.07292 -0.21829 0.0698 -0.22153 C 0.06858 -0.22268 0.06736 -0.22454 0.06598 -0.22523 C 0.06441 -0.22616 0.06268 -0.22616 0.06111 -0.22662 C 0.06007 -0.22754 0.05903 -0.22824 0.05816 -0.22917 C 0.05712 -0.23032 0.05643 -0.23217 0.05521 -0.2331 C 0.05434 -0.23379 0.0533 -0.23403 0.05243 -0.23426 C 0.05296 -0.2331 0.0533 -0.23148 0.05434 -0.23055 C 0.05539 -0.22963 0.06025 -0.22731 0.06198 -0.22662 C 0.07014 -0.21944 0.0573 -0.23055 0.07275 -0.22014 C 0.08438 -0.2125 0.07361 -0.21667 0.08247 -0.21366 C 0.08368 -0.21227 0.0849 -0.21088 0.08629 -0.20972 C 0.08785 -0.20856 0.08959 -0.20787 0.09115 -0.20717 C 0.0941 -0.20579 0.09688 -0.2044 0.1 -0.20324 C 0.10261 -0.20254 0.10521 -0.20185 0.10764 -0.20069 C 0.11059 -0.1993 0.11355 -0.19815 0.1165 -0.19676 C 0.11771 -0.19629 0.1191 -0.19629 0.12032 -0.1956 C 0.12396 -0.19352 0.12726 -0.19097 0.13108 -0.18912 C 0.13507 -0.18704 0.13941 -0.18565 0.14358 -0.18379 C 0.14584 -0.18287 0.14827 -0.18217 0.15035 -0.18125 C 0.15243 -0.18032 0.15417 -0.17917 0.15625 -0.1787 L 0.16111 -0.17731 C 0.16181 -0.17662 0.16216 -0.17523 0.16302 -0.17477 C 0.16459 -0.17384 0.16632 -0.17407 0.16789 -0.17361 C 0.16927 -0.17315 0.17049 -0.17268 0.17188 -0.17222 C 0.17431 -0.16782 0.17622 -0.16273 0.17952 -0.15926 C 0.18195 -0.15671 0.18542 -0.15671 0.18837 -0.15532 C 0.19497 -0.15254 0.18664 -0.15602 0.19601 -0.15278 C 0.19705 -0.15254 0.19809 -0.15208 0.19896 -0.15162 C 0.20035 -0.15069 0.20139 -0.1493 0.20278 -0.14884 C 0.20539 -0.14815 0.20799 -0.14815 0.21059 -0.14768 C 0.21164 -0.14676 0.2125 -0.1456 0.21355 -0.14514 C 0.21806 -0.14282 0.21771 -0.14491 0.22136 -0.14236 C 0.22796 -0.13796 0.2198 -0.14097 0.22917 -0.13866 C 0.23039 -0.13773 0.2316 -0.13657 0.23299 -0.13588 C 0.23455 -0.13518 0.23629 -0.13518 0.23785 -0.13472 C 0.23907 -0.13426 0.24046 -0.13379 0.24167 -0.13333 C 0.24931 -0.13055 0.24688 -0.13171 0.2533 -0.12824 C 0.2632 -0.11736 0.25521 -0.125 0.26302 -0.11921 C 0.26407 -0.11829 0.26493 -0.11713 0.26598 -0.11667 C 0.26789 -0.11574 0.26997 -0.11597 0.27188 -0.11528 C 0.27414 -0.11458 0.27639 -0.11366 0.27865 -0.11273 C 0.27952 -0.11227 0.28056 -0.11157 0.2816 -0.11134 C 0.28733 -0.10995 0.29896 -0.10741 0.29896 -0.10717 L 0.30486 -0.10486 C 0.30573 -0.1044 0.30677 -0.10393 0.30782 -0.1037 C 0.31094 -0.10278 0.31424 -0.10231 0.31736 -0.10092 L 0.32622 -0.09722 C 0.32709 -0.09676 0.32813 -0.09606 0.32917 -0.09583 C 0.33559 -0.09444 0.33316 -0.09583 0.33681 -0.09329 " pathEditMode="relative" rAng="0" ptsTypes="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4.81481E-6 L -3.33333E-6 0.00024 C -0.00347 0.00163 -0.00677 0.00255 -0.00989 0.0044 C -0.01128 0.0051 -0.01215 0.00672 -0.01319 0.00695 C -0.01666 0.00811 -0.03993 0.00973 -0.04027 0.00996 L -0.19618 0.00579 C -0.19739 0.00556 -0.19809 0.00463 -0.19878 0.0044 C -0.20156 0.00348 -0.20451 0.00348 -0.20764 0.00301 C -0.21996 0.00047 -0.2184 0.00116 -0.22795 -0.00115 L -0.24218 -4.81481E-6 C -0.24722 0.0007 -0.25139 0.00163 -0.25607 0.00301 C -0.26145 0.00394 -0.26371 0.0051 -0.26927 0.00695 C -0.27083 0.00811 -0.27309 0.00926 -0.275 0.00996 C -0.27795 0.01088 -0.28107 0.01088 -0.28437 0.01135 C -0.28593 0.01181 -0.29253 0.01413 -0.29357 0.01413 C -0.29809 0.01413 -0.30312 0.0132 -0.30764 0.01274 C -0.31302 0.01112 -0.31093 0.01135 -0.31406 0.01135 L -0.31406 0.01158 L -0.30451 0.0044 C -0.30347 0.00348 -0.30243 0.00278 -0.30086 0.00163 C -0.30052 0.0007 -0.30017 -0.00069 -0.29965 -0.00115 C -0.29791 -0.00208 -0.2967 -0.00208 -0.29548 -0.00277 C -0.29027 -0.01041 -0.29635 -0.00185 -0.2835 -0.0125 C -0.28246 -0.01342 -0.28107 -0.01435 -0.2802 -0.01527 C -0.27882 -0.0162 -0.27708 -0.01666 -0.27604 -0.01782 C -0.27413 -0.01921 -0.27361 -0.02106 -0.27257 -0.02222 C -0.26961 -0.02407 -0.26666 -0.025 -0.26371 -0.02638 C -0.25972 -0.0287 -0.25573 -0.03009 -0.25225 -0.03333 C -0.25139 -0.03449 -0.25 -0.03541 -0.24913 -0.03611 C -0.24791 -0.0368 -0.2467 -0.03703 -0.24566 -0.03773 C -0.24253 -0.03888 -0.23958 -0.04027 -0.23663 -0.04166 C -0.23576 -0.04236 -0.23489 -0.04259 -0.23316 -0.04328 C -0.23142 -0.04467 -0.22899 -0.04629 -0.22639 -0.04768 C -0.22552 -0.04814 -0.22448 -0.04837 -0.22309 -0.04884 C -0.22152 -0.05 -0.21979 -0.05185 -0.2184 -0.053 C -0.21753 -0.05393 -0.21649 -0.05416 -0.2158 -0.05462 C -0.21163 -0.0574 -0.2026 -0.06388 -0.19948 -0.06712 C -0.19652 -0.07037 -0.1927 -0.07245 -0.19045 -0.07685 C -0.18958 -0.07777 -0.18906 -0.07893 -0.18854 -0.07962 C -0.18541 -0.08217 -0.18177 -0.08402 -0.17847 -0.08657 C -0.17725 -0.08773 -0.17552 -0.08958 -0.17448 -0.09074 C -0.17152 -0.09328 -0.16857 -0.09537 -0.1658 -0.09768 C -0.16076 -0.10254 -0.1658 -0.09907 -0.16093 -0.10208 C -0.15972 -0.10347 -0.1585 -0.10509 -0.15746 -0.10625 C -0.15573 -0.1074 -0.15434 -0.1074 -0.15347 -0.10902 C -0.15121 -0.11134 -0.15017 -0.11504 -0.14791 -0.11712 C -0.14739 -0.11828 -0.14635 -0.11805 -0.14514 -0.11875 C -0.14236 -0.12152 -0.13906 -0.1243 -0.13645 -0.12754 C -0.13073 -0.13263 -0.13402 -0.13055 -0.12934 -0.13287 C -0.12361 -0.14236 -0.13107 -0.13148 -0.11944 -0.14259 C -0.11788 -0.14375 -0.1177 -0.14583 -0.11666 -0.14699 C -0.11458 -0.14884 -0.1118 -0.14976 -0.10989 -0.15115 C -0.1085 -0.15185 -0.10781 -0.153 -0.10659 -0.15393 C -0.10607 -0.15462 -0.10468 -0.15555 -0.10416 -0.15671 C -0.10364 -0.1574 -0.10312 -0.15879 -0.10243 -0.15949 C -0.09687 -0.16481 -0.09705 -0.16435 -0.09236 -0.16643 C -0.0875 -0.17291 -0.08698 -0.17407 -0.08298 -0.17916 C -0.08211 -0.18009 -0.08107 -0.18101 -0.08003 -0.18194 C -0.07795 -0.18333 -0.07621 -0.18449 -0.07413 -0.18611 C -0.06718 -0.19166 -0.07205 -0.18912 -0.06632 -0.19166 C -0.05885 -0.19953 -0.06788 -0.19004 -0.06059 -0.19583 C -0.05416 -0.20115 -0.06232 -0.19629 -0.0559 -0.2 C -0.05503 -0.20138 -0.05416 -0.203 -0.05312 -0.20416 C -0.05017 -0.20694 -0.04965 -0.20671 -0.04705 -0.20671 L -0.07031 -0.20277 C -0.07309 -0.20023 -0.07621 -0.19768 -0.07934 -0.19583 C -0.08107 -0.1949 -0.0835 -0.19537 -0.08576 -0.19444 C -0.08715 -0.19328 -0.08889 -0.19143 -0.09045 -0.19004 C -0.0927 -0.18888 -0.09427 -0.18842 -0.09652 -0.18726 C -0.09722 -0.1868 -0.09791 -0.18634 -0.09913 -0.18611 C -0.10104 -0.18518 -0.10295 -0.18402 -0.10468 -0.1831 C -0.10972 -0.17777 -0.10468 -0.18287 -0.11145 -0.17754 C -0.11371 -0.17592 -0.11614 -0.17361 -0.11823 -0.17222 C -0.11979 -0.17129 -0.12066 -0.17106 -0.12152 -0.1706 C -0.13229 -0.16481 -0.12465 -0.16759 -0.13316 -0.16504 C -0.13698 -0.15833 -0.13142 -0.16643 -0.14062 -0.16087 C -0.14184 -0.16018 -0.14253 -0.15787 -0.14392 -0.15671 C -0.14548 -0.15462 -0.14757 -0.15254 -0.15 -0.15115 C -0.15191 -0.14907 -0.15486 -0.14907 -0.15746 -0.14837 C -0.15885 -0.14768 -0.1625 -0.1449 -0.16423 -0.14421 C -0.16892 -0.14143 -0.17014 -0.14143 -0.17448 -0.13981 C -0.17517 -0.13888 -0.17639 -0.13796 -0.17777 -0.13726 C -0.17847 -0.13634 -0.17934 -0.13634 -0.18073 -0.13564 C -0.18142 -0.13472 -0.18211 -0.13263 -0.1835 -0.13148 C -0.18472 -0.13078 -0.18559 -0.13101 -0.18715 -0.13009 C -0.18975 -0.128 -0.19288 -0.12546 -0.19618 -0.12291 C -0.19722 -0.12245 -0.19809 -0.12222 -0.19878 -0.12152 C -0.20139 -0.11967 -0.20312 -0.11782 -0.20555 -0.11597 C -0.20607 -0.11527 -0.20764 -0.11527 -0.20816 -0.11458 C -0.20937 -0.11319 -0.21111 -0.11157 -0.2125 -0.11041 C -0.21319 -0.10972 -0.21458 -0.10949 -0.21527 -0.10902 C -0.21684 -0.1074 -0.21944 -0.10625 -0.2217 -0.10486 C -0.22257 -0.10347 -0.22361 -0.10185 -0.225 -0.10046 C -0.22639 -0.09907 -0.22864 -0.09814 -0.2302 -0.09652 C -0.23107 -0.0956 -0.23125 -0.09328 -0.23194 -0.09236 C -0.2335 -0.08958 -0.23576 -0.08773 -0.23802 -0.08518 C -0.23854 -0.08449 -0.23889 -0.08333 -0.23941 -0.08263 C -0.24166 -0.08009 -0.24288 -0.07962 -0.24566 -0.07824 C -0.25277 -0.07037 -0.2434 -0.07986 -0.25034 -0.07407 C -0.25156 -0.07337 -0.25225 -0.07199 -0.25312 -0.07129 C -0.25399 -0.07037 -0.25798 -0.06898 -0.25885 -0.06851 C -0.26909 -0.05601 -0.2559 -0.07083 -0.2658 -0.06273 C -0.26632 -0.06226 -0.26666 -0.06064 -0.26718 -0.06018 C -0.26892 -0.05902 -0.27014 -0.05925 -0.27187 -0.05879 C -0.27309 -0.0581 -0.27413 -0.05694 -0.27604 -0.05578 C -0.27708 -0.05509 -0.27795 -0.05393 -0.27951 -0.053 C -0.28055 -0.05231 -0.28229 -0.05208 -0.2835 -0.05185 C -0.29323 -0.04236 -0.28576 -0.04837 -0.29357 -0.0449 C -0.29548 -0.04421 -0.29687 -0.04259 -0.29895 -0.04166 L -0.30086 -0.04027 L -0.30086 -0.04004 C -0.30034 -0.03657 -0.29982 -0.03263 -0.29895 -0.02916 C -0.29791 -0.02731 -0.29687 -0.02638 -0.29635 -0.025 C -0.29583 -0.02361 -0.29531 -0.02199 -0.29427 -0.02083 C -0.2934 -0.01921 -0.29201 -0.01805 -0.2908 -0.01666 C -0.28958 -0.01481 -0.28906 -0.01296 -0.28767 -0.01087 C -0.28559 -0.00694 -0.28333 -0.00277 -0.28073 0.00163 C -0.2802 0.00301 -0.27934 0.0044 -0.27847 0.00579 C -0.27309 0.01713 -0.27743 0.01158 -0.27257 0.01713 C -0.271 0.01968 -0.27031 0.02269 -0.26927 0.02524 C -0.2684 0.02709 -0.26666 0.02778 -0.2658 0.0294 C -0.26319 0.03357 -0.26145 0.03774 -0.25885 0.04213 C -0.25677 0.05186 -0.25972 0.04075 -0.25486 0.04931 C -0.25312 0.05163 -0.25277 0.05487 -0.25139 0.05741 C -0.24895 0.06297 -0.24184 0.07153 -0.23941 0.07431 C -0.23802 0.0838 -0.23906 0.08125 -0.23194 0.09098 C -0.22899 0.09491 -0.22309 0.10093 -0.22309 0.10116 C -0.2217 0.10926 -0.22361 0.10163 -0.21979 0.10672 C -0.2177 0.10926 -0.21562 0.11274 -0.21319 0.11644 C -0.2125 0.1176 -0.2118 0.11899 -0.21093 0.12038 C -0.20868 0.12362 -0.20642 0.12639 -0.20486 0.12894 C -0.20434 0.1301 -0.20399 0.13102 -0.20312 0.13172 C -0.20139 0.13403 -0.1993 0.13565 -0.19739 0.1375 C -0.19184 0.15024 -0.19913 0.1345 -0.1927 0.14306 C -0.18975 0.14676 -0.18802 0.15163 -0.18524 0.15556 C -0.18489 0.15649 -0.18437 0.15741 -0.1835 0.15834 C -0.17343 0.1713 -0.18489 0.15649 -0.17847 0.16528 C -0.17743 0.16713 -0.17534 0.16875 -0.17448 0.17107 C -0.16909 0.17963 -0.17482 0.175 -0.16684 0.18496 C -0.16545 0.18635 -0.16406 0.18681 -0.16215 0.18774 C -0.16145 0.18936 -0.16093 0.19144 -0.16007 0.19329 C -0.15781 0.19815 -0.15711 0.20116 -0.15399 0.20625 C -0.15312 0.20741 -0.15173 0.20788 -0.15069 0.2088 C -0.14461 0.2213 -0.15191 0.20695 -0.14323 0.22014 C -0.14218 0.22107 -0.14184 0.22292 -0.14114 0.22408 C -0.14062 0.2257 -0.13975 0.22686 -0.13871 0.22848 C -0.1375 0.23056 -0.13663 0.23311 -0.13524 0.23542 C -0.13489 0.23635 -0.13437 0.23704 -0.13368 0.2382 C -0.13316 0.23959 -0.13229 0.24121 -0.13177 0.24237 C -0.12986 0.2463 -0.13073 0.24445 -0.1276 0.24792 C -0.12691 0.24931 -0.12586 0.25047 -0.12482 0.25209 C -0.12448 0.25325 -0.12413 0.2551 -0.12361 0.25625 C -0.12309 0.25741 -0.12205 0.25811 -0.12152 0.25903 C -0.121 0.26042 -0.12066 0.26204 -0.12031 0.2632 C -0.11823 0.26621 -0.11649 0.26829 -0.11493 0.27176 C -0.11336 0.27524 -0.11267 0.27801 -0.11059 0.28149 C -0.11024 0.28241 -0.10972 0.28357 -0.1092 0.28426 C -0.1085 0.28473 -0.10798 0.28519 -0.10746 0.28612 L -0.11753 0.27732 L -0.1276 0.26598 C -0.12847 0.26505 -0.12934 0.26389 -0.13055 0.2632 C -0.13159 0.26227 -0.13333 0.26181 -0.13455 0.26065 C -0.13698 0.25811 -0.13871 0.25487 -0.14114 0.25209 C -0.14739 0.24514 -0.14357 0.25024 -0.15 0.24514 C -0.15711 0.23913 -0.15086 0.24237 -0.15746 0.23959 C -0.15885 0.23727 -0.16076 0.2345 -0.16215 0.23264 C -0.16441 0.23033 -0.16614 0.22963 -0.16857 0.22848 C -0.17205 0.22223 -0.16736 0.22963 -0.17361 0.22292 C -0.17413 0.22223 -0.17448 0.22084 -0.175 0.22014 C -0.17743 0.2176 -0.17899 0.21713 -0.18107 0.21598 C -0.18854 0.20325 -0.175 0.22524 -0.19201 0.20163 C -0.19375 0.19954 -0.19566 0.19723 -0.19739 0.19468 C -0.19809 0.19352 -0.19861 0.19144 -0.19948 0.19051 C -0.20173 0.1882 -0.20468 0.18797 -0.20607 0.18496 C -0.20798 0.18241 -0.20902 0.17987 -0.21093 0.17801 C -0.21163 0.17663 -0.21267 0.17616 -0.21319 0.17524 C -0.21527 0.17246 -0.21649 0.16945 -0.2184 0.16667 C -0.22118 0.16274 -0.22135 0.16459 -0.225 0.16135 C -0.23211 0.15487 -0.22847 0.15811 -0.23194 0.15278 C -0.23298 0.1507 -0.23489 0.14908 -0.23593 0.14723 C -0.23784 0.13982 -0.23593 0.14561 -0.2401 0.1375 C -0.24149 0.13588 -0.24201 0.13357 -0.24288 0.13172 C -0.24514 0.12871 -0.24687 0.12663 -0.24913 0.12362 C -0.25607 0.11065 -0.25173 0.1176 -0.25607 0.10672 C -0.25659 0.10533 -0.25729 0.10463 -0.25798 0.10371 C -0.25937 0.10047 -0.26076 0.09723 -0.2625 0.09399 C -0.26354 0.08612 -0.26232 0.09237 -0.26649 0.0838 C -0.27291 0.072 -0.26406 0.08658 -0.26979 0.07709 C -0.27205 0.0676 -0.26927 0.07917 -0.27326 0.06713 C -0.27604 0.05996 -0.27222 0.06644 -0.27604 0.05903 C -0.27691 0.05695 -0.27951 0.05348 -0.27951 0.05371 C -0.27968 0.05186 -0.27968 0.05047 -0.2802 0.04931 C -0.28073 0.04769 -0.28125 0.04584 -0.28264 0.04491 C -0.28368 0.04422 -0.28472 0.04375 -0.28611 0.04375 C -0.28906 0.04283 -0.29132 0.04213 -0.29427 0.04098 L -0.30034 0.03774 C -0.30121 0.03658 -0.30277 0.03473 -0.30364 0.0338 C -0.30816 0.02894 -0.30399 0.03588 -0.3092 0.0294 C -0.31076 0.02709 -0.31163 0.02408 -0.31406 0.02246 C -0.3151 0.02176 -0.31666 0.02153 -0.31805 0.02107 C -0.31927 0.02038 -0.31996 0.01899 -0.32066 0.01829 C -0.32066 0.01852 -0.32465 0.01482 -0.325 0.01413 " pathEditMode="relative" rAng="0" ptsTypes="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6A4-02AB-477B-875C-0B3F5CD9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28505">
            <a:off x="6909190" y="1481379"/>
            <a:ext cx="2221291" cy="1795182"/>
          </a:xfrm>
          <a:prstGeom prst="rect">
            <a:avLst/>
          </a:prstGeom>
        </p:spPr>
      </p:pic>
      <p:pic>
        <p:nvPicPr>
          <p:cNvPr id="2052" name="Picture 4" descr="Kết quả hình ảnh cho molecular hydro  wiki">
            <a:extLst>
              <a:ext uri="{FF2B5EF4-FFF2-40B4-BE49-F238E27FC236}">
                <a16:creationId xmlns:a16="http://schemas.microsoft.com/office/drawing/2014/main" id="{11D7330C-8E0E-44C4-854A-7111269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51" y="2036095"/>
            <a:ext cx="1157708" cy="8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E1EC5-0225-461B-9101-FDF00619633D}"/>
              </a:ext>
            </a:extLst>
          </p:cNvPr>
          <p:cNvSpPr txBox="1"/>
          <p:nvPr/>
        </p:nvSpPr>
        <p:spPr>
          <a:xfrm>
            <a:off x="406345" y="4038600"/>
            <a:ext cx="8278010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ĐỊNH HƯỚNG THUẬN LỢI</a:t>
            </a:r>
          </a:p>
          <a:p>
            <a:pPr>
              <a:lnSpc>
                <a:spcPct val="150000"/>
              </a:lnSpc>
            </a:pPr>
            <a:r>
              <a:rPr lang="vi-V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YẾU TỐ KHÔNG GIAN</a:t>
            </a:r>
            <a:endParaRPr lang="en-US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C2680-58FB-473B-B359-A6B37F80EA5E}"/>
              </a:ext>
            </a:extLst>
          </p:cNvPr>
          <p:cNvSpPr txBox="1"/>
          <p:nvPr/>
        </p:nvSpPr>
        <p:spPr>
          <a:xfrm>
            <a:off x="687145" y="1222337"/>
            <a:ext cx="758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vi-VN" sz="30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4155-9C10-460F-B759-93BEB6B8420F}"/>
              </a:ext>
            </a:extLst>
          </p:cNvPr>
          <p:cNvSpPr txBox="1"/>
          <p:nvPr/>
        </p:nvSpPr>
        <p:spPr>
          <a:xfrm>
            <a:off x="7709208" y="533400"/>
            <a:ext cx="621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rgbClr val="9900CC"/>
                </a:solidFill>
              </a:rPr>
              <a:t>B</a:t>
            </a:r>
            <a:r>
              <a:rPr lang="vi-VN" sz="3000" b="1" baseline="-25000" dirty="0">
                <a:solidFill>
                  <a:srgbClr val="9900CC"/>
                </a:solidFill>
              </a:rPr>
              <a:t>2</a:t>
            </a:r>
            <a:endParaRPr lang="en-US" sz="3000" b="1" dirty="0">
              <a:solidFill>
                <a:srgbClr val="99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9A711B-F6BD-40F8-8F3B-4F811235F42B}"/>
                  </a:ext>
                </a:extLst>
              </p:cNvPr>
              <p:cNvSpPr txBox="1"/>
              <p:nvPr/>
            </p:nvSpPr>
            <p:spPr>
              <a:xfrm>
                <a:off x="1" y="3812253"/>
                <a:ext cx="9144000" cy="2994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P: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á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đị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ướ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𝑡h𝑢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ậ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ợ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á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đị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ướ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ó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ể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ó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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P = 10</a:t>
                </a:r>
                <a:r>
                  <a:rPr lang="en-US" sz="28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-3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- 10</a:t>
                </a:r>
                <a:r>
                  <a:rPr lang="en-US" sz="28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-4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;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pư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rất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chậm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: P = 10</a:t>
                </a:r>
                <a:r>
                  <a:rPr lang="en-US" sz="28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-6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– 10</a:t>
                </a:r>
                <a:r>
                  <a:rPr lang="en-US" sz="28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-9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Tốc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phụ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P.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9A711B-F6BD-40F8-8F3B-4F811235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12253"/>
                <a:ext cx="9144000" cy="2994025"/>
              </a:xfrm>
              <a:prstGeom prst="rect">
                <a:avLst/>
              </a:prstGeom>
              <a:blipFill>
                <a:blip r:embed="rId4"/>
                <a:stretch>
                  <a:fillRect l="-1333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3.7037E-6 L 0.29688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3602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6A4-02AB-477B-875C-0B3F5CD9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1197">
            <a:off x="6884986" y="1562613"/>
            <a:ext cx="2221291" cy="1795182"/>
          </a:xfrm>
          <a:prstGeom prst="rect">
            <a:avLst/>
          </a:prstGeom>
        </p:spPr>
      </p:pic>
      <p:pic>
        <p:nvPicPr>
          <p:cNvPr id="2052" name="Picture 4" descr="Kết quả hình ảnh cho molecular hydro  wiki">
            <a:extLst>
              <a:ext uri="{FF2B5EF4-FFF2-40B4-BE49-F238E27FC236}">
                <a16:creationId xmlns:a16="http://schemas.microsoft.com/office/drawing/2014/main" id="{11D7330C-8E0E-44C4-854A-7111269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51" y="2036095"/>
            <a:ext cx="1157708" cy="8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882DC-FD61-4E70-856C-50D397BDAB5C}"/>
              </a:ext>
            </a:extLst>
          </p:cNvPr>
          <p:cNvSpPr txBox="1"/>
          <p:nvPr/>
        </p:nvSpPr>
        <p:spPr>
          <a:xfrm>
            <a:off x="100992" y="2974826"/>
            <a:ext cx="84728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vi-V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YẾU TỐ NĂNG LƯỢNG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3000" b="1" dirty="0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903A4-5CBF-4DD9-B546-19910F2D3C34}"/>
                  </a:ext>
                </a:extLst>
              </p:cNvPr>
              <p:cNvSpPr txBox="1"/>
              <p:nvPr/>
            </p:nvSpPr>
            <p:spPr>
              <a:xfrm>
                <a:off x="78206" y="313918"/>
                <a:ext cx="418899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vi-VN" sz="3600" b="1" baseline="-25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vi-VN" altLang="en-US" sz="3600" b="1" baseline="-25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  <m:r>
                          <a:rPr lang="vi-VN" altLang="en-US" sz="3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E</a:t>
                </a:r>
                <a:r>
                  <a:rPr lang="en-US" altLang="en-US" sz="3600" b="1" baseline="30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TP KHÔNG HOẠT ĐỘNG</a:t>
                </a:r>
                <a:endParaRPr lang="vi-VN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vi-V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903A4-5CBF-4DD9-B546-19910F2D3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" y="313918"/>
                <a:ext cx="4188994" cy="1384995"/>
              </a:xfrm>
              <a:prstGeom prst="rect">
                <a:avLst/>
              </a:prstGeom>
              <a:blipFill>
                <a:blip r:embed="rId4"/>
                <a:stretch>
                  <a:fillRect l="-4512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E62BCB-26D2-450C-8067-5E97CBB21885}"/>
                  </a:ext>
                </a:extLst>
              </p:cNvPr>
              <p:cNvSpPr txBox="1"/>
              <p:nvPr/>
            </p:nvSpPr>
            <p:spPr>
              <a:xfrm>
                <a:off x="5105400" y="320270"/>
                <a:ext cx="50808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3600" b="1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6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vi-VN" altLang="en-US" sz="3600" b="1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6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altLang="en-US" sz="36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lang="vi-VN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E</a:t>
                </a:r>
                <a:r>
                  <a:rPr lang="en-US" altLang="en-US" sz="3600" b="1" baseline="30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TP KHÔNG HOẠT ĐỘNG</a:t>
                </a:r>
                <a:endParaRPr lang="vi-VN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vi-VN" sz="3600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E62BCB-26D2-450C-8067-5E97CBB2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0270"/>
                <a:ext cx="5080860" cy="1938992"/>
              </a:xfrm>
              <a:prstGeom prst="rect">
                <a:avLst/>
              </a:prstGeom>
              <a:blipFill>
                <a:blip r:embed="rId5"/>
                <a:stretch>
                  <a:fillRect l="-3721" t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38BBF6-FF83-48B1-AB94-E88FE51C9CC6}"/>
              </a:ext>
            </a:extLst>
          </p:cNvPr>
          <p:cNvSpPr txBox="1"/>
          <p:nvPr/>
        </p:nvSpPr>
        <p:spPr>
          <a:xfrm>
            <a:off x="11837" y="4724400"/>
            <a:ext cx="8472805" cy="173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 CHẠM </a:t>
            </a:r>
            <a:r>
              <a:rPr lang="vi-V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HIỆU QUẢ</a:t>
            </a:r>
            <a:endParaRPr lang="vi-V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3000" b="1" dirty="0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324 L -0.34753 0.0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6A4-02AB-477B-875C-0B3F5CD9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1197">
            <a:off x="6884986" y="1562613"/>
            <a:ext cx="2221291" cy="1795182"/>
          </a:xfrm>
          <a:prstGeom prst="rect">
            <a:avLst/>
          </a:prstGeom>
        </p:spPr>
      </p:pic>
      <p:pic>
        <p:nvPicPr>
          <p:cNvPr id="2052" name="Picture 4" descr="Kết quả hình ảnh cho molecular hydro  wiki">
            <a:extLst>
              <a:ext uri="{FF2B5EF4-FFF2-40B4-BE49-F238E27FC236}">
                <a16:creationId xmlns:a16="http://schemas.microsoft.com/office/drawing/2014/main" id="{11D7330C-8E0E-44C4-854A-7111269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51" y="2036095"/>
            <a:ext cx="1157708" cy="8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D14FDD-4D7F-4CED-A93A-A3A982F61EDA}"/>
              </a:ext>
            </a:extLst>
          </p:cNvPr>
          <p:cNvSpPr txBox="1"/>
          <p:nvPr/>
        </p:nvSpPr>
        <p:spPr>
          <a:xfrm>
            <a:off x="0" y="1321797"/>
            <a:ext cx="9004151" cy="2327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  <p:pic>
        <p:nvPicPr>
          <p:cNvPr id="2050" name="Picture 2" descr="Kết quả hình ảnh cho molecular hydro iodua wiki">
            <a:extLst>
              <a:ext uri="{FF2B5EF4-FFF2-40B4-BE49-F238E27FC236}">
                <a16:creationId xmlns:a16="http://schemas.microsoft.com/office/drawing/2014/main" id="{1405C966-627A-4ADD-B17B-EA4C32CD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72">
            <a:off x="4206019" y="1270475"/>
            <a:ext cx="1674542" cy="14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ết quả hình ảnh cho molecular hydro iodua wiki">
            <a:extLst>
              <a:ext uri="{FF2B5EF4-FFF2-40B4-BE49-F238E27FC236}">
                <a16:creationId xmlns:a16="http://schemas.microsoft.com/office/drawing/2014/main" id="{360361A2-4215-4EC4-A0B8-DC27DAB9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528">
            <a:off x="4190847" y="2727416"/>
            <a:ext cx="1737535" cy="14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6A2B7A-03B3-4223-8C4E-C54EEBE04345}"/>
                  </a:ext>
                </a:extLst>
              </p:cNvPr>
              <p:cNvSpPr txBox="1"/>
              <p:nvPr/>
            </p:nvSpPr>
            <p:spPr>
              <a:xfrm>
                <a:off x="450876" y="169047"/>
                <a:ext cx="405119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vi-VN" sz="3600" b="1" baseline="-25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vi-VN" altLang="en-US" sz="3600" b="1" baseline="-25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altLang="en-US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  <m:r>
                          <a:rPr lang="vi-VN" altLang="en-US" sz="3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E</a:t>
                </a:r>
                <a:r>
                  <a:rPr lang="en-US" altLang="en-US" sz="3600" b="1" baseline="30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en-US" alt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sz="36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TP  HOẠT ĐỘNG</a:t>
                </a:r>
                <a:endParaRPr lang="vi-VN" sz="3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vi-VN" sz="3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6A2B7A-03B3-4223-8C4E-C54EEBE0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6" y="169047"/>
                <a:ext cx="4051199" cy="2123658"/>
              </a:xfrm>
              <a:prstGeom prst="rect">
                <a:avLst/>
              </a:prstGeom>
              <a:blipFill>
                <a:blip r:embed="rId5"/>
                <a:stretch>
                  <a:fillRect l="-4662" t="-4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74B260-D42D-455F-93E6-B44DAEA25D39}"/>
                  </a:ext>
                </a:extLst>
              </p:cNvPr>
              <p:cNvSpPr txBox="1"/>
              <p:nvPr/>
            </p:nvSpPr>
            <p:spPr>
              <a:xfrm>
                <a:off x="5112024" y="144276"/>
                <a:ext cx="438643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3600" b="1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sz="36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vi-VN" altLang="en-US" sz="3600" b="1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vi-VN" altLang="en-US" sz="36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altLang="en-US" sz="36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  <m:r>
                          <a:rPr lang="vi-VN" altLang="en-US" sz="36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E</a:t>
                </a:r>
                <a:r>
                  <a:rPr lang="en-US" altLang="en-US" sz="3600" b="1" baseline="30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en-US" alt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sz="36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TP  HOẠT ĐỘNG</a:t>
                </a:r>
                <a:endParaRPr lang="vi-VN" sz="3600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vi-VN" sz="3600" dirty="0">
                  <a:solidFill>
                    <a:srgbClr val="CC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74B260-D42D-455F-93E6-B44DAEA25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24" y="144276"/>
                <a:ext cx="4386430" cy="2123658"/>
              </a:xfrm>
              <a:prstGeom prst="rect">
                <a:avLst/>
              </a:prstGeom>
              <a:blipFill>
                <a:blip r:embed="rId6"/>
                <a:stretch>
                  <a:fillRect l="-4312" t="-4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6ECB5AA-B1B4-4393-8D1A-758DE9B10BF7}"/>
              </a:ext>
            </a:extLst>
          </p:cNvPr>
          <p:cNvSpPr txBox="1"/>
          <p:nvPr/>
        </p:nvSpPr>
        <p:spPr>
          <a:xfrm>
            <a:off x="354832" y="3518606"/>
            <a:ext cx="84728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vi-V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YẾU TỐ NĂNG LƯỢNG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3000" b="1" dirty="0">
              <a:solidFill>
                <a:srgbClr val="99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08E37-7255-4BEE-A80C-6EF9150BDBC9}"/>
              </a:ext>
            </a:extLst>
          </p:cNvPr>
          <p:cNvSpPr txBox="1"/>
          <p:nvPr/>
        </p:nvSpPr>
        <p:spPr>
          <a:xfrm>
            <a:off x="245607" y="179039"/>
            <a:ext cx="888581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 CHẠM CÓ HIỆU QUẢ</a:t>
            </a:r>
            <a:endParaRPr lang="vi-VN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000" b="1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(TP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Đ)</a:t>
            </a:r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000" b="1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3000" b="1" baseline="-25000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 HĐ)   =</a:t>
            </a:r>
            <a:r>
              <a:rPr lang="vi-VN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3000" b="1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AB648-C378-45EF-B947-83D4E45F5E1E}"/>
              </a:ext>
            </a:extLst>
          </p:cNvPr>
          <p:cNvSpPr txBox="1"/>
          <p:nvPr/>
        </p:nvSpPr>
        <p:spPr>
          <a:xfrm>
            <a:off x="256202" y="4426459"/>
            <a:ext cx="8571435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9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3155 -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34232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157-6B1F-49D7-955F-D2547693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4" y="193459"/>
            <a:ext cx="8108272" cy="1143000"/>
          </a:xfrm>
          <a:ln>
            <a:noFill/>
          </a:ln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 A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= 2AB(k)</a:t>
            </a:r>
            <a:b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 = k [A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[B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9B4-5E7C-4555-935F-82EA7CE8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592728"/>
            <a:ext cx="8686800" cy="12441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Z: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đv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đv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 [A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[B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 ;     :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tỉ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lệ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CB90-34F0-48CE-83F4-DF085226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E457D-F220-4DF7-B981-9521680FACC3}"/>
              </a:ext>
            </a:extLst>
          </p:cNvPr>
          <p:cNvSpPr txBox="1"/>
          <p:nvPr/>
        </p:nvSpPr>
        <p:spPr>
          <a:xfrm>
            <a:off x="358806" y="3141608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Boltzman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79AA44-BB11-49E3-9121-C2D590EC196D}"/>
                  </a:ext>
                </a:extLst>
              </p:cNvPr>
              <p:cNvSpPr txBox="1"/>
              <p:nvPr/>
            </p:nvSpPr>
            <p:spPr>
              <a:xfrm>
                <a:off x="283727" y="3865971"/>
                <a:ext cx="8472804" cy="7957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2800" b="1" baseline="30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r>
                  <a:rPr lang="vi-VN" sz="2800" b="1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ố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𝒉𝒐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ạ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độ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𝒏𝒈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vi-V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vi-V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ổ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𝒏𝒈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ố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𝒕𝒊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𝒗𝒂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𝒄𝒉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ạ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ó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𝒉𝒊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ệ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𝒒𝒖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ả)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𝒁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𝒗𝒂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𝒄𝒉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ạ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79AA44-BB11-49E3-9121-C2D590EC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" y="3865971"/>
                <a:ext cx="8472804" cy="795731"/>
              </a:xfrm>
              <a:prstGeom prst="rect">
                <a:avLst/>
              </a:prstGeom>
              <a:blipFill>
                <a:blip r:embed="rId3"/>
                <a:stretch>
                  <a:fillRect t="-1527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84F019-5A7F-4C1B-A329-34AFB70EE108}"/>
                  </a:ext>
                </a:extLst>
              </p:cNvPr>
              <p:cNvSpPr txBox="1"/>
              <p:nvPr/>
            </p:nvSpPr>
            <p:spPr>
              <a:xfrm>
                <a:off x="283727" y="4773995"/>
                <a:ext cx="8794812" cy="104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P: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á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đị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ướ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𝑡h𝑢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ậ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ợ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á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đị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ướ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ó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ể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ó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 1.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84F019-5A7F-4C1B-A329-34AFB70E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" y="4773995"/>
                <a:ext cx="8794812" cy="1047979"/>
              </a:xfrm>
              <a:prstGeom prst="rect">
                <a:avLst/>
              </a:prstGeom>
              <a:blipFill>
                <a:blip r:embed="rId4"/>
                <a:stretch>
                  <a:fillRect l="-145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17484-33FD-402C-811C-BDFEDCBADDAF}"/>
                  </a:ext>
                </a:extLst>
              </p:cNvPr>
              <p:cNvSpPr txBox="1"/>
              <p:nvPr/>
            </p:nvSpPr>
            <p:spPr>
              <a:xfrm>
                <a:off x="129467" y="934605"/>
                <a:ext cx="8929456" cy="1554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v =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[A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[B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2800" b="1" baseline="30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[A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][B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2800" b="1" baseline="30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[A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][B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</a:t>
                </a:r>
                <a:endParaRPr lang="en-US" sz="28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17484-33FD-402C-811C-BDFEDCB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7" y="934605"/>
                <a:ext cx="8929456" cy="1554480"/>
              </a:xfrm>
              <a:prstGeom prst="rect">
                <a:avLst/>
              </a:prstGeom>
              <a:blipFill>
                <a:blip r:embed="rId5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B614FE-7FEE-4B7E-B7DF-47A5DE389A6E}"/>
              </a:ext>
            </a:extLst>
          </p:cNvPr>
          <p:cNvSpPr txBox="1"/>
          <p:nvPr/>
        </p:nvSpPr>
        <p:spPr>
          <a:xfrm>
            <a:off x="248217" y="1779024"/>
            <a:ext cx="8830322" cy="479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đặc trưng cho ảnh hưởng định hướng không gian thuận lợi khi va chạm giữa các tiểu phân. 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FAA5B427-64E0-41C0-A069-696B0C866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92127"/>
              </p:ext>
            </p:extLst>
          </p:nvPr>
        </p:nvGraphicFramePr>
        <p:xfrm>
          <a:off x="4994811" y="3245263"/>
          <a:ext cx="2743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6" imgW="685800" imgH="330200" progId="Equation.3">
                  <p:embed/>
                </p:oleObj>
              </mc:Choice>
              <mc:Fallback>
                <p:oleObj name="Equation" r:id="rId6" imgW="685800" imgH="330200" progId="Equation.3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35F0B4EA-7C67-4D40-A90F-ED621E6AB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811" y="3245263"/>
                        <a:ext cx="2743200" cy="12192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191CA1-FDBC-4805-ADB1-6F123E6219DD}"/>
              </a:ext>
            </a:extLst>
          </p:cNvPr>
          <p:cNvSpPr txBox="1"/>
          <p:nvPr/>
        </p:nvSpPr>
        <p:spPr>
          <a:xfrm>
            <a:off x="265950" y="3879173"/>
            <a:ext cx="8792973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54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C00B2-3F2F-4FCB-9298-E486FBE2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1EE76-BC8B-4660-AFA7-0BBEE0DD9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8" y="305259"/>
            <a:ext cx="8610600" cy="5562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B01C9-7BA6-4688-A4C4-B8CFBA581B3C}"/>
              </a:ext>
            </a:extLst>
          </p:cNvPr>
          <p:cNvSpPr txBox="1"/>
          <p:nvPr/>
        </p:nvSpPr>
        <p:spPr>
          <a:xfrm>
            <a:off x="272988" y="682109"/>
            <a:ext cx="2209800" cy="1005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</a:t>
            </a:r>
          </a:p>
          <a:p>
            <a:endParaRPr lang="en-US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D1041-66B2-4D0F-80A8-7AA926803164}"/>
              </a:ext>
            </a:extLst>
          </p:cNvPr>
          <p:cNvSpPr txBox="1"/>
          <p:nvPr/>
        </p:nvSpPr>
        <p:spPr>
          <a:xfrm>
            <a:off x="6204936" y="439235"/>
            <a:ext cx="28575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 CÓ E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E</a:t>
            </a:r>
            <a:r>
              <a:rPr lang="en-US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Ở T</a:t>
            </a:r>
            <a:r>
              <a:rPr 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7124-5F57-4E96-885B-5615D2E840BE}"/>
              </a:ext>
            </a:extLst>
          </p:cNvPr>
          <p:cNvSpPr txBox="1"/>
          <p:nvPr/>
        </p:nvSpPr>
        <p:spPr>
          <a:xfrm>
            <a:off x="6115512" y="1270232"/>
            <a:ext cx="28575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 CÓ 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E</a:t>
            </a:r>
            <a:r>
              <a:rPr lang="en-US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Ở T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B794-69E2-4EAD-8A27-E6AA3EBF36CD}"/>
              </a:ext>
            </a:extLst>
          </p:cNvPr>
          <p:cNvSpPr txBox="1"/>
          <p:nvPr/>
        </p:nvSpPr>
        <p:spPr>
          <a:xfrm>
            <a:off x="7219673" y="4756772"/>
            <a:ext cx="1219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C916B-464C-42AB-BCAA-5FBCA15A0D73}"/>
              </a:ext>
            </a:extLst>
          </p:cNvPr>
          <p:cNvSpPr txBox="1"/>
          <p:nvPr/>
        </p:nvSpPr>
        <p:spPr>
          <a:xfrm>
            <a:off x="5105400" y="5452359"/>
            <a:ext cx="3048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NĂNG L</a:t>
            </a:r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HOẠT HÓA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2F382-A5A1-4798-B5D4-4F35C9578DC5}"/>
              </a:ext>
            </a:extLst>
          </p:cNvPr>
          <p:cNvSpPr txBox="1"/>
          <p:nvPr/>
        </p:nvSpPr>
        <p:spPr>
          <a:xfrm>
            <a:off x="4800600" y="260453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vi-VN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  SỐ TP HOẠT ĐỘNG </a:t>
            </a:r>
            <a:endParaRPr lang="en-US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0310A-C92E-4337-BE60-761F2B64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6CA16-AB8A-40C1-A652-02B3BADF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4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9718B-A6C5-4042-857F-F647C3CDBBC1}"/>
              </a:ext>
            </a:extLst>
          </p:cNvPr>
          <p:cNvSpPr txBox="1"/>
          <p:nvPr/>
        </p:nvSpPr>
        <p:spPr>
          <a:xfrm rot="16200000">
            <a:off x="-1363980" y="2732311"/>
            <a:ext cx="3733800" cy="1005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PHÂN TỬ</a:t>
            </a:r>
          </a:p>
          <a:p>
            <a:endParaRPr lang="en-US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3F4E7-6E62-4611-8CD5-AFBA4804918C}"/>
              </a:ext>
            </a:extLst>
          </p:cNvPr>
          <p:cNvSpPr txBox="1"/>
          <p:nvPr/>
        </p:nvSpPr>
        <p:spPr>
          <a:xfrm>
            <a:off x="5791200" y="684684"/>
            <a:ext cx="3336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 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endParaRPr lang="vi-VN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E</a:t>
            </a:r>
            <a:r>
              <a:rPr lang="en-US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 XÚC TÁC</a:t>
            </a:r>
            <a:endParaRPr lang="en-US" b="1" baseline="-25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9F869-BD38-4DAC-8989-C5CFBFFA357F}"/>
              </a:ext>
            </a:extLst>
          </p:cNvPr>
          <p:cNvSpPr txBox="1"/>
          <p:nvPr/>
        </p:nvSpPr>
        <p:spPr>
          <a:xfrm>
            <a:off x="7106439" y="5906869"/>
            <a:ext cx="19049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B2A3F-72FB-4A77-87DD-4441383BAA93}"/>
              </a:ext>
            </a:extLst>
          </p:cNvPr>
          <p:cNvSpPr txBox="1"/>
          <p:nvPr/>
        </p:nvSpPr>
        <p:spPr>
          <a:xfrm>
            <a:off x="4571199" y="5951706"/>
            <a:ext cx="17200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XT</a:t>
            </a:r>
            <a:endParaRPr lang="en-US" b="1" baseline="-25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4F768-5621-4195-B365-309942730C46}"/>
              </a:ext>
            </a:extLst>
          </p:cNvPr>
          <p:cNvSpPr txBox="1"/>
          <p:nvPr/>
        </p:nvSpPr>
        <p:spPr>
          <a:xfrm>
            <a:off x="5791200" y="1696457"/>
            <a:ext cx="3276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TỬ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XÚC TÁC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64940-A66B-4CAC-9257-4DB18E241AEC}"/>
              </a:ext>
            </a:extLst>
          </p:cNvPr>
          <p:cNvSpPr txBox="1"/>
          <p:nvPr/>
        </p:nvSpPr>
        <p:spPr>
          <a:xfrm>
            <a:off x="3328162" y="5936903"/>
            <a:ext cx="1112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1AFA2-B373-4FDE-9B15-8D5914860C17}"/>
              </a:ext>
            </a:extLst>
          </p:cNvPr>
          <p:cNvSpPr txBox="1"/>
          <p:nvPr/>
        </p:nvSpPr>
        <p:spPr>
          <a:xfrm>
            <a:off x="1453718" y="3650397"/>
            <a:ext cx="256816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PHÂN</a:t>
            </a:r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 </a:t>
            </a:r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LƯỢNG THẤP KHÔNG THỂ PƯ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A5D7C-375A-4BFE-A363-DB8632E4799A}"/>
              </a:ext>
            </a:extLst>
          </p:cNvPr>
          <p:cNvSpPr txBox="1"/>
          <p:nvPr/>
        </p:nvSpPr>
        <p:spPr>
          <a:xfrm>
            <a:off x="4953000" y="28194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 TÁC </a:t>
            </a:r>
            <a:r>
              <a:rPr lang="vi-V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E</a:t>
            </a:r>
            <a:r>
              <a:rPr lang="vi-VN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vi-V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</a:t>
            </a:r>
          </a:p>
          <a:p>
            <a:r>
              <a:rPr lang="vi-V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SỐ TP HOẠT ĐỘNG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9824-7AF2-4388-BC3D-476C3453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88699"/>
            <a:ext cx="8915400" cy="1143000"/>
          </a:xfrm>
          <a:ln>
            <a:noFill/>
          </a:ln>
        </p:spPr>
        <p:txBody>
          <a:bodyPr/>
          <a:lstStyle/>
          <a:p>
            <a:pPr marL="914400" lvl="2" indent="0" eaLnBrk="1" hangingPunct="1">
              <a:defRPr/>
            </a:pPr>
            <a:b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THUYẾT PHỨC CHẤT HOẠT ĐỘNG</a:t>
            </a:r>
            <a:b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b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20D5-CB9A-4059-AA21-CC836424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930E5-9886-4B7A-AE80-89F5D7D27493}"/>
              </a:ext>
            </a:extLst>
          </p:cNvPr>
          <p:cNvSpPr txBox="1"/>
          <p:nvPr/>
        </p:nvSpPr>
        <p:spPr>
          <a:xfrm>
            <a:off x="294443" y="1997087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tiểu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tốn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l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ợng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E*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(E</a:t>
            </a:r>
            <a:r>
              <a:rPr lang="en-US" sz="2800" baseline="300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*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&lt;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E</a:t>
            </a:r>
            <a:r>
              <a:rPr lang="en-US" sz="28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ply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lk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)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thắng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lực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đẩy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vỏ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electron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gần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72C40E-2F09-4D79-A520-E4069697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181600"/>
            <a:ext cx="8915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Liên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kết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cũ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tiếp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tục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yếu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liên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kết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mới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mạnh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dần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lên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phức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hoạt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động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hủy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để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tạo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mới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01160-69F3-41DA-8796-27CF87306A7E}"/>
              </a:ext>
            </a:extLst>
          </p:cNvPr>
          <p:cNvSpPr txBox="1"/>
          <p:nvPr/>
        </p:nvSpPr>
        <p:spPr>
          <a:xfrm>
            <a:off x="304800" y="3755714"/>
            <a:ext cx="8153400" cy="130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yếu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đi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ình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phức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chất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hoạt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.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0ACE3-99C3-47E9-9D20-EE520A899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28505">
            <a:off x="1074486" y="1116096"/>
            <a:ext cx="985776" cy="820256"/>
          </a:xfrm>
          <a:prstGeom prst="rect">
            <a:avLst/>
          </a:prstGeom>
        </p:spPr>
      </p:pic>
      <p:pic>
        <p:nvPicPr>
          <p:cNvPr id="11" name="Picture 4" descr="Kết quả hình ảnh cho molecular hydro  wiki">
            <a:extLst>
              <a:ext uri="{FF2B5EF4-FFF2-40B4-BE49-F238E27FC236}">
                <a16:creationId xmlns:a16="http://schemas.microsoft.com/office/drawing/2014/main" id="{9A3A6D96-CE26-4220-A9AC-A0F9D3B1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977" y="1279859"/>
            <a:ext cx="701466" cy="4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Kết quả hình ảnh cho molecular hydro  wiki">
            <a:extLst>
              <a:ext uri="{FF2B5EF4-FFF2-40B4-BE49-F238E27FC236}">
                <a16:creationId xmlns:a16="http://schemas.microsoft.com/office/drawing/2014/main" id="{E0720034-79C6-426A-BCD0-F401B22C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03789" y="1279859"/>
            <a:ext cx="701466" cy="4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56C19-B223-47FC-B2A4-66EB09D0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28505">
            <a:off x="3642890" y="1164234"/>
            <a:ext cx="985776" cy="7555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5074A-1DC7-49C4-BAEF-A87F1A3EC5B2}"/>
              </a:ext>
            </a:extLst>
          </p:cNvPr>
          <p:cNvCxnSpPr>
            <a:cxnSpLocks/>
          </p:cNvCxnSpPr>
          <p:nvPr/>
        </p:nvCxnSpPr>
        <p:spPr>
          <a:xfrm>
            <a:off x="3657600" y="1295400"/>
            <a:ext cx="20257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38333A-0234-42E8-B3AA-11D8AA2D4637}"/>
              </a:ext>
            </a:extLst>
          </p:cNvPr>
          <p:cNvCxnSpPr>
            <a:cxnSpLocks/>
          </p:cNvCxnSpPr>
          <p:nvPr/>
        </p:nvCxnSpPr>
        <p:spPr>
          <a:xfrm>
            <a:off x="3657600" y="1752600"/>
            <a:ext cx="21440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Kết quả hình ảnh cho molecular hydro iodua wiki">
            <a:extLst>
              <a:ext uri="{FF2B5EF4-FFF2-40B4-BE49-F238E27FC236}">
                <a16:creationId xmlns:a16="http://schemas.microsoft.com/office/drawing/2014/main" id="{27AC0698-7569-41E4-90D1-2B44C660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978">
            <a:off x="5704588" y="1523993"/>
            <a:ext cx="807910" cy="6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ết quả hình ảnh cho molecular hydro iodua wiki">
            <a:extLst>
              <a:ext uri="{FF2B5EF4-FFF2-40B4-BE49-F238E27FC236}">
                <a16:creationId xmlns:a16="http://schemas.microsoft.com/office/drawing/2014/main" id="{A1D68731-A621-47C9-83AD-92B985E4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528">
            <a:off x="5511544" y="930708"/>
            <a:ext cx="725002" cy="6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6A4-02AB-477B-875C-0B3F5CD9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1197">
            <a:off x="6884986" y="1562613"/>
            <a:ext cx="2221291" cy="1795182"/>
          </a:xfrm>
          <a:prstGeom prst="rect">
            <a:avLst/>
          </a:prstGeom>
        </p:spPr>
      </p:pic>
      <p:pic>
        <p:nvPicPr>
          <p:cNvPr id="2052" name="Picture 4" descr="Kết quả hình ảnh cho molecular hydro  wiki">
            <a:extLst>
              <a:ext uri="{FF2B5EF4-FFF2-40B4-BE49-F238E27FC236}">
                <a16:creationId xmlns:a16="http://schemas.microsoft.com/office/drawing/2014/main" id="{11D7330C-8E0E-44C4-854A-7111269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51" y="2036095"/>
            <a:ext cx="1157708" cy="8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D14FDD-4D7F-4CED-A93A-A3A982F61EDA}"/>
              </a:ext>
            </a:extLst>
          </p:cNvPr>
          <p:cNvSpPr txBox="1"/>
          <p:nvPr/>
        </p:nvSpPr>
        <p:spPr>
          <a:xfrm>
            <a:off x="12071" y="1131855"/>
            <a:ext cx="9004151" cy="2387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A2B7A-03B3-4223-8C4E-C54EEBE04345}"/>
              </a:ext>
            </a:extLst>
          </p:cNvPr>
          <p:cNvSpPr txBox="1"/>
          <p:nvPr/>
        </p:nvSpPr>
        <p:spPr>
          <a:xfrm>
            <a:off x="992892" y="4348970"/>
            <a:ext cx="90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3600" b="1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4B260-D42D-455F-93E6-B44DAEA25D39}"/>
              </a:ext>
            </a:extLst>
          </p:cNvPr>
          <p:cNvSpPr txBox="1"/>
          <p:nvPr/>
        </p:nvSpPr>
        <p:spPr>
          <a:xfrm>
            <a:off x="7239000" y="4462501"/>
            <a:ext cx="16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36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5CF9A-BA8F-4778-A840-7442D7F395FB}"/>
              </a:ext>
            </a:extLst>
          </p:cNvPr>
          <p:cNvSpPr/>
          <p:nvPr/>
        </p:nvSpPr>
        <p:spPr>
          <a:xfrm>
            <a:off x="4161617" y="1026055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C83889-CDC5-4B46-B7F9-5ADC040EDD98}"/>
              </a:ext>
            </a:extLst>
          </p:cNvPr>
          <p:cNvSpPr/>
          <p:nvPr/>
        </p:nvSpPr>
        <p:spPr>
          <a:xfrm>
            <a:off x="2947320" y="1354536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CB05-1568-4405-AF85-ED05D6F51BE0}"/>
              </a:ext>
            </a:extLst>
          </p:cNvPr>
          <p:cNvSpPr/>
          <p:nvPr/>
        </p:nvSpPr>
        <p:spPr>
          <a:xfrm>
            <a:off x="3009254" y="2894992"/>
            <a:ext cx="7620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9181FB-3090-4FE9-9F07-A5D6DEE4AC6F}"/>
              </a:ext>
            </a:extLst>
          </p:cNvPr>
          <p:cNvSpPr/>
          <p:nvPr/>
        </p:nvSpPr>
        <p:spPr>
          <a:xfrm>
            <a:off x="4161618" y="2666392"/>
            <a:ext cx="1223963" cy="1143000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0BB7D-E7EC-43F6-BC64-B14793ED28A7}"/>
              </a:ext>
            </a:extLst>
          </p:cNvPr>
          <p:cNvSpPr txBox="1"/>
          <p:nvPr/>
        </p:nvSpPr>
        <p:spPr>
          <a:xfrm>
            <a:off x="3724679" y="2782669"/>
            <a:ext cx="5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...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D1F4-8EB0-44DC-8168-8C083BFBFFCC}"/>
              </a:ext>
            </a:extLst>
          </p:cNvPr>
          <p:cNvSpPr txBox="1"/>
          <p:nvPr/>
        </p:nvSpPr>
        <p:spPr>
          <a:xfrm>
            <a:off x="3660793" y="1186902"/>
            <a:ext cx="5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...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8FC4A-AFB4-4F0C-A8C7-6623879B3688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328320" y="2040336"/>
            <a:ext cx="5995" cy="85465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BE2EE-A165-4728-B798-CDD2EC188286}"/>
              </a:ext>
            </a:extLst>
          </p:cNvPr>
          <p:cNvCxnSpPr>
            <a:cxnSpLocks/>
          </p:cNvCxnSpPr>
          <p:nvPr/>
        </p:nvCxnSpPr>
        <p:spPr>
          <a:xfrm>
            <a:off x="4773598" y="2169055"/>
            <a:ext cx="0" cy="54417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47BBF9-7A77-4B2A-A92F-7673AFE85CA2}"/>
              </a:ext>
            </a:extLst>
          </p:cNvPr>
          <p:cNvSpPr txBox="1"/>
          <p:nvPr/>
        </p:nvSpPr>
        <p:spPr>
          <a:xfrm>
            <a:off x="2954253" y="935039"/>
            <a:ext cx="2741425" cy="2895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6572B0-1E69-48E0-B695-D46AF45F3957}"/>
              </a:ext>
            </a:extLst>
          </p:cNvPr>
          <p:cNvSpPr/>
          <p:nvPr/>
        </p:nvSpPr>
        <p:spPr>
          <a:xfrm>
            <a:off x="2885903" y="1082183"/>
            <a:ext cx="835605" cy="846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15FB24-D4FA-4D9B-9377-9B85E18464B8}"/>
              </a:ext>
            </a:extLst>
          </p:cNvPr>
          <p:cNvSpPr/>
          <p:nvPr/>
        </p:nvSpPr>
        <p:spPr>
          <a:xfrm>
            <a:off x="2904043" y="2980842"/>
            <a:ext cx="835605" cy="846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896A6C-51FF-42D6-96D2-563631FB1E9B}"/>
              </a:ext>
            </a:extLst>
          </p:cNvPr>
          <p:cNvSpPr/>
          <p:nvPr/>
        </p:nvSpPr>
        <p:spPr>
          <a:xfrm>
            <a:off x="4130012" y="2663835"/>
            <a:ext cx="1608486" cy="1480954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24AE98-A200-42E9-962D-97DF37301A3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296258" y="1913369"/>
            <a:ext cx="25588" cy="106747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9F7ED0-81FB-4E84-8BD2-CA9A2EEAB0CB}"/>
              </a:ext>
            </a:extLst>
          </p:cNvPr>
          <p:cNvCxnSpPr>
            <a:cxnSpLocks/>
          </p:cNvCxnSpPr>
          <p:nvPr/>
        </p:nvCxnSpPr>
        <p:spPr>
          <a:xfrm>
            <a:off x="4907321" y="2283814"/>
            <a:ext cx="754" cy="3527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E8F2A5-5D84-495E-950A-6DD82AE380D7}"/>
              </a:ext>
            </a:extLst>
          </p:cNvPr>
          <p:cNvCxnSpPr>
            <a:cxnSpLocks/>
          </p:cNvCxnSpPr>
          <p:nvPr/>
        </p:nvCxnSpPr>
        <p:spPr>
          <a:xfrm>
            <a:off x="3736553" y="1508180"/>
            <a:ext cx="319819" cy="771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0E91F1-B1E8-4438-9395-FF9810B5D883}"/>
              </a:ext>
            </a:extLst>
          </p:cNvPr>
          <p:cNvCxnSpPr>
            <a:cxnSpLocks/>
          </p:cNvCxnSpPr>
          <p:nvPr/>
        </p:nvCxnSpPr>
        <p:spPr>
          <a:xfrm>
            <a:off x="3732324" y="3451533"/>
            <a:ext cx="319819" cy="771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">
            <a:extLst>
              <a:ext uri="{FF2B5EF4-FFF2-40B4-BE49-F238E27FC236}">
                <a16:creationId xmlns:a16="http://schemas.microsoft.com/office/drawing/2014/main" id="{CB258F2E-F958-47EF-89A4-B948ACC6E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1" y="15086"/>
            <a:ext cx="9144000" cy="7667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PHỨC CHẤT HOẠT ĐỘNG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DDE8E-7604-489A-AE23-FF5DCEBB6BF5}"/>
              </a:ext>
            </a:extLst>
          </p:cNvPr>
          <p:cNvSpPr txBox="1"/>
          <p:nvPr/>
        </p:nvSpPr>
        <p:spPr>
          <a:xfrm>
            <a:off x="111921" y="85689"/>
            <a:ext cx="9044150" cy="822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vi-VN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 CHẤT HOẠT ĐỘNG</a:t>
            </a:r>
            <a:endParaRPr lang="en-US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B785D4-7F2B-42ED-AD0E-5C4C93A4D775}"/>
              </a:ext>
            </a:extLst>
          </p:cNvPr>
          <p:cNvSpPr/>
          <p:nvPr/>
        </p:nvSpPr>
        <p:spPr>
          <a:xfrm>
            <a:off x="4103078" y="795993"/>
            <a:ext cx="1608486" cy="1480954"/>
          </a:xfrm>
          <a:prstGeom prst="ellipse">
            <a:avLst/>
          </a:prstGeom>
          <a:solidFill>
            <a:srgbClr val="CC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F85ED84-B886-433D-BD27-920F29E199AD}"/>
              </a:ext>
            </a:extLst>
          </p:cNvPr>
          <p:cNvSpPr txBox="1"/>
          <p:nvPr/>
        </p:nvSpPr>
        <p:spPr>
          <a:xfrm>
            <a:off x="2228329" y="774413"/>
            <a:ext cx="4407740" cy="35745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6" name="Picture 2" descr="Kết quả hình ảnh cho molecular hydro iodua wiki">
            <a:extLst>
              <a:ext uri="{FF2B5EF4-FFF2-40B4-BE49-F238E27FC236}">
                <a16:creationId xmlns:a16="http://schemas.microsoft.com/office/drawing/2014/main" id="{360361A2-4215-4EC4-A0B8-DC27DAB9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528">
            <a:off x="4538163" y="1145423"/>
            <a:ext cx="1737535" cy="14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ết quả hình ảnh cho molecular hydro iodua wiki">
            <a:extLst>
              <a:ext uri="{FF2B5EF4-FFF2-40B4-BE49-F238E27FC236}">
                <a16:creationId xmlns:a16="http://schemas.microsoft.com/office/drawing/2014/main" id="{1405C966-627A-4ADD-B17B-EA4C32CD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72">
            <a:off x="4494561" y="2664173"/>
            <a:ext cx="1674542" cy="14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1B781631-9DB1-40A1-8346-9B12E04BF63F}"/>
              </a:ext>
            </a:extLst>
          </p:cNvPr>
          <p:cNvSpPr txBox="1"/>
          <p:nvPr/>
        </p:nvSpPr>
        <p:spPr>
          <a:xfrm>
            <a:off x="1447800" y="43635"/>
            <a:ext cx="770827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SẢN PHẨM </a:t>
            </a:r>
            <a:endParaRPr lang="en-US" sz="4000" b="1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F8B94-1AC5-4947-BE26-58C18D9035F5}"/>
              </a:ext>
            </a:extLst>
          </p:cNvPr>
          <p:cNvSpPr txBox="1"/>
          <p:nvPr/>
        </p:nvSpPr>
        <p:spPr>
          <a:xfrm>
            <a:off x="961412" y="4424445"/>
            <a:ext cx="8209249" cy="822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     2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A</a:t>
            </a:r>
            <a:r>
              <a:rPr lang="en-US" sz="3600" b="1" dirty="0">
                <a:solidFill>
                  <a:srgbClr val="CC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1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3155 -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34232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6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8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6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2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8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4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6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8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4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6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2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8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4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6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2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8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8" grpId="0"/>
      <p:bldP spid="16" grpId="0"/>
      <p:bldP spid="21" grpId="0" animBg="1"/>
      <p:bldP spid="25" grpId="0" animBg="1"/>
      <p:bldP spid="27" grpId="0" animBg="1"/>
      <p:bldP spid="28" grpId="0" animBg="1"/>
      <p:bldP spid="7" grpId="0" animBg="1"/>
      <p:bldP spid="26" grpId="0" animBg="1"/>
      <p:bldP spid="2057" grpId="0" animBg="1"/>
      <p:bldP spid="206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2910E4A7-8D41-4449-9BEC-12FE8E74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B5FE12-13B7-4B50-9476-45AFF83DF3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0B36098-BD84-4C77-AC75-DFEBECDC8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230" y="990600"/>
            <a:ext cx="9144000" cy="22860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br>
              <a:rPr lang="en-US" altLang="en-US" sz="3200" b="1" dirty="0">
                <a:solidFill>
                  <a:srgbClr val="FF0000"/>
                </a:solidFill>
              </a:rPr>
            </a:b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ỊNH LUẬT TÁC DỤNG KHỐI LƯỢNG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M.Guldberg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Waage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3200" u="sng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b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=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 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b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v  =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k.C</a:t>
            </a:r>
            <a:r>
              <a:rPr lang="en-US" altLang="en-US" sz="3200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</a:t>
            </a:r>
            <a:r>
              <a:rPr lang="en-US" altLang="en-US" sz="3200" baseline="30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2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15EDB6A-70B2-44C6-8018-EED00B283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38" y="3886200"/>
            <a:ext cx="8671264" cy="1295400"/>
          </a:xfrm>
        </p:spPr>
        <p:txBody>
          <a:bodyPr/>
          <a:lstStyle/>
          <a:p>
            <a:pPr indent="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Guldberg-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waage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350"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A53AAE-3473-4283-B160-41A6BEC8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1275"/>
            <a:ext cx="9144000" cy="76676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PHỨC CHẤT HOẠT ĐỘNG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AEC45972-A333-445F-B832-197CC0E3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832" y="749657"/>
            <a:ext cx="4930961" cy="528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vi-VN" altLang="en-US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endParaRPr lang="en-US" altLang="en-US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425E71-77F5-45A0-889B-B25E87D79203}"/>
              </a:ext>
            </a:extLst>
          </p:cNvPr>
          <p:cNvCxnSpPr>
            <a:cxnSpLocks/>
          </p:cNvCxnSpPr>
          <p:nvPr/>
        </p:nvCxnSpPr>
        <p:spPr>
          <a:xfrm>
            <a:off x="3566203" y="6324600"/>
            <a:ext cx="49681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19A83-3B9D-4BED-A846-DC46DA69C670}"/>
              </a:ext>
            </a:extLst>
          </p:cNvPr>
          <p:cNvCxnSpPr>
            <a:cxnSpLocks/>
          </p:cNvCxnSpPr>
          <p:nvPr/>
        </p:nvCxnSpPr>
        <p:spPr>
          <a:xfrm flipH="1" flipV="1">
            <a:off x="3566203" y="1986676"/>
            <a:ext cx="10117" cy="4334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703800-1306-4D7A-8590-2C6EA2E677C0}"/>
              </a:ext>
            </a:extLst>
          </p:cNvPr>
          <p:cNvSpPr txBox="1"/>
          <p:nvPr/>
        </p:nvSpPr>
        <p:spPr>
          <a:xfrm>
            <a:off x="2306871" y="1536872"/>
            <a:ext cx="1804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39F15-CCD8-4A55-B785-A470235343BE}"/>
              </a:ext>
            </a:extLst>
          </p:cNvPr>
          <p:cNvSpPr txBox="1"/>
          <p:nvPr/>
        </p:nvSpPr>
        <p:spPr>
          <a:xfrm>
            <a:off x="6096000" y="6373798"/>
            <a:ext cx="28875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CE1B4C-603A-49C6-93C1-15F314A2FE01}"/>
              </a:ext>
            </a:extLst>
          </p:cNvPr>
          <p:cNvCxnSpPr>
            <a:cxnSpLocks/>
          </p:cNvCxnSpPr>
          <p:nvPr/>
        </p:nvCxnSpPr>
        <p:spPr>
          <a:xfrm>
            <a:off x="3679058" y="4415018"/>
            <a:ext cx="1813833" cy="4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AD89A-CE9C-4455-8134-FB1967A86FC9}"/>
              </a:ext>
            </a:extLst>
          </p:cNvPr>
          <p:cNvCxnSpPr>
            <a:cxnSpLocks/>
          </p:cNvCxnSpPr>
          <p:nvPr/>
        </p:nvCxnSpPr>
        <p:spPr>
          <a:xfrm>
            <a:off x="6664624" y="5334000"/>
            <a:ext cx="23189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451831-1B59-46E1-956D-A04119EBF0C4}"/>
              </a:ext>
            </a:extLst>
          </p:cNvPr>
          <p:cNvSpPr/>
          <p:nvPr/>
        </p:nvSpPr>
        <p:spPr>
          <a:xfrm rot="19453607">
            <a:off x="5272451" y="2183991"/>
            <a:ext cx="1815578" cy="3170253"/>
          </a:xfrm>
          <a:custGeom>
            <a:avLst/>
            <a:gdLst>
              <a:gd name="connsiteX0" fmla="*/ 0 w 1280812"/>
              <a:gd name="connsiteY0" fmla="*/ 774966 h 1414184"/>
              <a:gd name="connsiteX1" fmla="*/ 1278384 w 1280812"/>
              <a:gd name="connsiteY1" fmla="*/ 11486 h 1414184"/>
              <a:gd name="connsiteX2" fmla="*/ 346229 w 1280812"/>
              <a:gd name="connsiteY2" fmla="*/ 1298748 h 1414184"/>
              <a:gd name="connsiteX3" fmla="*/ 346229 w 1280812"/>
              <a:gd name="connsiteY3" fmla="*/ 1298748 h 1414184"/>
              <a:gd name="connsiteX4" fmla="*/ 275208 w 1280812"/>
              <a:gd name="connsiteY4" fmla="*/ 1396403 h 1414184"/>
              <a:gd name="connsiteX5" fmla="*/ 266330 w 1280812"/>
              <a:gd name="connsiteY5" fmla="*/ 1414158 h 1414184"/>
              <a:gd name="connsiteX6" fmla="*/ 266330 w 1280812"/>
              <a:gd name="connsiteY6" fmla="*/ 1414158 h 14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0812" h="1414184">
                <a:moveTo>
                  <a:pt x="0" y="774966"/>
                </a:moveTo>
                <a:cubicBezTo>
                  <a:pt x="610339" y="349577"/>
                  <a:pt x="1220679" y="-75811"/>
                  <a:pt x="1278384" y="11486"/>
                </a:cubicBezTo>
                <a:cubicBezTo>
                  <a:pt x="1336089" y="98783"/>
                  <a:pt x="346229" y="1298748"/>
                  <a:pt x="346229" y="1298748"/>
                </a:cubicBezTo>
                <a:lnTo>
                  <a:pt x="346229" y="1298748"/>
                </a:lnTo>
                <a:cubicBezTo>
                  <a:pt x="334392" y="1315024"/>
                  <a:pt x="288524" y="1377168"/>
                  <a:pt x="275208" y="1396403"/>
                </a:cubicBezTo>
                <a:cubicBezTo>
                  <a:pt x="261892" y="1415638"/>
                  <a:pt x="266330" y="1414158"/>
                  <a:pt x="266330" y="1414158"/>
                </a:cubicBezTo>
                <a:lnTo>
                  <a:pt x="266330" y="1414158"/>
                </a:lnTo>
              </a:path>
            </a:pathLst>
          </a:custGeom>
          <a:noFill/>
          <a:ln w="317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09E74E-6231-4AA1-BD68-5BCE3A4E52E8}"/>
              </a:ext>
            </a:extLst>
          </p:cNvPr>
          <p:cNvCxnSpPr>
            <a:cxnSpLocks/>
          </p:cNvCxnSpPr>
          <p:nvPr/>
        </p:nvCxnSpPr>
        <p:spPr>
          <a:xfrm>
            <a:off x="5509432" y="4430905"/>
            <a:ext cx="126627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B0C3F0-C57C-439E-BC43-C568F3B2F5C2}"/>
              </a:ext>
            </a:extLst>
          </p:cNvPr>
          <p:cNvCxnSpPr>
            <a:cxnSpLocks/>
          </p:cNvCxnSpPr>
          <p:nvPr/>
        </p:nvCxnSpPr>
        <p:spPr>
          <a:xfrm>
            <a:off x="5802312" y="1940865"/>
            <a:ext cx="97339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EADBD-0CFF-4BE5-8A81-19FBC2249656}"/>
              </a:ext>
            </a:extLst>
          </p:cNvPr>
          <p:cNvCxnSpPr>
            <a:cxnSpLocks/>
          </p:cNvCxnSpPr>
          <p:nvPr/>
        </p:nvCxnSpPr>
        <p:spPr>
          <a:xfrm>
            <a:off x="5840799" y="5334000"/>
            <a:ext cx="82115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9E0CAB-CB11-4BE7-9388-FD3070B9C0F0}"/>
              </a:ext>
            </a:extLst>
          </p:cNvPr>
          <p:cNvSpPr txBox="1"/>
          <p:nvPr/>
        </p:nvSpPr>
        <p:spPr>
          <a:xfrm>
            <a:off x="5334000" y="7496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E7DB6-0965-4AF8-A307-DC46A3FBA7C5}"/>
              </a:ext>
            </a:extLst>
          </p:cNvPr>
          <p:cNvSpPr txBox="1"/>
          <p:nvPr/>
        </p:nvSpPr>
        <p:spPr>
          <a:xfrm>
            <a:off x="5285283" y="822122"/>
            <a:ext cx="457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C8774984-4375-4F50-8BAE-085EDC9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291" y="3926066"/>
            <a:ext cx="1411288" cy="36198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24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3D3DB-94AF-41D9-AFAE-60337F6B47F2}"/>
              </a:ext>
            </a:extLst>
          </p:cNvPr>
          <p:cNvSpPr txBox="1"/>
          <p:nvPr/>
        </p:nvSpPr>
        <p:spPr>
          <a:xfrm>
            <a:off x="5559941" y="1463684"/>
            <a:ext cx="156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D31A6-1788-4F5E-9C3E-00EEFA6648CB}"/>
              </a:ext>
            </a:extLst>
          </p:cNvPr>
          <p:cNvSpPr txBox="1"/>
          <p:nvPr/>
        </p:nvSpPr>
        <p:spPr>
          <a:xfrm>
            <a:off x="6884706" y="1494461"/>
            <a:ext cx="2140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ra)</a:t>
            </a:r>
          </a:p>
          <a:p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7E1963B7-8F9C-4775-A832-95346CA3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929" y="4841976"/>
            <a:ext cx="817562" cy="4206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D68F68-0ABC-4F04-A96B-49CDB8E57C5F}"/>
              </a:ext>
            </a:extLst>
          </p:cNvPr>
          <p:cNvCxnSpPr>
            <a:cxnSpLocks/>
          </p:cNvCxnSpPr>
          <p:nvPr/>
        </p:nvCxnSpPr>
        <p:spPr>
          <a:xfrm flipV="1">
            <a:off x="6661951" y="1905514"/>
            <a:ext cx="0" cy="2525391"/>
          </a:xfrm>
          <a:prstGeom prst="straightConnector1">
            <a:avLst/>
          </a:prstGeom>
          <a:ln w="38100">
            <a:solidFill>
              <a:srgbClr val="CC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A570D2-8554-4FF9-AE72-3E056A609263}"/>
              </a:ext>
            </a:extLst>
          </p:cNvPr>
          <p:cNvCxnSpPr>
            <a:cxnSpLocks/>
          </p:cNvCxnSpPr>
          <p:nvPr/>
        </p:nvCxnSpPr>
        <p:spPr>
          <a:xfrm>
            <a:off x="6172200" y="4456737"/>
            <a:ext cx="0" cy="877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2A1F69-7ECA-43C6-8101-C829C78CC1EF}"/>
              </a:ext>
            </a:extLst>
          </p:cNvPr>
          <p:cNvSpPr txBox="1"/>
          <p:nvPr/>
        </p:nvSpPr>
        <p:spPr>
          <a:xfrm>
            <a:off x="5269630" y="46721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441F25-B418-4F12-B85C-78E55F62AE01}"/>
              </a:ext>
            </a:extLst>
          </p:cNvPr>
          <p:cNvSpPr txBox="1"/>
          <p:nvPr/>
        </p:nvSpPr>
        <p:spPr>
          <a:xfrm>
            <a:off x="4233016" y="1565061"/>
            <a:ext cx="4781973" cy="283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37F00-6810-4FC8-8138-1CD276C0563A}"/>
              </a:ext>
            </a:extLst>
          </p:cNvPr>
          <p:cNvSpPr txBox="1"/>
          <p:nvPr/>
        </p:nvSpPr>
        <p:spPr>
          <a:xfrm>
            <a:off x="6406492" y="4245789"/>
            <a:ext cx="1667995" cy="1071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E923071-41DD-4C94-9E0A-DAADA1A8C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190" y="4414790"/>
            <a:ext cx="1411288" cy="36198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24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20">
            <a:extLst>
              <a:ext uri="{FF2B5EF4-FFF2-40B4-BE49-F238E27FC236}">
                <a16:creationId xmlns:a16="http://schemas.microsoft.com/office/drawing/2014/main" id="{C15C3EBA-0D6E-4B79-A14A-230423D5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49" y="4409429"/>
            <a:ext cx="542974" cy="36198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24">
            <a:extLst>
              <a:ext uri="{FF2B5EF4-FFF2-40B4-BE49-F238E27FC236}">
                <a16:creationId xmlns:a16="http://schemas.microsoft.com/office/drawing/2014/main" id="{B8A8F50A-89F9-41D0-B333-8CEC1260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95" y="2522620"/>
            <a:ext cx="260456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entury Gothic" panose="020B0502020202020204" pitchFamily="34" charset="0"/>
              </a:rPr>
              <a:t>  </a:t>
            </a:r>
            <a:r>
              <a:rPr lang="vi-VN" altLang="en-US" sz="20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vi-V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... </a:t>
            </a:r>
            <a:r>
              <a:rPr lang="vi-V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</a:t>
            </a:r>
            <a:r>
              <a:rPr lang="vi-V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... </a:t>
            </a:r>
            <a:r>
              <a:rPr lang="vi-V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03C09F-14AD-4C1F-8C02-CB673030183A}"/>
              </a:ext>
            </a:extLst>
          </p:cNvPr>
          <p:cNvCxnSpPr>
            <a:cxnSpLocks/>
          </p:cNvCxnSpPr>
          <p:nvPr/>
        </p:nvCxnSpPr>
        <p:spPr>
          <a:xfrm flipH="1">
            <a:off x="5681129" y="2836064"/>
            <a:ext cx="8041" cy="294470"/>
          </a:xfrm>
          <a:prstGeom prst="line">
            <a:avLst/>
          </a:prstGeom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53BA55-4866-4C96-B110-64D4CFFF5E2B}"/>
              </a:ext>
            </a:extLst>
          </p:cNvPr>
          <p:cNvCxnSpPr>
            <a:cxnSpLocks/>
          </p:cNvCxnSpPr>
          <p:nvPr/>
        </p:nvCxnSpPr>
        <p:spPr>
          <a:xfrm>
            <a:off x="6184726" y="2836064"/>
            <a:ext cx="0" cy="387320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 Box 19">
            <a:extLst>
              <a:ext uri="{FF2B5EF4-FFF2-40B4-BE49-F238E27FC236}">
                <a16:creationId xmlns:a16="http://schemas.microsoft.com/office/drawing/2014/main" id="{BCD5C956-310D-4B78-9EF3-B837104A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945" y="1673719"/>
            <a:ext cx="26034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 CHẤT HOẠT ĐỘNG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CAF3FC7-52EE-4BEA-BA3A-73DD3E97C179}"/>
              </a:ext>
            </a:extLst>
          </p:cNvPr>
          <p:cNvSpPr/>
          <p:nvPr/>
        </p:nvSpPr>
        <p:spPr>
          <a:xfrm>
            <a:off x="5506828" y="3542714"/>
            <a:ext cx="1935291" cy="1791283"/>
          </a:xfrm>
          <a:custGeom>
            <a:avLst/>
            <a:gdLst>
              <a:gd name="connsiteX0" fmla="*/ 0 w 2423604"/>
              <a:gd name="connsiteY0" fmla="*/ 1423984 h 2977576"/>
              <a:gd name="connsiteX1" fmla="*/ 488272 w 2423604"/>
              <a:gd name="connsiteY1" fmla="*/ 21312 h 2977576"/>
              <a:gd name="connsiteX2" fmla="*/ 1296140 w 2423604"/>
              <a:gd name="connsiteY2" fmla="*/ 2391650 h 2977576"/>
              <a:gd name="connsiteX3" fmla="*/ 2423604 w 2423604"/>
              <a:gd name="connsiteY3" fmla="*/ 2977576 h 29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604" h="2977576">
                <a:moveTo>
                  <a:pt x="0" y="1423984"/>
                </a:moveTo>
                <a:cubicBezTo>
                  <a:pt x="136124" y="642009"/>
                  <a:pt x="272249" y="-139966"/>
                  <a:pt x="488272" y="21312"/>
                </a:cubicBezTo>
                <a:cubicBezTo>
                  <a:pt x="704295" y="182590"/>
                  <a:pt x="973585" y="1898939"/>
                  <a:pt x="1296140" y="2391650"/>
                </a:cubicBezTo>
                <a:cubicBezTo>
                  <a:pt x="1618695" y="2884361"/>
                  <a:pt x="2021149" y="2930968"/>
                  <a:pt x="2423604" y="2977576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21">
            <a:extLst>
              <a:ext uri="{FF2B5EF4-FFF2-40B4-BE49-F238E27FC236}">
                <a16:creationId xmlns:a16="http://schemas.microsoft.com/office/drawing/2014/main" id="{09A506CD-4DF5-452B-9E22-0C3A95F8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489" y="4830555"/>
            <a:ext cx="817562" cy="4206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9" name="Text Box 20">
            <a:extLst>
              <a:ext uri="{FF2B5EF4-FFF2-40B4-BE49-F238E27FC236}">
                <a16:creationId xmlns:a16="http://schemas.microsoft.com/office/drawing/2014/main" id="{CBB9B7BB-D347-4B74-AB0D-8003B8AA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209" y="3956012"/>
            <a:ext cx="910880" cy="6015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altLang="en-US" sz="24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B315C18-2344-4069-A33E-C0AE016898BE}"/>
              </a:ext>
            </a:extLst>
          </p:cNvPr>
          <p:cNvCxnSpPr>
            <a:cxnSpLocks/>
          </p:cNvCxnSpPr>
          <p:nvPr/>
        </p:nvCxnSpPr>
        <p:spPr>
          <a:xfrm flipV="1">
            <a:off x="5840799" y="3527396"/>
            <a:ext cx="0" cy="8835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Box 20">
            <a:extLst>
              <a:ext uri="{FF2B5EF4-FFF2-40B4-BE49-F238E27FC236}">
                <a16:creationId xmlns:a16="http://schemas.microsoft.com/office/drawing/2014/main" id="{BFD55EDE-580F-49FD-8F64-AAD7B63B6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84" y="3059144"/>
            <a:ext cx="1534290" cy="6015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vi-VN" altLang="en-US" sz="24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en-US" sz="24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="1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altLang="en-US" sz="24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874876-F2A4-4460-86C5-F9F33076D21A}"/>
              </a:ext>
            </a:extLst>
          </p:cNvPr>
          <p:cNvCxnSpPr>
            <a:cxnSpLocks/>
          </p:cNvCxnSpPr>
          <p:nvPr/>
        </p:nvCxnSpPr>
        <p:spPr>
          <a:xfrm flipH="1" flipV="1">
            <a:off x="8648037" y="3507492"/>
            <a:ext cx="16508" cy="1826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21">
            <a:extLst>
              <a:ext uri="{FF2B5EF4-FFF2-40B4-BE49-F238E27FC236}">
                <a16:creationId xmlns:a16="http://schemas.microsoft.com/office/drawing/2014/main" id="{346AAC86-3DA9-4B13-A141-C50EB5C0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604" y="3829478"/>
            <a:ext cx="241776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3A439B-D793-47E5-81C9-E62061F0EA6A}"/>
              </a:ext>
            </a:extLst>
          </p:cNvPr>
          <p:cNvCxnSpPr>
            <a:cxnSpLocks/>
          </p:cNvCxnSpPr>
          <p:nvPr/>
        </p:nvCxnSpPr>
        <p:spPr>
          <a:xfrm>
            <a:off x="5902293" y="3537542"/>
            <a:ext cx="3079651" cy="516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2">
            <a:extLst>
              <a:ext uri="{FF2B5EF4-FFF2-40B4-BE49-F238E27FC236}">
                <a16:creationId xmlns:a16="http://schemas.microsoft.com/office/drawing/2014/main" id="{AA409303-A2B5-4E92-8558-46DB36BB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9" y="2387675"/>
            <a:ext cx="41578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28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baseline="30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="1" i="1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CC5A1D70-4CE2-4191-B770-D17F7AC9D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7" y="3223193"/>
            <a:ext cx="40838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baseline="30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="1" i="1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1DB0F3-E3E5-41A0-AA33-BE16150C3C9C}"/>
              </a:ext>
            </a:extLst>
          </p:cNvPr>
          <p:cNvSpPr txBox="1"/>
          <p:nvPr/>
        </p:nvSpPr>
        <p:spPr>
          <a:xfrm>
            <a:off x="147796" y="3702571"/>
            <a:ext cx="3397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:năng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92" name="Text Box 12">
            <a:extLst>
              <a:ext uri="{FF2B5EF4-FFF2-40B4-BE49-F238E27FC236}">
                <a16:creationId xmlns:a16="http://schemas.microsoft.com/office/drawing/2014/main" id="{C5AFCEB7-4191-4F44-8979-7A7DAA77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07" y="1585866"/>
            <a:ext cx="300642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i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vi-VN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i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endParaRPr lang="en-US" altLang="en-US" sz="2800" b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F679B-E546-472A-905D-95EB0A9C093D}"/>
              </a:ext>
            </a:extLst>
          </p:cNvPr>
          <p:cNvSpPr txBox="1"/>
          <p:nvPr/>
        </p:nvSpPr>
        <p:spPr>
          <a:xfrm>
            <a:off x="116183" y="5133861"/>
            <a:ext cx="3403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altLang="en-US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:năng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6" grpId="0"/>
      <p:bldP spid="37" grpId="0"/>
      <p:bldP spid="49" grpId="0"/>
      <p:bldP spid="50" grpId="0" animBg="1"/>
      <p:bldP spid="51" grpId="0" animBg="1"/>
      <p:bldP spid="52" grpId="0"/>
      <p:bldP spid="53" grpId="0"/>
      <p:bldP spid="57" grpId="0" animBg="1"/>
      <p:bldP spid="60" grpId="0"/>
      <p:bldP spid="66" grpId="0" animBg="1"/>
      <p:bldP spid="68" grpId="0"/>
      <p:bldP spid="69" grpId="0"/>
      <p:bldP spid="77" grpId="0"/>
      <p:bldP spid="79" grpId="0"/>
      <p:bldP spid="89" grpId="0"/>
      <p:bldP spid="90" grpId="0"/>
      <p:bldP spid="91" grpId="0"/>
      <p:bldP spid="92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36934E-195B-49EE-9393-8E18AD126E44}"/>
              </a:ext>
            </a:extLst>
          </p:cNvPr>
          <p:cNvSpPr txBox="1"/>
          <p:nvPr/>
        </p:nvSpPr>
        <p:spPr>
          <a:xfrm>
            <a:off x="7512341" y="4573801"/>
            <a:ext cx="12334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DBA5993-B696-4E18-8141-D4074504F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094" y="78014"/>
            <a:ext cx="9144000" cy="766763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vi-VN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SỐ TỐC ĐỘ PHẢN ỨNG k:</a:t>
            </a: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vi-VN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Text Box 17">
                <a:extLst>
                  <a:ext uri="{FF2B5EF4-FFF2-40B4-BE49-F238E27FC236}">
                    <a16:creationId xmlns:a16="http://schemas.microsoft.com/office/drawing/2014/main" id="{D9AC1230-044A-412B-8BA8-D8726499E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70" y="1293359"/>
                <a:ext cx="7106994" cy="646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en-US" b="1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</a:t>
                </a: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en-US" b="1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vi-VN" altLang="en-US" b="1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PCH</a:t>
                </a:r>
                <a:r>
                  <a:rPr lang="vi-VN" altLang="en-US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 </a:t>
                </a: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en-US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24" name="Text Box 17">
                <a:extLst>
                  <a:ext uri="{FF2B5EF4-FFF2-40B4-BE49-F238E27FC236}">
                    <a16:creationId xmlns:a16="http://schemas.microsoft.com/office/drawing/2014/main" id="{D9AC1230-044A-412B-8BA8-D8726499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70" y="1293359"/>
                <a:ext cx="7106994" cy="646395"/>
              </a:xfrm>
              <a:prstGeom prst="rect">
                <a:avLst/>
              </a:prstGeom>
              <a:blipFill>
                <a:blip r:embed="rId3"/>
                <a:stretch>
                  <a:fillRect l="-2144" t="-13208" b="-19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Text Box 18">
            <a:extLst>
              <a:ext uri="{FF2B5EF4-FFF2-40B4-BE49-F238E27FC236}">
                <a16:creationId xmlns:a16="http://schemas.microsoft.com/office/drawing/2014/main" id="{5F9990E0-A033-4BD4-A096-48BBDDB1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00" y="1981377"/>
            <a:ext cx="7032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Entropy hoạt hóa: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PCHD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 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vi-VN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S</a:t>
            </a:r>
            <a:r>
              <a:rPr lang="vi-VN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2C4E91-73AC-4667-818F-9F6AA82A8462}"/>
              </a:ext>
            </a:extLst>
          </p:cNvPr>
          <p:cNvCxnSpPr>
            <a:cxnSpLocks/>
          </p:cNvCxnSpPr>
          <p:nvPr/>
        </p:nvCxnSpPr>
        <p:spPr>
          <a:xfrm>
            <a:off x="5867400" y="2847975"/>
            <a:ext cx="0" cy="280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31" name="Slide Number Placeholder 5">
            <a:extLst>
              <a:ext uri="{FF2B5EF4-FFF2-40B4-BE49-F238E27FC236}">
                <a16:creationId xmlns:a16="http://schemas.microsoft.com/office/drawing/2014/main" id="{6D995772-B8CE-4821-8597-5907A617994C}"/>
              </a:ext>
            </a:extLst>
          </p:cNvPr>
          <p:cNvSpPr txBox="1">
            <a:spLocks/>
          </p:cNvSpPr>
          <p:nvPr/>
        </p:nvSpPr>
        <p:spPr bwMode="auto">
          <a:xfrm>
            <a:off x="7026275" y="5265738"/>
            <a:ext cx="1563688" cy="833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/>
              <a:t>2AB</a:t>
            </a:r>
            <a:endParaRPr lang="en-US" altLang="en-US" sz="2400"/>
          </a:p>
        </p:txBody>
      </p:sp>
      <p:pic>
        <p:nvPicPr>
          <p:cNvPr id="30733" name="Picture 5" descr="FG13_13">
            <a:extLst>
              <a:ext uri="{FF2B5EF4-FFF2-40B4-BE49-F238E27FC236}">
                <a16:creationId xmlns:a16="http://schemas.microsoft.com/office/drawing/2014/main" id="{8DB19962-1C43-46A1-BD67-42B5D26F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"/>
          <a:stretch>
            <a:fillRect/>
          </a:stretch>
        </p:blipFill>
        <p:spPr bwMode="auto">
          <a:xfrm>
            <a:off x="5181601" y="3065314"/>
            <a:ext cx="3445922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61E098-EA9C-41B6-A5C9-A4F316C318B2}"/>
              </a:ext>
            </a:extLst>
          </p:cNvPr>
          <p:cNvCxnSpPr>
            <a:cxnSpLocks/>
          </p:cNvCxnSpPr>
          <p:nvPr/>
        </p:nvCxnSpPr>
        <p:spPr>
          <a:xfrm>
            <a:off x="6400800" y="2847975"/>
            <a:ext cx="0" cy="280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37" name="Text Box 24">
            <a:extLst>
              <a:ext uri="{FF2B5EF4-FFF2-40B4-BE49-F238E27FC236}">
                <a16:creationId xmlns:a16="http://schemas.microsoft.com/office/drawing/2014/main" id="{DEF0035E-2607-42A6-8A52-BFB635AC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203" y="2568812"/>
            <a:ext cx="2375489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entury Gothic" panose="020B0502020202020204" pitchFamily="34" charset="0"/>
              </a:rPr>
              <a:t>  </a:t>
            </a:r>
            <a:r>
              <a:rPr lang="vi-VN" altLang="en-US" sz="20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vi-V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... 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 </a:t>
            </a:r>
            <a:r>
              <a:rPr lang="vi-V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vi-V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... B</a:t>
            </a:r>
            <a:r>
              <a:rPr lang="en-US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/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57AA2842-2500-4BE9-964D-AE004D23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951" y="5813220"/>
            <a:ext cx="1096572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-25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745" name="Text Box 21">
            <a:extLst>
              <a:ext uri="{FF2B5EF4-FFF2-40B4-BE49-F238E27FC236}">
                <a16:creationId xmlns:a16="http://schemas.microsoft.com/office/drawing/2014/main" id="{E82F594D-C3E3-4890-9BA5-F8D21D45A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3" y="5499100"/>
            <a:ext cx="92075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-2500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8A7C61-E1F4-40F7-9B75-531B2450C278}"/>
              </a:ext>
            </a:extLst>
          </p:cNvPr>
          <p:cNvCxnSpPr>
            <a:cxnSpLocks/>
          </p:cNvCxnSpPr>
          <p:nvPr/>
        </p:nvCxnSpPr>
        <p:spPr>
          <a:xfrm>
            <a:off x="6553200" y="2858863"/>
            <a:ext cx="0" cy="403513"/>
          </a:xfrm>
          <a:prstGeom prst="line">
            <a:avLst/>
          </a:prstGeom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F12C92C-A278-4508-8885-A3FDCD5E2DA8}"/>
              </a:ext>
            </a:extLst>
          </p:cNvPr>
          <p:cNvCxnSpPr>
            <a:cxnSpLocks/>
          </p:cNvCxnSpPr>
          <p:nvPr/>
        </p:nvCxnSpPr>
        <p:spPr>
          <a:xfrm>
            <a:off x="7051063" y="2899448"/>
            <a:ext cx="0" cy="387788"/>
          </a:xfrm>
          <a:prstGeom prst="line">
            <a:avLst/>
          </a:prstGeom>
          <a:ln w="222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48" name="Text Box 21">
            <a:extLst>
              <a:ext uri="{FF2B5EF4-FFF2-40B4-BE49-F238E27FC236}">
                <a16:creationId xmlns:a16="http://schemas.microsoft.com/office/drawing/2014/main" id="{A40A5BC9-3022-4A78-A85A-1D96A49914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96113" y="5730875"/>
            <a:ext cx="460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-25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750" name="Text Box 21">
            <a:extLst>
              <a:ext uri="{FF2B5EF4-FFF2-40B4-BE49-F238E27FC236}">
                <a16:creationId xmlns:a16="http://schemas.microsoft.com/office/drawing/2014/main" id="{C465DF16-0356-420C-8718-D9B2F732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778500"/>
            <a:ext cx="1333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baseline="-2500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2" name="Text Box 20">
                <a:extLst>
                  <a:ext uri="{FF2B5EF4-FFF2-40B4-BE49-F238E27FC236}">
                    <a16:creationId xmlns:a16="http://schemas.microsoft.com/office/drawing/2014/main" id="{505E871C-866E-470B-B79C-5E3B67305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93" y="766040"/>
                <a:ext cx="8672013" cy="65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A</a:t>
                </a:r>
                <a:r>
                  <a:rPr lang="vi-VN" altLang="en-US" sz="2800" b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vi-VN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altLang="en-US" sz="28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altLang="en-US" sz="28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vi-V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8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PCHĐ</a:t>
                </a:r>
                <a:r>
                  <a:rPr lang="en-US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r>
                  <a:rPr lang="en-US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altLang="en-US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</m:t>
                    </m:r>
                    <m:r>
                      <m:rPr>
                        <m:nor/>
                      </m:rPr>
                      <a:rPr lang="vi-VN" altLang="en-US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vi-VN" altLang="en-US" sz="2800" b="1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en-US" sz="2800" b="1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∗</m:t>
                    </m:r>
                    <m:r>
                      <m:rPr>
                        <m:nor/>
                      </m:rPr>
                      <a:rPr lang="en-US" altLang="en-US" sz="2800" b="1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r>
                      <m:rPr>
                        <m:nor/>
                      </m:rPr>
                      <a:rPr lang="en-US" altLang="en-US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</m:t>
                    </m:r>
                    <m:r>
                      <m:rPr>
                        <m:nor/>
                      </m:rPr>
                      <a:rPr lang="vi-VN" altLang="en-US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en-US" altLang="en-US" sz="2800" b="1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∗</m:t>
                    </m:r>
                  </m:oMath>
                </a14:m>
                <a:r>
                  <a:rPr lang="en-US" alt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T.</a:t>
                </a:r>
                <a:r>
                  <a:rPr lang="en-US" alt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S</a:t>
                </a:r>
                <a:r>
                  <a:rPr lang="en-US" altLang="en-US" sz="28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vi-VN" alt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- RTlnK</a:t>
                </a:r>
                <a:r>
                  <a:rPr lang="vi-VN" altLang="en-US" sz="28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endParaRPr lang="en-US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52" name="Text Box 20">
                <a:extLst>
                  <a:ext uri="{FF2B5EF4-FFF2-40B4-BE49-F238E27FC236}">
                    <a16:creationId xmlns:a16="http://schemas.microsoft.com/office/drawing/2014/main" id="{505E871C-866E-470B-B79C-5E3B6730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93" y="766040"/>
                <a:ext cx="8672013" cy="655179"/>
              </a:xfrm>
              <a:prstGeom prst="rect">
                <a:avLst/>
              </a:prstGeom>
              <a:blipFill>
                <a:blip r:embed="rId5"/>
                <a:stretch>
                  <a:fillRect t="-10280" b="-560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673E3-CF88-4148-85EC-2A7BAC7DD7D0}"/>
              </a:ext>
            </a:extLst>
          </p:cNvPr>
          <p:cNvCxnSpPr/>
          <p:nvPr/>
        </p:nvCxnSpPr>
        <p:spPr>
          <a:xfrm flipV="1">
            <a:off x="6553200" y="3527734"/>
            <a:ext cx="0" cy="9302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54" name="Text Box 19">
            <a:extLst>
              <a:ext uri="{FF2B5EF4-FFF2-40B4-BE49-F238E27FC236}">
                <a16:creationId xmlns:a16="http://schemas.microsoft.com/office/drawing/2014/main" id="{53BCAEA5-4C47-4502-997D-EA7ED98C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628" y="2581069"/>
            <a:ext cx="2116128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 CHẤT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solidFill>
                  <a:srgbClr val="E400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 ĐỘNG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59F7D-7110-4A26-88D1-50965E73DD44}"/>
              </a:ext>
            </a:extLst>
          </p:cNvPr>
          <p:cNvSpPr txBox="1"/>
          <p:nvPr/>
        </p:nvSpPr>
        <p:spPr>
          <a:xfrm>
            <a:off x="5385710" y="3380066"/>
            <a:ext cx="1047056" cy="10615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32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D365AD-0EFE-45B7-BD18-53CEFB98C5AE}"/>
                  </a:ext>
                </a:extLst>
              </p:cNvPr>
              <p:cNvSpPr txBox="1"/>
              <p:nvPr/>
            </p:nvSpPr>
            <p:spPr>
              <a:xfrm>
                <a:off x="213434" y="2544383"/>
                <a:ext cx="5977744" cy="71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lang="vi-VN" altLang="en-US" b="1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*</a:t>
                </a:r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vi-VN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</m:t>
                            </m:r>
                            <m:r>
                              <m:rPr>
                                <m:nor/>
                              </m:rPr>
                              <a:rPr lang="vi-VN" altLang="en-US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vi-VN" altLang="en-US" b="1" baseline="300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b="1" i="0" baseline="300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∗</m:t>
                            </m:r>
                          </m:num>
                          <m:den>
                            <m: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vi-VN" alt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b="1" baseline="3000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vi-VN" altLang="en-US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vi-VN" altLang="en-US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en-US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</m:t>
                            </m:r>
                            <m:r>
                              <m:rPr>
                                <m:nor/>
                              </m:rPr>
                              <a:rPr lang="en-US" altLang="en-US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en-US" b="1" baseline="300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num>
                          <m:den>
                            <m: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r>
                  <a:rPr lang="vi-V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  <m:r>
                              <m:rPr>
                                <m:nor/>
                              </m:rPr>
                              <a:rPr lang="en-US" altLang="en-US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en-US" baseline="300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vi-VN" alt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baseline="3000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vi-V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D365AD-0EFE-45B7-BD18-53CEFB9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4" y="2544383"/>
                <a:ext cx="5977744" cy="710131"/>
              </a:xfrm>
              <a:prstGeom prst="rect">
                <a:avLst/>
              </a:prstGeom>
              <a:blipFill>
                <a:blip r:embed="rId6"/>
                <a:stretch>
                  <a:fillRect l="-1529" b="-1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D8410-C3D0-47CA-9498-ADF7CD1D188A}"/>
                  </a:ext>
                </a:extLst>
              </p:cNvPr>
              <p:cNvSpPr txBox="1"/>
              <p:nvPr/>
            </p:nvSpPr>
            <p:spPr>
              <a:xfrm>
                <a:off x="177179" y="3345759"/>
                <a:ext cx="4991586" cy="2899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Hằng số tốc độ pư: </a:t>
                </a:r>
                <a:r>
                  <a:rPr lang="vi-V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vi-VN" altLang="en-US" b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altLang="en-US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altLang="en-US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  <a:r>
                  <a:rPr lang="vi-V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vi-VN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alt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vi-VN" alt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 = Z.K</a:t>
                </a:r>
                <a:r>
                  <a:rPr lang="vi-VN" altLang="en-US" sz="32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vi-VN" alt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Z.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32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  <m:r>
                              <m:rPr>
                                <m:nor/>
                              </m:rPr>
                              <a:rPr lang="en-US" altLang="en-US" sz="3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en-US" sz="3200" b="1" baseline="300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num>
                          <m:den>
                            <m:r>
                              <a:rPr lang="vi-VN" sz="3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den>
                        </m:f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vi-VN" altLang="en-US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3200" b="1" baseline="3000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  <m:r>
                          <a:rPr lang="en-US" altLang="en-US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vi-VN" sz="3200" b="1" dirty="0"/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vi-V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=</a:t>
                </a:r>
                <a:r>
                  <a:rPr lang="vi-VN" sz="3200" b="1" dirty="0">
                    <a:solidFill>
                      <a:srgbClr val="FF0000"/>
                    </a:solidFill>
                  </a:rPr>
                  <a:t>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3200" b="1" baseline="30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endParaRPr lang="vi-VN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D8410-C3D0-47CA-9498-ADF7CD1D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9" y="3345759"/>
                <a:ext cx="4991586" cy="2899768"/>
              </a:xfrm>
              <a:prstGeom prst="rect">
                <a:avLst/>
              </a:prstGeom>
              <a:blipFill>
                <a:blip r:embed="rId7"/>
                <a:stretch>
                  <a:fillRect l="-1832" t="-1681" r="-4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DBB28E3-603A-4E4E-80EE-3F663CDB496D}"/>
              </a:ext>
            </a:extLst>
          </p:cNvPr>
          <p:cNvSpPr txBox="1"/>
          <p:nvPr/>
        </p:nvSpPr>
        <p:spPr>
          <a:xfrm>
            <a:off x="7768591" y="3535157"/>
            <a:ext cx="812801" cy="24218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A4DA-8ED3-446A-837C-D9AC8C36855C}"/>
              </a:ext>
            </a:extLst>
          </p:cNvPr>
          <p:cNvSpPr txBox="1"/>
          <p:nvPr/>
        </p:nvSpPr>
        <p:spPr>
          <a:xfrm>
            <a:off x="6473042" y="4475142"/>
            <a:ext cx="620629" cy="17732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8945A6-AB91-4EB2-8D09-FCBAB09D29FB}"/>
              </a:ext>
            </a:extLst>
          </p:cNvPr>
          <p:cNvSpPr txBox="1"/>
          <p:nvPr/>
        </p:nvSpPr>
        <p:spPr>
          <a:xfrm>
            <a:off x="5306887" y="2982257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30740" name="Text Box 21">
            <a:extLst>
              <a:ext uri="{FF2B5EF4-FFF2-40B4-BE49-F238E27FC236}">
                <a16:creationId xmlns:a16="http://schemas.microsoft.com/office/drawing/2014/main" id="{AFBE2D1C-AAFD-42D9-8990-40504508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466" y="5687279"/>
            <a:ext cx="806450" cy="420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738" name="Text Box 20">
            <a:extLst>
              <a:ext uri="{FF2B5EF4-FFF2-40B4-BE49-F238E27FC236}">
                <a16:creationId xmlns:a16="http://schemas.microsoft.com/office/drawing/2014/main" id="{CE9E1DB9-D7B0-4196-936B-0EB3D572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376" y="4487139"/>
            <a:ext cx="1388423" cy="7189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52" grpId="0" animBg="1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E46A-B6FC-47DE-9C5C-5151E42F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>
            <a:noFill/>
          </a:ln>
        </p:spPr>
        <p:txBody>
          <a:bodyPr/>
          <a:lstStyle/>
          <a:p>
            <a:r>
              <a:rPr lang="vi-VN" altLang="en-US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HẰNG SỐ TỐC ĐỘ PHẢN ỨNG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2DA5-6C18-463C-9801-02A488D9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90867"/>
            <a:ext cx="9029700" cy="34299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thuộc</a:t>
            </a:r>
            <a:r>
              <a:rPr 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 bản chất của p</a:t>
            </a:r>
            <a:r>
              <a:rPr 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 </a:t>
            </a:r>
            <a:r>
              <a:rPr lang="en-US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 độ.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thuộc entropi hoạt hóa của phản ứng.</a:t>
            </a:r>
            <a:endParaRPr 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phụ thuộc vào </a:t>
            </a:r>
            <a:r>
              <a:rPr lang="vi-VN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 độ</a:t>
            </a:r>
            <a:r>
              <a:rPr lang="vi-V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thuộc vào năng lượng hoạt hóa của pư.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Phụ thuộc vào xúc tác.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07575-5837-44B2-ABC7-88582CD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10D66E-E316-4CC3-AB2A-93630218F390}"/>
                  </a:ext>
                </a:extLst>
              </p:cNvPr>
              <p:cNvSpPr/>
              <p:nvPr/>
            </p:nvSpPr>
            <p:spPr>
              <a:xfrm>
                <a:off x="1981200" y="1103444"/>
                <a:ext cx="5410200" cy="916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vi-VN" alt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= Z.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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3200" b="1" dirty="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3200" b="1" baseline="30000" dirty="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num>
                              <m:den>
                                <m:r>
                                  <a:rPr lang="vi-V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den>
                            </m:f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vi-V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vi-V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vi-VN" alt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vi-VN" altLang="en-US" sz="3200" b="1" baseline="30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vi-VN" alt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vi-V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𝑹𝑻</m:t>
                                </m:r>
                              </m:den>
                            </m:f>
                          </m:e>
                        </m:d>
                        <m:r>
                          <a:rPr lang="en-US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=</a:t>
                </a:r>
                <a:r>
                  <a:rPr lang="en-US" sz="3200" b="1" dirty="0"/>
                  <a:t> </a:t>
                </a:r>
                <a:r>
                  <a:rPr lang="vi-VN" sz="3200" b="1" dirty="0">
                    <a:solidFill>
                      <a:srgbClr val="FF0000"/>
                    </a:solidFill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vi-V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vi-V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vi-VN" altLang="en-US" sz="3200" b="1" baseline="30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vi-VN" altLang="en-US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num>
                          <m:den>
                            <m:r>
                              <a:rPr lang="vi-V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𝑹𝑻</m:t>
                            </m:r>
                          </m:den>
                        </m:f>
                      </m:sup>
                    </m:sSup>
                  </m:oMath>
                </a14:m>
                <a:endParaRPr lang="vi-VN" sz="32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10D66E-E316-4CC3-AB2A-93630218F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103444"/>
                <a:ext cx="5410200" cy="916341"/>
              </a:xfrm>
              <a:prstGeom prst="rect">
                <a:avLst/>
              </a:prstGeom>
              <a:blipFill>
                <a:blip r:embed="rId2"/>
                <a:stretch>
                  <a:fillRect l="-2815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5D8A34-8343-4337-93CF-9257DDB10464}"/>
              </a:ext>
            </a:extLst>
          </p:cNvPr>
          <p:cNvSpPr txBox="1"/>
          <p:nvPr/>
        </p:nvSpPr>
        <p:spPr>
          <a:xfrm>
            <a:off x="76200" y="2109532"/>
            <a:ext cx="9067800" cy="3910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E</a:t>
            </a:r>
            <a:r>
              <a:rPr lang="en-US" altLang="en-US" sz="3200" b="1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FE700A1-8C9E-4C66-B142-C9E77D54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354" y="1977436"/>
            <a:ext cx="6248400" cy="2403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+mj-lt"/>
              </a:rPr>
              <a:t>→  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↑↑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®"/>
              <a:defRPr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↑↑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®"/>
              <a:defRPr/>
            </a:pP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Tốc độ phản ứng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↑↑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5BDFB-3DF9-4CF7-AA5E-068D89F5664E}"/>
              </a:ext>
            </a:extLst>
          </p:cNvPr>
          <p:cNvSpPr txBox="1"/>
          <p:nvPr/>
        </p:nvSpPr>
        <p:spPr>
          <a:xfrm>
            <a:off x="151647" y="2179621"/>
            <a:ext cx="27439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3200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32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T↑</a:t>
            </a:r>
            <a:endParaRPr lang="en-US" sz="3200" dirty="0">
              <a:solidFill>
                <a:srgbClr val="33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7BC592E-6910-4387-9889-ECDEA671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199E1-88B8-48A3-B800-ABCF455101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EFF4C3-AF9C-4C14-9678-44A731C93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15" y="-25153"/>
            <a:ext cx="9144000" cy="114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YẾU TỐ ẢNH HƯỞNG ĐẾN TỐC ĐỘ PHẢN ỨNG</a:t>
            </a:r>
            <a:endParaRPr lang="en-US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1EFF27B-0081-41A4-8CB3-4899D2D7A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khuấy</a:t>
            </a:r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altLang="en-US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254D2A-FA04-4184-AFE6-BF739844ECDD}"/>
              </a:ext>
            </a:extLst>
          </p:cNvPr>
          <p:cNvSpPr/>
          <p:nvPr/>
        </p:nvSpPr>
        <p:spPr>
          <a:xfrm rot="10800000" flipH="1">
            <a:off x="2514600" y="2800905"/>
            <a:ext cx="1524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4B95B-889A-4544-B0A0-B0674562F249}"/>
              </a:ext>
            </a:extLst>
          </p:cNvPr>
          <p:cNvSpPr txBox="1"/>
          <p:nvPr/>
        </p:nvSpPr>
        <p:spPr>
          <a:xfrm>
            <a:off x="3651682" y="3049239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AA22-8805-499C-A823-9105D2957681}"/>
              </a:ext>
            </a:extLst>
          </p:cNvPr>
          <p:cNvSpPr txBox="1"/>
          <p:nvPr/>
        </p:nvSpPr>
        <p:spPr>
          <a:xfrm>
            <a:off x="6592778" y="1705192"/>
            <a:ext cx="2669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AF4149-74FB-44D8-9164-4DD195F0A514}"/>
              </a:ext>
            </a:extLst>
          </p:cNvPr>
          <p:cNvSpPr/>
          <p:nvPr/>
        </p:nvSpPr>
        <p:spPr>
          <a:xfrm>
            <a:off x="6315351" y="2057400"/>
            <a:ext cx="296662" cy="147191"/>
          </a:xfrm>
          <a:prstGeom prst="rightArrow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0E4F04-086E-4843-9435-37159336952F}"/>
              </a:ext>
            </a:extLst>
          </p:cNvPr>
          <p:cNvSpPr/>
          <p:nvPr/>
        </p:nvSpPr>
        <p:spPr>
          <a:xfrm>
            <a:off x="3157304" y="3220005"/>
            <a:ext cx="296662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1D212F2-A80D-4766-8C90-131FD1ACCE9D}"/>
              </a:ext>
            </a:extLst>
          </p:cNvPr>
          <p:cNvSpPr/>
          <p:nvPr/>
        </p:nvSpPr>
        <p:spPr>
          <a:xfrm>
            <a:off x="3962400" y="1657837"/>
            <a:ext cx="152400" cy="49432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A701DE5-56D9-47D2-949D-A4A131349601}"/>
              </a:ext>
            </a:extLst>
          </p:cNvPr>
          <p:cNvSpPr/>
          <p:nvPr/>
        </p:nvSpPr>
        <p:spPr>
          <a:xfrm>
            <a:off x="2220157" y="2553742"/>
            <a:ext cx="152400" cy="49432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9" grpId="0" animBg="1"/>
      <p:bldP spid="6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A6D1A4F-D954-4248-90F0-B71B38535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4300" y="38100"/>
            <a:ext cx="9372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NỒNG ĐỘ ĐẾN TỐC ĐỘ PHẢN ỨNG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6397406-1BE6-4BA2-964B-38AE8DF80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625" y="1680347"/>
            <a:ext cx="8839200" cy="41529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M(r) + 2HX = MX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+ H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4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en-US" sz="4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alt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altLang="en-US" sz="4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→ </a:t>
            </a:r>
            <a:r>
              <a:rPr lang="en-US" alt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4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alt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kt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4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40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en-US" sz="40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4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altLang="en-US" sz="4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en-US" sz="4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altLang="en-US" sz="40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altLang="en-US" sz="4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→ </a:t>
            </a:r>
            <a:r>
              <a:rPr lang="en-US" altLang="en-US" sz="4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40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4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altLang="en-US" sz="4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4000" baseline="-25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tthh</a:t>
            </a:r>
            <a:r>
              <a:rPr lang="en-US" altLang="en-US" sz="4000" baseline="-25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4000" baseline="-25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altLang="en-US" sz="4000" baseline="-25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4000" baseline="-25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   </a:t>
            </a:r>
            <a:r>
              <a:rPr lang="vi-VN" altLang="en-US" sz="4000" baseline="-25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40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4000" baseline="-250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vi-VN" altLang="en-US" sz="40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altLang="en-US" sz="4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40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k.S.C</a:t>
            </a:r>
            <a:r>
              <a:rPr lang="en-US" altLang="en-US" sz="4000" baseline="-250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4000" baseline="300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en-US" sz="40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S: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diện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bề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mặt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tiếp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xúc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24E8D-D5C6-4734-A597-5AE779E357BF}"/>
              </a:ext>
            </a:extLst>
          </p:cNvPr>
          <p:cNvSpPr txBox="1"/>
          <p:nvPr/>
        </p:nvSpPr>
        <p:spPr>
          <a:xfrm>
            <a:off x="228600" y="1203294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v = k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baseline="30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200" baseline="30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C434B-75FF-4E49-A5B1-12348A033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376634"/>
            <a:ext cx="19240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extLst>
              <a:ext uri="{FF2B5EF4-FFF2-40B4-BE49-F238E27FC236}">
                <a16:creationId xmlns:a16="http://schemas.microsoft.com/office/drawing/2014/main" id="{A7A12C81-C0A0-4759-A43A-FADBA925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9600" y="1270622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Quy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tắc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kinh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nghiệm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của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</a:rPr>
              <a:t>Van’t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Hoff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0228731E-35F3-4201-96B0-B071F615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2823CFE-6892-4EEA-BE20-2B30617F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0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EF4AC64E-51F9-4A27-B30C-8F74429D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0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id="{441DFF62-FCC9-40F2-8BCA-FA891A3AA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67074"/>
              </p:ext>
            </p:extLst>
          </p:nvPr>
        </p:nvGraphicFramePr>
        <p:xfrm>
          <a:off x="539750" y="2159000"/>
          <a:ext cx="4064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1" name="Equation" r:id="rId4" imgW="1066337" imgH="444307" progId="Equation.3">
                  <p:embed/>
                </p:oleObj>
              </mc:Choice>
              <mc:Fallback>
                <p:oleObj name="Equation" r:id="rId4" imgW="1066337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59000"/>
                        <a:ext cx="4064000" cy="1039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>
            <a:extLst>
              <a:ext uri="{FF2B5EF4-FFF2-40B4-BE49-F238E27FC236}">
                <a16:creationId xmlns:a16="http://schemas.microsoft.com/office/drawing/2014/main" id="{7AB28523-A93C-4BC9-87AE-3346BBDA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4D0AD4D5-1B9E-4605-8CB5-44A48521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47" name="Object 11">
                <a:extLst>
                  <a:ext uri="{FF2B5EF4-FFF2-40B4-BE49-F238E27FC236}">
                    <a16:creationId xmlns:a16="http://schemas.microsoft.com/office/drawing/2014/main" id="{3AFF0914-887B-44F9-9021-8C962DE32FE2}"/>
                  </a:ext>
                </a:extLst>
              </p:cNvPr>
              <p:cNvSpPr txBox="1"/>
              <p:nvPr/>
            </p:nvSpPr>
            <p:spPr bwMode="auto">
              <a:xfrm>
                <a:off x="539656" y="3213415"/>
                <a:ext cx="3117943" cy="1219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/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+2.10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947" name="Object 11">
                <a:extLst>
                  <a:ext uri="{FF2B5EF4-FFF2-40B4-BE49-F238E27FC236}">
                    <a16:creationId xmlns:a16="http://schemas.microsoft.com/office/drawing/2014/main" id="{3AFF0914-887B-44F9-9021-8C962DE3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656" y="3213415"/>
                <a:ext cx="3117943" cy="1219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6" name="Rectangle 13">
            <a:extLst>
              <a:ext uri="{FF2B5EF4-FFF2-40B4-BE49-F238E27FC236}">
                <a16:creationId xmlns:a16="http://schemas.microsoft.com/office/drawing/2014/main" id="{9D6BE9CA-E7BB-4B7F-8F83-9EE0BD51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20963"/>
            <a:ext cx="9296400" cy="1371600"/>
          </a:xfrm>
          <a:noFill/>
          <a:ln>
            <a:noFill/>
          </a:ln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ẢNH HƯỞNG NHIỆT ĐỘ ĐẾN </a:t>
            </a: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 TỐC ĐỘ PHẢN ỨNG</a:t>
            </a:r>
            <a:endParaRPr lang="en-US" altLang="en-US" sz="2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FB4673CA-3D80-4B81-BC72-91C05E656B41}"/>
                  </a:ext>
                </a:extLst>
              </p:cNvPr>
              <p:cNvSpPr txBox="1"/>
              <p:nvPr/>
            </p:nvSpPr>
            <p:spPr bwMode="auto">
              <a:xfrm>
                <a:off x="4572000" y="3120681"/>
                <a:ext cx="2819400" cy="1219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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+2.10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FB4673CA-3D80-4B81-BC72-91C05E656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120681"/>
                <a:ext cx="2819400" cy="1219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F26155AF-5A7D-4A3F-860C-9DCF4BF433CE}"/>
                  </a:ext>
                </a:extLst>
              </p:cNvPr>
              <p:cNvSpPr txBox="1"/>
              <p:nvPr/>
            </p:nvSpPr>
            <p:spPr bwMode="auto">
              <a:xfrm>
                <a:off x="914400" y="4459573"/>
                <a:ext cx="7086600" cy="166528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.10</m:t>
                            </m:r>
                          </m:sub>
                        </m:sSub>
                      </m:num>
                      <m:den>
                        <m:r>
                          <a:rPr lang="vi-V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.10</m:t>
                            </m:r>
                          </m:sub>
                        </m:sSub>
                      </m:num>
                      <m:den>
                        <m:r>
                          <a:rPr lang="vi-V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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vi-V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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.10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4000" dirty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F26155AF-5A7D-4A3F-860C-9DCF4BF43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4459573"/>
                <a:ext cx="7086600" cy="166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07FEC86-E8A9-478E-AF20-43476DBC8C95}"/>
              </a:ext>
            </a:extLst>
          </p:cNvPr>
          <p:cNvSpPr txBox="1"/>
          <p:nvPr/>
        </p:nvSpPr>
        <p:spPr>
          <a:xfrm>
            <a:off x="5410200" y="2263867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: </a:t>
            </a:r>
            <a:r>
              <a:rPr 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endParaRPr lang="en-US" sz="2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7" grpId="0" animBg="1"/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3B9ED-0F65-4E64-BCAB-7A8E4044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F483-B17E-41C4-93BC-89BB2105F4D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E58D0-8ECF-47BA-83BE-C1697F58DAF7}"/>
              </a:ext>
            </a:extLst>
          </p:cNvPr>
          <p:cNvSpPr txBox="1"/>
          <p:nvPr/>
        </p:nvSpPr>
        <p:spPr>
          <a:xfrm>
            <a:off x="533400" y="304800"/>
            <a:ext cx="8458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20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tăng nhiệt độ lên 50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thì thời gian phản ứng rút ngắn còn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phút. Tính hệ số nhiệt độ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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phản ứng.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1">
                <a:extLst>
                  <a:ext uri="{FF2B5EF4-FFF2-40B4-BE49-F238E27FC236}">
                    <a16:creationId xmlns:a16="http://schemas.microsoft.com/office/drawing/2014/main" id="{C09A76C5-4BEF-45F1-BD11-36D068C1CBB5}"/>
                  </a:ext>
                </a:extLst>
              </p:cNvPr>
              <p:cNvSpPr txBox="1"/>
              <p:nvPr/>
            </p:nvSpPr>
            <p:spPr bwMode="auto">
              <a:xfrm>
                <a:off x="2286000" y="3554581"/>
                <a:ext cx="3962400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sz="3600" dirty="0"/>
              </a:p>
              <a:p>
                <a:endParaRPr lang="en-US" sz="3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   = 2</a:t>
                </a:r>
                <a:endParaRPr lang="en-US" sz="3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11">
                <a:extLst>
                  <a:ext uri="{FF2B5EF4-FFF2-40B4-BE49-F238E27FC236}">
                    <a16:creationId xmlns:a16="http://schemas.microsoft.com/office/drawing/2014/main" id="{C09A76C5-4BEF-45F1-BD11-36D068C1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554581"/>
                <a:ext cx="3962400" cy="1676400"/>
              </a:xfrm>
              <a:prstGeom prst="rect">
                <a:avLst/>
              </a:prstGeom>
              <a:blipFill>
                <a:blip r:embed="rId2"/>
                <a:stretch>
                  <a:fillRect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>
            <a:extLst>
              <a:ext uri="{FF2B5EF4-FFF2-40B4-BE49-F238E27FC236}">
                <a16:creationId xmlns:a16="http://schemas.microsoft.com/office/drawing/2014/main" id="{76E85A20-44D1-4666-B2C7-71E54048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011B02-588C-419C-8853-A275D8783E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F01CB5D-97D6-4568-B8AD-91F071F83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993" y="516328"/>
            <a:ext cx="77724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PHƯƠNG TRÌNH ARRHENIUS</a:t>
            </a:r>
          </a:p>
        </p:txBody>
      </p:sp>
      <p:graphicFrame>
        <p:nvGraphicFramePr>
          <p:cNvPr id="38916" name="Object 11">
            <a:extLst>
              <a:ext uri="{FF2B5EF4-FFF2-40B4-BE49-F238E27FC236}">
                <a16:creationId xmlns:a16="http://schemas.microsoft.com/office/drawing/2014/main" id="{6B6C6004-1A81-4557-A5C9-CBD994AC653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8219809"/>
              </p:ext>
            </p:extLst>
          </p:nvPr>
        </p:nvGraphicFramePr>
        <p:xfrm>
          <a:off x="2590800" y="1566055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" name="Equation" r:id="rId4" imgW="685800" imgH="330200" progId="Equation.3">
                  <p:embed/>
                </p:oleObj>
              </mc:Choice>
              <mc:Fallback>
                <p:oleObj name="Equation" r:id="rId4" imgW="6858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66055"/>
                        <a:ext cx="2438400" cy="121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6">
            <a:extLst>
              <a:ext uri="{FF2B5EF4-FFF2-40B4-BE49-F238E27FC236}">
                <a16:creationId xmlns:a16="http://schemas.microsoft.com/office/drawing/2014/main" id="{176633FD-A6BD-4FF1-9297-C5CF503A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7A0F308B-D8F9-4566-83A0-4F6C042A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8920" name="Object 13">
            <a:extLst>
              <a:ext uri="{FF2B5EF4-FFF2-40B4-BE49-F238E27FC236}">
                <a16:creationId xmlns:a16="http://schemas.microsoft.com/office/drawing/2014/main" id="{5C40EB6C-9AC6-4C7F-8F6C-657AEF4FECB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269690"/>
              </p:ext>
            </p:extLst>
          </p:nvPr>
        </p:nvGraphicFramePr>
        <p:xfrm>
          <a:off x="2057400" y="3429000"/>
          <a:ext cx="38100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" name="Equation" r:id="rId6" imgW="1307532" imgH="482391" progId="Equation.3">
                  <p:embed/>
                </p:oleObj>
              </mc:Choice>
              <mc:Fallback>
                <p:oleObj name="Equation" r:id="rId6" imgW="1307532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9000"/>
                        <a:ext cx="3810000" cy="1404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23A02E18-16A5-48BA-8DF5-EEED383D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2B5EC-94E9-4E1C-90A9-9DADC647AD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240A7CD-96A8-48D9-8F54-F838B652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38344" y="547585"/>
            <a:ext cx="9144000" cy="3021652"/>
          </a:xfrm>
        </p:spPr>
        <p:txBody>
          <a:bodyPr/>
          <a:lstStyle/>
          <a:p>
            <a:pPr marL="349250" indent="-115888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àm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&lt;0</a:t>
            </a:r>
          </a:p>
          <a:p>
            <a:pPr marL="349250" indent="-115888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Đặc</a:t>
            </a:r>
            <a:r>
              <a:rPr lang="en-US" alt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điểm</a:t>
            </a: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vi-VN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ượng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nhỏ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9250" indent="-11588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Sau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trả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lại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đủ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lượng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altLang="en-US" sz="3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E2E1B9A-EDB2-4874-BC74-2B1145B6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763" y="-199902"/>
            <a:ext cx="9139237" cy="9906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vi-VN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CỦA XÚC T</a:t>
            </a:r>
            <a:r>
              <a:rPr lang="vi-VN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ĐẾN TỐC ĐỘ PHẢN ỨNG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9B02D35-A33C-400C-9206-DAFE0F1A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5" y="3491381"/>
            <a:ext cx="8686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hỉ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  <p:pic>
        <p:nvPicPr>
          <p:cNvPr id="10" name="Picture 34" descr="Kết quả hình ảnh cho Catalytic activation energy">
            <a:extLst>
              <a:ext uri="{FF2B5EF4-FFF2-40B4-BE49-F238E27FC236}">
                <a16:creationId xmlns:a16="http://schemas.microsoft.com/office/drawing/2014/main" id="{566D3E6E-CCB5-4A26-8208-8BDBFFC0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43" y="1245602"/>
            <a:ext cx="3162695" cy="24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B35C3-2E9E-4563-99B0-6DF576CB0984}"/>
              </a:ext>
            </a:extLst>
          </p:cNvPr>
          <p:cNvSpPr txBox="1"/>
          <p:nvPr/>
        </p:nvSpPr>
        <p:spPr>
          <a:xfrm>
            <a:off x="7715048" y="1526919"/>
            <a:ext cx="10329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2800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8B067-357F-4CF8-AB39-1067E05B002E}"/>
              </a:ext>
            </a:extLst>
          </p:cNvPr>
          <p:cNvSpPr txBox="1"/>
          <p:nvPr/>
        </p:nvSpPr>
        <p:spPr>
          <a:xfrm>
            <a:off x="7885323" y="2058411"/>
            <a:ext cx="12586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7EDCE-ECD7-482A-90F7-265FE1EE5DA6}"/>
              </a:ext>
            </a:extLst>
          </p:cNvPr>
          <p:cNvSpPr txBox="1"/>
          <p:nvPr/>
        </p:nvSpPr>
        <p:spPr>
          <a:xfrm>
            <a:off x="6344915" y="1810635"/>
            <a:ext cx="70129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CHẤT</a:t>
            </a: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  P</a:t>
            </a:r>
            <a:r>
              <a:rPr lang="vi-VN" sz="1400" b="1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48CA4-5404-4791-824B-2BCAD4DE01B2}"/>
              </a:ext>
            </a:extLst>
          </p:cNvPr>
          <p:cNvSpPr txBox="1"/>
          <p:nvPr/>
        </p:nvSpPr>
        <p:spPr>
          <a:xfrm>
            <a:off x="7672449" y="2718401"/>
            <a:ext cx="1325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AA2D752C-1C84-493F-BE7E-74BE8537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116CE1-C327-4044-85BB-B61A1485314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EEB1603-5C1C-4374-BD0A-0CD28DAC4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96" y="152400"/>
            <a:ext cx="91440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 CỦA XÚC TÁC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680A9D9-9D1D-4C39-8420-4797BEF5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579" y="1219200"/>
            <a:ext cx="8991600" cy="4114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U,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H, S, G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</a:t>
            </a:r>
            <a:r>
              <a:rPr lang="vi-VN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cb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en-US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vi-VN" altLang="en-US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b="1" dirty="0">
              <a:solidFill>
                <a:srgbClr val="33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6D2B61B7-ECA3-4E0F-BB10-5373A832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3FAEC1-30E7-4A5D-8730-51A7496718A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24DDBE07-25CC-4399-9AB0-54ADB349B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3716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vi-VN" altLang="en-US" sz="3200" b="1" dirty="0">
                <a:solidFill>
                  <a:srgbClr val="FF0000"/>
                </a:solidFill>
              </a:rPr>
              <a:t>   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vi-VN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A31AD486-BA34-4FCB-9D59-0A1EB542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600200"/>
            <a:ext cx="9144000" cy="1981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qua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∑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vi-VN" altLang="en-US" sz="28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vi-VN" altLang="en-US" sz="2800" dirty="0"/>
              <a:t>          </a:t>
            </a:r>
            <a:endParaRPr lang="en-US" altLang="en-US" sz="2800" dirty="0"/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47DB3C77-89B9-4C5E-BC07-CC6957AA8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27323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(k)  +  I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 =  2HI(k)</a:t>
            </a: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id="{A5D9227F-3E51-41B1-8919-9D57AB35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38600"/>
            <a:ext cx="9144000" cy="2054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đọan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158727" grpId="0" animBg="1"/>
      <p:bldP spid="7174" grpId="0"/>
      <p:bldP spid="71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C1A-3448-4BF0-8DEF-812F7187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" y="930802"/>
            <a:ext cx="9208362" cy="1143000"/>
          </a:xfrm>
          <a:ln>
            <a:noFill/>
          </a:ln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TỰ XÚC TÁC: chất xúc tác là một trong các sản phẩm của pư.Vd Mn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chất xúc tác của pư:</a:t>
            </a:r>
            <a:b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2MnO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+ 5H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+ 6H</a:t>
            </a:r>
            <a:r>
              <a:rPr lang="vi-VN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= 2Mn</a:t>
            </a:r>
            <a:r>
              <a:rPr lang="vi-VN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+ 10CO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+ 8H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98D0-395C-4FC6-8868-924C791F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C6B91-95FC-4DC2-A96A-80E4B2906B2D}"/>
              </a:ext>
            </a:extLst>
          </p:cNvPr>
          <p:cNvSpPr/>
          <p:nvPr/>
        </p:nvSpPr>
        <p:spPr>
          <a:xfrm>
            <a:off x="4686299" y="1442083"/>
            <a:ext cx="1128204" cy="996518"/>
          </a:xfrm>
          <a:prstGeom prst="ellipse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C771-E7C8-441C-86E1-FF4F0936B51F}"/>
              </a:ext>
            </a:extLst>
          </p:cNvPr>
          <p:cNvSpPr txBox="1"/>
          <p:nvPr/>
        </p:nvSpPr>
        <p:spPr>
          <a:xfrm>
            <a:off x="114302" y="2073802"/>
            <a:ext cx="8686800" cy="509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 ỨC CHẾ: là chất làm giảm tốc độ pư, thường dùng kìm hãm các quá trình hóa học không mong muốn.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Vd: Na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+ 1/2O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=      Na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CuSO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chất xúc tác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Glycerin: chất ức chế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FCA79-E82E-464F-9084-DF9D6FB1EB52}"/>
              </a:ext>
            </a:extLst>
          </p:cNvPr>
          <p:cNvSpPr txBox="1"/>
          <p:nvPr/>
        </p:nvSpPr>
        <p:spPr>
          <a:xfrm>
            <a:off x="114302" y="143168"/>
            <a:ext cx="9034459" cy="6583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 TĂNG HOẠT TÍNH (PROMOTOR): làm tăng tốc độ pư nhưng bị tiêu thụ trong quá trình pư.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Vd: các peoxyt hữu cơ là chất tăng hoạt tính cho quá trình polime hóa các anken.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96E11-00C9-4C6B-BB3C-B5959A29C9FF}"/>
              </a:ext>
            </a:extLst>
          </p:cNvPr>
          <p:cNvSpPr txBox="1"/>
          <p:nvPr/>
        </p:nvSpPr>
        <p:spPr>
          <a:xfrm>
            <a:off x="105625" y="2705521"/>
            <a:ext cx="9067799" cy="3890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 KÍCH THÍCH XÚC TÁC: không có tác dụng xúc tác nhưng làm tăng hoạt tính xúc tác.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Vd: sunfat kl kiềm làm tăng hoạt tính V</a:t>
            </a:r>
            <a:r>
              <a:rPr lang="vi-V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5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lên hàng trăm lần.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 ĐỘC XÚC TÁC: làm giảm hoạt tính của xúc tác.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Vd: CO, As</a:t>
            </a:r>
            <a:r>
              <a:rPr lang="vi-V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là chất độc xúc tác đối với Pt.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438-8546-4313-871E-33AEC6E8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16" y="959032"/>
            <a:ext cx="8991600" cy="1143000"/>
          </a:xfrm>
          <a:ln>
            <a:noFill/>
          </a:ln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 TÁC ĐỒNG THỂ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thành 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duy nhất lỏng hay khí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Vd:       2SO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(k)  +  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(k)   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2SO</a:t>
            </a:r>
            <a:r>
              <a:rPr lang="vi-VN" sz="3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(k)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92E7B-8F49-41F8-BA47-692EC9F7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A51C-5B02-4AB0-9E5B-11F965169756}"/>
              </a:ext>
            </a:extLst>
          </p:cNvPr>
          <p:cNvSpPr txBox="1"/>
          <p:nvPr/>
        </p:nvSpPr>
        <p:spPr>
          <a:xfrm>
            <a:off x="4210790" y="4826106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es New Roman"/>
              </a:rPr>
              <a:t>Fe</a:t>
            </a:r>
            <a:r>
              <a:rPr lang="vi-VN" sz="2800" b="1" dirty="0">
                <a:solidFill>
                  <a:srgbClr val="FF0000"/>
                </a:solidFill>
                <a:latin typeface="aes New Roman"/>
              </a:rPr>
              <a:t> + (</a:t>
            </a:r>
            <a:r>
              <a:rPr lang="en-US" sz="2800" b="1" dirty="0">
                <a:solidFill>
                  <a:srgbClr val="FF0000"/>
                </a:solidFill>
                <a:latin typeface="aes New Roman"/>
              </a:rPr>
              <a:t>Al</a:t>
            </a:r>
            <a:r>
              <a:rPr lang="en-US" sz="2800" b="1" baseline="-25000" dirty="0">
                <a:solidFill>
                  <a:srgbClr val="FF0000"/>
                </a:solidFill>
                <a:latin typeface="aes New Roman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aes New Roman"/>
              </a:rPr>
              <a:t>O</a:t>
            </a:r>
            <a:r>
              <a:rPr lang="en-US" sz="2800" b="1" baseline="-25000" dirty="0">
                <a:solidFill>
                  <a:srgbClr val="FF0000"/>
                </a:solidFill>
                <a:latin typeface="aes New Roman"/>
              </a:rPr>
              <a:t>3</a:t>
            </a:r>
            <a:r>
              <a:rPr lang="vi-VN" sz="2800" b="1" baseline="-25000" dirty="0">
                <a:solidFill>
                  <a:srgbClr val="FF0000"/>
                </a:solidFill>
                <a:latin typeface="aes New Roman"/>
              </a:rPr>
              <a:t> </a:t>
            </a:r>
            <a:r>
              <a:rPr lang="vi-VN" sz="2800" b="1" dirty="0">
                <a:solidFill>
                  <a:srgbClr val="FF0000"/>
                </a:solidFill>
                <a:latin typeface="aes New Roman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es New Roman"/>
              </a:rPr>
              <a:t>K</a:t>
            </a:r>
            <a:r>
              <a:rPr lang="en-US" sz="2800" b="1" baseline="-25000" dirty="0">
                <a:solidFill>
                  <a:srgbClr val="FF0000"/>
                </a:solidFill>
                <a:latin typeface="aes New Roman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aes New Roman"/>
              </a:rPr>
              <a:t>O</a:t>
            </a:r>
            <a:r>
              <a:rPr lang="vi-VN" sz="2800" b="1" dirty="0">
                <a:solidFill>
                  <a:srgbClr val="FF0000"/>
                </a:solidFill>
                <a:latin typeface="aes New Roman"/>
              </a:rPr>
              <a:t>)</a:t>
            </a:r>
            <a:endParaRPr lang="en-US" sz="2800" b="1" dirty="0">
              <a:solidFill>
                <a:srgbClr val="FF0000"/>
              </a:solidFill>
              <a:latin typeface="a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EFB75-ADB9-4834-965B-5E72540BBACA}"/>
              </a:ext>
            </a:extLst>
          </p:cNvPr>
          <p:cNvSpPr txBox="1"/>
          <p:nvPr/>
        </p:nvSpPr>
        <p:spPr>
          <a:xfrm>
            <a:off x="4876800" y="187119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NO(k)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2141FDD-4765-4071-9F34-56FCE59C1D6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9033" y="3830472"/>
                <a:ext cx="8934265" cy="11430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sz="3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XÚC TÁC DỊ THỂ: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xúc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tác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vi-VN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vi-VN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ờng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chất xúc tác là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rắn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còn chất pư là pha khí hay lỏng</a:t>
                </a:r>
                <a:r>
                  <a:rPr lang="en-US" sz="3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vi-VN" sz="3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vi-V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Vd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1 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sz="30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(k)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3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en-US" sz="3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(k)    </a:t>
                </a:r>
                <a:r>
                  <a:rPr lang="vi-VN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NH</a:t>
                </a:r>
                <a:r>
                  <a:rPr lang="en-US" sz="3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(k)</a:t>
                </a: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2141FDD-4765-4071-9F34-56FCE59C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33" y="3830472"/>
                <a:ext cx="8934265" cy="1143000"/>
              </a:xfrm>
              <a:prstGeom prst="rect">
                <a:avLst/>
              </a:prstGeom>
              <a:blipFill>
                <a:blip r:embed="rId2"/>
                <a:stretch>
                  <a:fillRect l="-1569" t="-77128" b="-89894"/>
                </a:stretch>
              </a:blipFill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64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1B52A-E667-406A-8774-BDDE9D50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8482D-C3E7-4A68-80FC-378DC8A2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18" y="2390726"/>
            <a:ext cx="9144001" cy="426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A4403B-5787-4FA4-9C24-927150D1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0" y="200074"/>
            <a:ext cx="8763000" cy="208592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 TÁC ENZIM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axit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    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2C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OH  +  2CO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1FA7-FDFA-4FBA-AFE5-427A0538D14C}"/>
              </a:ext>
            </a:extLst>
          </p:cNvPr>
          <p:cNvSpPr txBox="1"/>
          <p:nvPr/>
        </p:nvSpPr>
        <p:spPr>
          <a:xfrm>
            <a:off x="2747638" y="1066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zyma</a:t>
            </a:r>
            <a:r>
              <a:rPr lang="vi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D924A-6F9B-4FAF-95B1-BF3D5A3C281B}"/>
              </a:ext>
            </a:extLst>
          </p:cNvPr>
          <p:cNvSpPr txBox="1"/>
          <p:nvPr/>
        </p:nvSpPr>
        <p:spPr>
          <a:xfrm>
            <a:off x="76200" y="2133600"/>
            <a:ext cx="480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vi-VN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NẤM MEN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Saccharomyces cerevisiae</a:t>
            </a:r>
            <a:endParaRPr lang="vi-VN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 hệ enzym zymaza.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 độ đường lên men: 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10- 15%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= 4 – 4,5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3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FB0-9DF7-4B32-AE6D-93C8F29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Enzyme Amylase</a:t>
            </a:r>
            <a:br>
              <a:rPr lang="vi-VN" sz="4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 bột </a:t>
            </a:r>
            <a:r>
              <a:rPr lang="vi-VN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vi-VN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và maltose.</a:t>
            </a:r>
            <a:br>
              <a:rPr 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06CC-7997-4950-ACEA-95AC6BF3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2971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trong tuyến nước bọt, dịch tiết hệ tiêu hóa.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rượu bia, làm cơm rượu, bánh mì.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Tẩy lớp hồ bột trên mặt vải.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bột ngọt.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dược phẩm.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212F-7DBF-4BC2-8A3E-3CA78085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EA7DF-5A97-47BC-92E9-981D9050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10305"/>
            <a:ext cx="2095238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A283-E04E-4A2A-9296-A3CE791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9067800" cy="1143000"/>
          </a:xfrm>
          <a:ln>
            <a:noFill/>
          </a:ln>
        </p:spPr>
        <p:txBody>
          <a:bodyPr/>
          <a:lstStyle/>
          <a:p>
            <a:r>
              <a:rPr lang="vi-V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BROMELAIN (dứa)</a:t>
            </a:r>
            <a:br>
              <a:rPr lang="vi-V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</a:t>
            </a:r>
            <a:r>
              <a:rPr lang="vi-VN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axit amin</a:t>
            </a:r>
            <a:endParaRPr lang="en-US" dirty="0">
              <a:solidFill>
                <a:srgbClr val="33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88D4-E6D7-4819-9DF2-C728C3D0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72583"/>
            <a:ext cx="7772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BROMELAIN: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mềm thịt.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máu.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 chứng khó tiêu.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 viêm, chống ung thư.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dược phẩm.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1A58-7553-4D4C-ACBC-EAB0A86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B2EA-61C6-4D30-A9B0-ED11B6A9741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2F0A2-12B1-46EA-9094-6B2F14B5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72583"/>
            <a:ext cx="220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784694AF-F956-45A9-AE3B-601631C2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C47B0-A708-4C38-B4DA-7C909C6024A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F2B97DA0-73C8-4283-85D3-902FA2BD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46088"/>
            <a:ext cx="487680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4NO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O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9FAEA435-3B8B-4F26-B187-C543A434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87512"/>
            <a:ext cx="88773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1800" dirty="0">
                <a:latin typeface="Arial" panose="020B0604020202020204" pitchFamily="34" charset="0"/>
              </a:rPr>
              <a:t>      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(1)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endParaRPr lang="vi-V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altLang="en-US" sz="32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vi-VN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vi-VN" altLang="en-US" sz="32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vi-VN" altLang="en-US" sz="32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.[N</a:t>
            </a:r>
            <a:r>
              <a:rPr lang="en-US" altLang="en-US" sz="32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-25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4NO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(2)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endParaRPr lang="vi-VN" alt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v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.[N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].[N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3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3200" b="1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r>
              <a:rPr lang="vi-VN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.[N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3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3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hản ứng bậc nhất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C7E1388B-288E-4A04-85C5-3C0C18F1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57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22" name="Text Box 10">
            <a:extLst>
              <a:ext uri="{FF2B5EF4-FFF2-40B4-BE49-F238E27FC236}">
                <a16:creationId xmlns:a16="http://schemas.microsoft.com/office/drawing/2014/main" id="{88783AFF-1073-4976-BF99-F71967B5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74738"/>
            <a:ext cx="487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ối tiếp: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7814F80-D29B-4A2B-8E21-C44C99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896FA-2A6E-4090-BFF9-4A9CE712D1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9CC2FBC5-C488-49D2-8906-767469660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915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TỬ SỐ: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ion)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1,2,3)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pic>
        <p:nvPicPr>
          <p:cNvPr id="11269" name="Picture 5" descr="FG13_15-01UN">
            <a:extLst>
              <a:ext uri="{FF2B5EF4-FFF2-40B4-BE49-F238E27FC236}">
                <a16:creationId xmlns:a16="http://schemas.microsoft.com/office/drawing/2014/main" id="{1A414D79-638D-4C7B-AA45-ADB91ACB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5"/>
          <a:stretch>
            <a:fillRect/>
          </a:stretch>
        </p:blipFill>
        <p:spPr bwMode="auto">
          <a:xfrm>
            <a:off x="609600" y="2209800"/>
            <a:ext cx="7848600" cy="17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7">
            <a:extLst>
              <a:ext uri="{FF2B5EF4-FFF2-40B4-BE49-F238E27FC236}">
                <a16:creationId xmlns:a16="http://schemas.microsoft.com/office/drawing/2014/main" id="{860EFD75-BDE3-450B-A5C4-5B251226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20" y="2637914"/>
            <a:ext cx="228599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F83E80C7-715B-4E1F-AD84-7A08526C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109" y="2616190"/>
            <a:ext cx="26670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D6931DEC-C8BB-4B5A-A8E8-B198E394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48190"/>
            <a:ext cx="2438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394D9DF9-FE93-4AE8-9DA9-23541D26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86200"/>
            <a:ext cx="952500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ĐƠN GIẢN CÓ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=1→pư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=  2I(k)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=2→pư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alt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(k)+I</a:t>
            </a:r>
            <a:r>
              <a:rPr lang="en-US" alt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= 2HI (k)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=3→pư tam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2NO(k)+O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(k)=2NO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 animBg="1"/>
      <p:bldP spid="11271" grpId="0" animBg="1"/>
      <p:bldP spid="11272" grpId="0" animBg="1"/>
      <p:bldP spid="112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8AD-11CA-4ABA-80DD-09BFA8E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670" y="-156977"/>
            <a:ext cx="9525000" cy="1143000"/>
          </a:xfrm>
          <a:ln>
            <a:noFill/>
          </a:ln>
        </p:spPr>
        <p:txBody>
          <a:bodyPr/>
          <a:lstStyle/>
          <a:p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TỐC ĐỘ PHẢN ỨNG [mol.lit</a:t>
            </a:r>
            <a:r>
              <a:rPr lang="vi-VN" sz="36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.thời gian</a:t>
            </a:r>
            <a:r>
              <a:rPr lang="vi-VN" sz="36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F758A-1895-42D2-8193-3D51BF0F2276}"/>
              </a:ext>
            </a:extLst>
          </p:cNvPr>
          <p:cNvSpPr txBox="1"/>
          <p:nvPr/>
        </p:nvSpPr>
        <p:spPr>
          <a:xfrm>
            <a:off x="113930" y="782370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Xét phản ứng đồng thể ở nhiệt độ không đổi: 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; (xem thể tích không đổi)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4EA44B-86F9-4162-936D-38F4475F5AAB}"/>
                  </a:ext>
                </a:extLst>
              </p:cNvPr>
              <p:cNvSpPr txBox="1"/>
              <p:nvPr/>
            </p:nvSpPr>
            <p:spPr>
              <a:xfrm>
                <a:off x="266330" y="1835299"/>
                <a:ext cx="8763000" cy="176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Tốc độ mất đi chất  A : </a:t>
                </a:r>
              </a:p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 gian  = 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- 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 Tốc độ trung bình của A:</a:t>
                </a:r>
                <a:r>
                  <a:rPr lang="vi-VN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vi-V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r>
                  <a:rPr lang="vi-V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∆</m:t>
                            </m:r>
                            <m:r>
                              <a:rPr lang="vi-V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vi-V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𝜏</m:t>
                        </m:r>
                      </m:den>
                    </m:f>
                  </m:oMath>
                </a14:m>
                <a:r>
                  <a:rPr lang="vi-V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;</a:t>
                </a:r>
              </a:p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 gian d                Tốc độ tức thời của A:     </a:t>
                </a:r>
                <a:r>
                  <a:rPr lang="vi-V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lang="vi-V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𝑑𝐶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𝑑</m:t>
                        </m:r>
                        <m:r>
                          <a:rPr lang="vi-V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4EA44B-86F9-4162-936D-38F4475F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0" y="1835299"/>
                <a:ext cx="8763000" cy="1769459"/>
              </a:xfrm>
              <a:prstGeom prst="rect">
                <a:avLst/>
              </a:prstGeom>
              <a:blipFill>
                <a:blip r:embed="rId2"/>
                <a:stretch>
                  <a:fillRect l="-1113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F306D4-A1EE-40B5-BCD7-6571BE24F094}"/>
                  </a:ext>
                </a:extLst>
              </p:cNvPr>
              <p:cNvSpPr txBox="1"/>
              <p:nvPr/>
            </p:nvSpPr>
            <p:spPr>
              <a:xfrm>
                <a:off x="914400" y="3563760"/>
                <a:ext cx="1905000" cy="76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F306D4-A1EE-40B5-BCD7-6571BE24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63760"/>
                <a:ext cx="1905000" cy="766044"/>
              </a:xfrm>
              <a:prstGeom prst="rect">
                <a:avLst/>
              </a:prstGeom>
              <a:blipFill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C92D7C-8C21-43E0-92A9-46E7984BC1B7}"/>
                  </a:ext>
                </a:extLst>
              </p:cNvPr>
              <p:cNvSpPr txBox="1"/>
              <p:nvPr/>
            </p:nvSpPr>
            <p:spPr>
              <a:xfrm>
                <a:off x="3048000" y="3551068"/>
                <a:ext cx="2743200" cy="7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C92D7C-8C21-43E0-92A9-46E7984B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51068"/>
                <a:ext cx="2743200" cy="76880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8D358E-390F-4416-B71F-66CC1CC0D1C9}"/>
                  </a:ext>
                </a:extLst>
              </p:cNvPr>
              <p:cNvSpPr txBox="1"/>
              <p:nvPr/>
            </p:nvSpPr>
            <p:spPr>
              <a:xfrm>
                <a:off x="5638800" y="3563760"/>
                <a:ext cx="1524000" cy="76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8D358E-390F-4416-B71F-66CC1CC0D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63760"/>
                <a:ext cx="1524000" cy="766044"/>
              </a:xfrm>
              <a:prstGeom prst="rect">
                <a:avLst/>
              </a:prstGeom>
              <a:blipFill>
                <a:blip r:embed="rId5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A574A2-67EC-4759-B630-04FCF01FA82C}"/>
                  </a:ext>
                </a:extLst>
              </p:cNvPr>
              <p:cNvSpPr txBox="1"/>
              <p:nvPr/>
            </p:nvSpPr>
            <p:spPr>
              <a:xfrm>
                <a:off x="714283" y="4715359"/>
                <a:ext cx="7024086" cy="71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/>
                    </m:f>
                  </m:oMath>
                </a14:m>
                <a:r>
                  <a:rPr lang="vi-VN" sz="2800" dirty="0"/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/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/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/>
                    </m:f>
                  </m:oMath>
                </a14:m>
                <a:r>
                  <a:rPr lang="vi-V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A574A2-67EC-4759-B630-04FCF01FA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83" y="4715359"/>
                <a:ext cx="7024086" cy="713785"/>
              </a:xfrm>
              <a:prstGeom prst="rect">
                <a:avLst/>
              </a:prstGeom>
              <a:blipFill>
                <a:blip r:embed="rId6"/>
                <a:stretch>
                  <a:fillRect l="-1736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2B7F14-C828-4185-BC61-AEBBAA187D86}"/>
                  </a:ext>
                </a:extLst>
              </p:cNvPr>
              <p:cNvSpPr txBox="1"/>
              <p:nvPr/>
            </p:nvSpPr>
            <p:spPr>
              <a:xfrm>
                <a:off x="425343" y="3533852"/>
                <a:ext cx="7988514" cy="11901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vi-VN" sz="28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TỐC ĐỘ TRUNG BÌNH CỦA PHẢN ỨNG:</a:t>
                </a:r>
              </a:p>
              <a:p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ư</m:t>
                            </m:r>
                          </m:sub>
                        </m:sSub>
                      </m:e>
                    </m:acc>
                  </m:oMath>
                </a14:m>
                <a:r>
                  <a:rPr lang="vi-VN" sz="2800" dirty="0">
                    <a:sym typeface="Symbol" panose="05050102010706020507" pitchFamily="18" charset="2"/>
                  </a:rPr>
                  <a:t>  = </a:t>
                </a:r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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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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</m:t>
                        </m:r>
                      </m:den>
                    </m:f>
                  </m:oMath>
                </a14:m>
                <a:r>
                  <a:rPr lang="vi-V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2B7F14-C828-4185-BC61-AEBBAA187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" y="3533852"/>
                <a:ext cx="7988514" cy="1190134"/>
              </a:xfrm>
              <a:prstGeom prst="rect">
                <a:avLst/>
              </a:prstGeom>
              <a:blipFill>
                <a:blip r:embed="rId7"/>
                <a:stretch>
                  <a:fillRect l="-1603" t="-564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D97E189-5E24-44A6-8D2D-DA02C27ABFD8}"/>
              </a:ext>
            </a:extLst>
          </p:cNvPr>
          <p:cNvSpPr txBox="1"/>
          <p:nvPr/>
        </p:nvSpPr>
        <p:spPr>
          <a:xfrm>
            <a:off x="266330" y="1806858"/>
            <a:ext cx="6820270" cy="16550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1EC15-E7C0-49D1-8967-C0D3ACCB11E8}"/>
                  </a:ext>
                </a:extLst>
              </p:cNvPr>
              <p:cNvSpPr txBox="1"/>
              <p:nvPr/>
            </p:nvSpPr>
            <p:spPr>
              <a:xfrm>
                <a:off x="4775446" y="2149214"/>
                <a:ext cx="2218678" cy="1338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vi-VN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vi-VN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∆</m:t>
                            </m:r>
                            <m:r>
                              <a:rPr lang="vi-V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vi-V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𝜏</m:t>
                        </m:r>
                      </m:den>
                    </m:f>
                  </m:oMath>
                </a14:m>
                <a:r>
                  <a:rPr lang="vi-VN" sz="2800" dirty="0">
                    <a:solidFill>
                      <a:srgbClr val="006600"/>
                    </a:solidFill>
                  </a:rPr>
                  <a:t>;</a:t>
                </a:r>
              </a:p>
              <a:p>
                <a:r>
                  <a:rPr lang="vi-VN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  <a:r>
                  <a:rPr lang="vi-VN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𝑑𝐶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𝑑</m:t>
                        </m:r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1EC15-E7C0-49D1-8967-C0D3ACCB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46" y="2149214"/>
                <a:ext cx="2218678" cy="1338572"/>
              </a:xfrm>
              <a:prstGeom prst="rect">
                <a:avLst/>
              </a:prstGeom>
              <a:blipFill>
                <a:blip r:embed="rId8"/>
                <a:stretch>
                  <a:fillRect l="-5495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EAAA7-EE77-44A2-B17F-2F185BD1824B}"/>
                  </a:ext>
                </a:extLst>
              </p:cNvPr>
              <p:cNvSpPr txBox="1"/>
              <p:nvPr/>
            </p:nvSpPr>
            <p:spPr>
              <a:xfrm>
                <a:off x="177554" y="2102036"/>
                <a:ext cx="2055920" cy="1338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vi-VN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</m:sSub>
                        <m:r>
                          <a:rPr lang="vi-VN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  </m:t>
                        </m:r>
                      </m:e>
                    </m:acc>
                  </m:oMath>
                </a14:m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 dirty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 dirty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∆</m:t>
                            </m:r>
                            <m:r>
                              <a:rPr lang="vi-VN" sz="2800" i="1" dirty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dirty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2800" i="1" dirty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 dirty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𝜏</m:t>
                        </m:r>
                      </m:den>
                    </m:f>
                  </m:oMath>
                </a14:m>
                <a:r>
                  <a:rPr lang="vi-VN" sz="2800" dirty="0">
                    <a:solidFill>
                      <a:srgbClr val="CC00FF"/>
                    </a:solidFill>
                  </a:rPr>
                  <a:t>;</a:t>
                </a:r>
              </a:p>
              <a:p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𝑑𝐶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𝑑</m:t>
                        </m:r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EAAA7-EE77-44A2-B17F-2F185BD1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4" y="2102036"/>
                <a:ext cx="2055920" cy="1338572"/>
              </a:xfrm>
              <a:prstGeom prst="rect">
                <a:avLst/>
              </a:prstGeom>
              <a:blipFill>
                <a:blip r:embed="rId9"/>
                <a:stretch>
                  <a:fillRect l="-5935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7C76F9-A638-4628-957D-6CCFD63191A0}"/>
                  </a:ext>
                </a:extLst>
              </p:cNvPr>
              <p:cNvSpPr txBox="1"/>
              <p:nvPr/>
            </p:nvSpPr>
            <p:spPr>
              <a:xfrm>
                <a:off x="2459486" y="2149214"/>
                <a:ext cx="2055920" cy="1338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vi-V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sub>
                        </m:sSub>
                        <m:r>
                          <a:rPr lang="vi-V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  </m:t>
                        </m:r>
                      </m:e>
                    </m:acc>
                  </m:oMath>
                </a14:m>
                <a:r>
                  <a:rPr lang="vi-VN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∆</m:t>
                            </m:r>
                            <m:r>
                              <a:rPr lang="vi-V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vi-V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𝜏</m:t>
                        </m:r>
                      </m:den>
                    </m:f>
                  </m:oMath>
                </a14:m>
                <a:r>
                  <a:rPr lang="vi-VN" sz="2800" dirty="0">
                    <a:solidFill>
                      <a:srgbClr val="0000FF"/>
                    </a:solidFill>
                  </a:rPr>
                  <a:t>;</a:t>
                </a:r>
              </a:p>
              <a:p>
                <a:r>
                  <a:rPr lang="vi-VN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vi-VN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𝑑𝐶</m:t>
                            </m:r>
                          </m:e>
                          <m:sub>
                            <m:r>
                              <a:rPr lang="vi-V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vi-V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𝑑</m:t>
                        </m:r>
                        <m:r>
                          <a:rPr lang="vi-V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7C76F9-A638-4628-957D-6CCFD631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86" y="2149214"/>
                <a:ext cx="2055920" cy="1338572"/>
              </a:xfrm>
              <a:prstGeom prst="rect">
                <a:avLst/>
              </a:prstGeom>
              <a:blipFill>
                <a:blip r:embed="rId10"/>
                <a:stretch>
                  <a:fillRect l="-5917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44E78-E48B-4AC1-840D-0B571734021D}"/>
                  </a:ext>
                </a:extLst>
              </p:cNvPr>
              <p:cNvSpPr txBox="1"/>
              <p:nvPr/>
            </p:nvSpPr>
            <p:spPr>
              <a:xfrm>
                <a:off x="1447800" y="5914481"/>
                <a:ext cx="4648200" cy="8059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vi-VN" sz="2800" dirty="0"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ym typeface="Symbol" panose="05050102010706020507" pitchFamily="18" charset="2"/>
                  </a:rPr>
                  <a:t>pư</a:t>
                </a:r>
                <a:r>
                  <a:rPr lang="vi-VN" sz="2800" dirty="0">
                    <a:sym typeface="Symbol" panose="05050102010706020507" pitchFamily="18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2800" baseline="-250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vi-V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2800" baseline="-250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2800" baseline="-25000" dirty="0" smtClean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2800" baseline="-250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44E78-E48B-4AC1-840D-0B571734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914481"/>
                <a:ext cx="4648200" cy="805990"/>
              </a:xfrm>
              <a:prstGeom prst="rect">
                <a:avLst/>
              </a:prstGeom>
              <a:blipFill>
                <a:blip r:embed="rId11"/>
                <a:stretch>
                  <a:fillRect l="-275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06DC8E-3771-477B-A074-357399BEA539}"/>
              </a:ext>
            </a:extLst>
          </p:cNvPr>
          <p:cNvSpPr txBox="1"/>
          <p:nvPr/>
        </p:nvSpPr>
        <p:spPr>
          <a:xfrm>
            <a:off x="177554" y="4674619"/>
            <a:ext cx="8315047" cy="11901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7937C5-5EA9-46BD-8144-21F84280A666}"/>
                  </a:ext>
                </a:extLst>
              </p:cNvPr>
              <p:cNvSpPr txBox="1"/>
              <p:nvPr/>
            </p:nvSpPr>
            <p:spPr>
              <a:xfrm>
                <a:off x="425343" y="4767629"/>
                <a:ext cx="7492937" cy="11468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vi-V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TỐC ĐỘ TỨC THỜI CỦA PHẢN ỨNG:</a:t>
                </a:r>
              </a:p>
              <a:p>
                <a:r>
                  <a:rPr lang="vi-VN" sz="2800" dirty="0">
                    <a:sym typeface="Symbol" panose="05050102010706020507" pitchFamily="18" charset="2"/>
                  </a:rPr>
                  <a:t>V</a:t>
                </a:r>
                <a:r>
                  <a:rPr lang="vi-VN" sz="2800" baseline="-25000" dirty="0">
                    <a:sym typeface="Symbol" panose="05050102010706020507" pitchFamily="18" charset="2"/>
                  </a:rPr>
                  <a:t>pư</a:t>
                </a:r>
                <a:r>
                  <a:rPr lang="vi-VN" sz="2800" dirty="0">
                    <a:sym typeface="Symbol" panose="05050102010706020507" pitchFamily="18" charset="2"/>
                  </a:rPr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</a:t>
                </a:r>
                <a:r>
                  <a:rPr lang="vi-V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vi-VN" sz="2800" dirty="0"/>
                  <a:t> = </a:t>
                </a:r>
                <a:r>
                  <a:rPr lang="vi-VN" sz="280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80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</a:t>
                </a:r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vi-V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7937C5-5EA9-46BD-8144-21F84280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" y="4767629"/>
                <a:ext cx="7492937" cy="1146852"/>
              </a:xfrm>
              <a:prstGeom prst="rect">
                <a:avLst/>
              </a:prstGeom>
              <a:blipFill>
                <a:blip r:embed="rId12"/>
                <a:stretch>
                  <a:fillRect l="-1709" t="-5319" b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3" grpId="0"/>
      <p:bldP spid="14" grpId="0" animBg="1"/>
      <p:bldP spid="15" grpId="0" animBg="1"/>
      <p:bldP spid="6" grpId="0"/>
      <p:bldP spid="8" grpId="0"/>
      <p:bldP spid="7" grpId="0"/>
      <p:bldP spid="18" grpId="0" animBg="1"/>
      <p:bldP spid="19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908C8B6D-AE87-4F98-AE0E-68FD635D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D5C57-DE15-4735-9466-1D1BA70F54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5363" name="Picture 2" descr="Fg14_04">
            <a:extLst>
              <a:ext uri="{FF2B5EF4-FFF2-40B4-BE49-F238E27FC236}">
                <a16:creationId xmlns:a16="http://schemas.microsoft.com/office/drawing/2014/main" id="{3E59ACD4-D9C6-4A35-8123-FC230D2D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328"/>
            <a:ext cx="668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5364" name="Text Box 3">
            <a:extLst>
              <a:ext uri="{FF2B5EF4-FFF2-40B4-BE49-F238E27FC236}">
                <a16:creationId xmlns:a16="http://schemas.microsoft.com/office/drawing/2014/main" id="{D1350293-CDD0-43D7-A0D4-57590307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993" y="2820193"/>
            <a:ext cx="3746007" cy="1345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600s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tg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vi-VN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5D873AA-39B7-4E3B-B36D-73BBDD05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060" y="335230"/>
            <a:ext cx="5562600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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tg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vi-VN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00E26C0A-853F-4D52-B96D-1022BF1A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780" y="1600590"/>
            <a:ext cx="4515220" cy="11236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Cl(</a:t>
            </a: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H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en-US" sz="2800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OH(</a:t>
            </a: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HCl(</a:t>
            </a: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5367" name="Rectangle 1">
            <a:extLst>
              <a:ext uri="{FF2B5EF4-FFF2-40B4-BE49-F238E27FC236}">
                <a16:creationId xmlns:a16="http://schemas.microsoft.com/office/drawing/2014/main" id="{1CCB66D2-4683-49A2-9CDC-939FCFCF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360" y="5252005"/>
            <a:ext cx="83820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</a:t>
            </a:r>
            <a:endParaRPr lang="en-US" altLang="en-US" sz="2400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F439172-AEF3-485A-8C64-44665CEA4428}"/>
              </a:ext>
            </a:extLst>
          </p:cNvPr>
          <p:cNvSpPr/>
          <p:nvPr/>
        </p:nvSpPr>
        <p:spPr>
          <a:xfrm flipH="1">
            <a:off x="3207150" y="2387894"/>
            <a:ext cx="228600" cy="60960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B48B-934B-4760-8915-FA453DE184EA}"/>
              </a:ext>
            </a:extLst>
          </p:cNvPr>
          <p:cNvSpPr txBox="1"/>
          <p:nvPr/>
        </p:nvSpPr>
        <p:spPr>
          <a:xfrm>
            <a:off x="5693360" y="463319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 </a:t>
            </a:r>
            <a:r>
              <a:rPr lang="vi-V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vi-VN" sz="32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vi-VN" sz="3200" dirty="0"/>
              <a:t>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2491C-F3F5-45B6-A4EA-A7E4BEA5DB15}"/>
              </a:ext>
            </a:extLst>
          </p:cNvPr>
          <p:cNvSpPr txBox="1"/>
          <p:nvPr/>
        </p:nvSpPr>
        <p:spPr>
          <a:xfrm>
            <a:off x="2714301" y="207018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vi-VN" sz="32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D6B1A67-EFAF-4400-947E-F50F20B719EA}"/>
              </a:ext>
            </a:extLst>
          </p:cNvPr>
          <p:cNvSpPr/>
          <p:nvPr/>
        </p:nvSpPr>
        <p:spPr>
          <a:xfrm flipH="1">
            <a:off x="6333385" y="4913174"/>
            <a:ext cx="228600" cy="60960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ED272-6023-4169-97DD-79D1C32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60C9-1AFE-4271-AA22-F6B445E67A9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BC091-812D-40EC-ACEB-263814809734}"/>
              </a:ext>
            </a:extLst>
          </p:cNvPr>
          <p:cNvSpPr txBox="1"/>
          <p:nvPr/>
        </p:nvSpPr>
        <p:spPr>
          <a:xfrm>
            <a:off x="762000" y="304800"/>
            <a:ext cx="7772400" cy="148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Phản ứng:     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3A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+   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=     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2C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Khi tốc độ tạo thành C là 0,2 mol/ lit.s thì: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92848-3C88-4AD4-9549-25801133F8E6}"/>
              </a:ext>
            </a:extLst>
          </p:cNvPr>
          <p:cNvSpPr txBox="1"/>
          <p:nvPr/>
        </p:nvSpPr>
        <p:spPr>
          <a:xfrm>
            <a:off x="730928" y="2894091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mất đi của A: 0,3 mol/ lit.s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DF4DD-0CA4-458C-BF9C-761768049800}"/>
              </a:ext>
            </a:extLst>
          </p:cNvPr>
          <p:cNvSpPr txBox="1"/>
          <p:nvPr/>
        </p:nvSpPr>
        <p:spPr>
          <a:xfrm>
            <a:off x="762000" y="380021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mất đi của B: 0,1 mol/ lit.s </a:t>
            </a:r>
            <a:endParaRPr lang="en-US" sz="3200" dirty="0">
              <a:solidFill>
                <a:srgbClr val="00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EB3F7-9641-4CE2-9812-BEB57381CFD6}"/>
              </a:ext>
            </a:extLst>
          </p:cNvPr>
          <p:cNvSpPr txBox="1"/>
          <p:nvPr/>
        </p:nvSpPr>
        <p:spPr>
          <a:xfrm>
            <a:off x="762000" y="487811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phản ứng: 0,1 mol/ lit.s </a:t>
            </a:r>
            <a:endParaRPr lang="en-US" sz="3200" dirty="0">
              <a:solidFill>
                <a:srgbClr val="CC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A742C-58E7-48C1-856E-BD084DFC4C0D}"/>
                  </a:ext>
                </a:extLst>
              </p:cNvPr>
              <p:cNvSpPr txBox="1"/>
              <p:nvPr/>
            </p:nvSpPr>
            <p:spPr>
              <a:xfrm>
                <a:off x="1676400" y="1764983"/>
                <a:ext cx="4648200" cy="89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 dirty="0">
                    <a:sym typeface="Symbol" panose="05050102010706020507" pitchFamily="18" charset="2"/>
                  </a:rPr>
                  <a:t>V</a:t>
                </a:r>
                <a:r>
                  <a:rPr lang="vi-VN" sz="3200" b="1" baseline="-25000" dirty="0">
                    <a:sym typeface="Symbol" panose="05050102010706020507" pitchFamily="18" charset="2"/>
                  </a:rPr>
                  <a:t>pư</a:t>
                </a:r>
                <a:r>
                  <a:rPr lang="vi-VN" sz="3200" dirty="0">
                    <a:sym typeface="Symbol" panose="05050102010706020507" pitchFamily="18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32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3200" baseline="-2500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vi-VN" sz="32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32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3200" baseline="-25000" dirty="0" smtClean="0">
                            <a:solidFill>
                              <a:srgbClr val="0066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3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vi-VN" sz="3200" dirty="0"/>
                  <a:t>  = </a:t>
                </a:r>
                <a:r>
                  <a:rPr lang="vi-VN" sz="32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3200" dirty="0" smtClean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vi-VN" sz="3200" baseline="-25000" dirty="0" smtClean="0">
                            <a:solidFill>
                              <a:srgbClr val="CC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32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vi-VN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A742C-58E7-48C1-856E-BD084DFC4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764983"/>
                <a:ext cx="4648200" cy="896271"/>
              </a:xfrm>
              <a:prstGeom prst="rect">
                <a:avLst/>
              </a:prstGeom>
              <a:blipFill>
                <a:blip r:embed="rId2"/>
                <a:stretch>
                  <a:fillRect l="-3277" b="-8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0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</TotalTime>
  <Words>3711</Words>
  <Application>Microsoft Office PowerPoint</Application>
  <PresentationFormat>On-screen Show (4:3)</PresentationFormat>
  <Paragraphs>475</Paragraphs>
  <Slides>44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aes New Roman</vt:lpstr>
      <vt:lpstr>Arial</vt:lpstr>
      <vt:lpstr>Cambria Math</vt:lpstr>
      <vt:lpstr>Century Gothic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  ĐỊNH LUẬT TÁC DỤNG KHỐI LƯỢNG (M.Guldberg và P. Waage ) Ở nhiệt độ không đổi, pư đồng thể, đơn giản:              aA   +   bB   =   cC   +     dD Tốc độ phản ứng:  v  = k.CaA.CbB   </vt:lpstr>
      <vt:lpstr>    Phản ứng đơn giản: diễn ra có 1 giai đoạn.</vt:lpstr>
      <vt:lpstr>PowerPoint Presentation</vt:lpstr>
      <vt:lpstr>PowerPoint Presentation</vt:lpstr>
      <vt:lpstr>TỐC ĐỘ PHẢN ỨNG [mol.lit-1.thời gian-1]</vt:lpstr>
      <vt:lpstr>PowerPoint Presentation</vt:lpstr>
      <vt:lpstr>PowerPoint Presentation</vt:lpstr>
      <vt:lpstr>PowerPoint Presentation</vt:lpstr>
      <vt:lpstr>ĐỊNH LUẬT ĐỘNG HỌC</vt:lpstr>
      <vt:lpstr>ĐỊNH LUẬT ĐỘNG HỌC</vt:lpstr>
      <vt:lpstr>PowerPoint Presentation</vt:lpstr>
      <vt:lpstr>PHƯƠNG TRÌNH ĐỘNG HỌC CỦA PƯ BẬC 1</vt:lpstr>
      <vt:lpstr>PowerPoint Presentation</vt:lpstr>
      <vt:lpstr> HẰNG SỐ TỐC ĐỘ PHẢN ỨNG k </vt:lpstr>
      <vt:lpstr>Giải thích cơ chế phản ứng đồng thể, đơn giản, lưỡng phân tử của hệ khí lý tưởng: A2(k)  +   B2(k) ⇌ 2AB(k)</vt:lpstr>
      <vt:lpstr>THUYẾT VA CHẠM HOẠT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Phản ứng đơn giản bậc 2:  A2(k) + B2(k) = 2AB(k) Tốc độ pư: v = k [A2] [B2]</vt:lpstr>
      <vt:lpstr>PowerPoint Presentation</vt:lpstr>
      <vt:lpstr>PowerPoint Presentation</vt:lpstr>
      <vt:lpstr>  THUYẾT PHỨC CHẤT HOẠT ĐỘNG       </vt:lpstr>
      <vt:lpstr>PowerPoint Presentation</vt:lpstr>
      <vt:lpstr>THUYẾT PHỨC CHẤT HOẠT ĐỘNG</vt:lpstr>
      <vt:lpstr>HẰNG SỐ TỐC ĐỘ PHẢN ỨNG k: A2  +  B2   2AB </vt:lpstr>
      <vt:lpstr>HẰNG SỐ TỐC ĐỘ PHẢN ỨNG</vt:lpstr>
      <vt:lpstr>CÁC YẾU TỐ ẢNH HƯỞNG ĐẾN TỐC ĐỘ PHẢN ỨNG</vt:lpstr>
      <vt:lpstr>ẢNH HƯỞNG NỒNG ĐỘ ĐẾN TỐC ĐỘ PHẢN ỨNG</vt:lpstr>
      <vt:lpstr> ẢNH HƯỞNG NHIỆT ĐỘ ĐẾN ĐẾN TỐC ĐỘ PHẢN ỨNG</vt:lpstr>
      <vt:lpstr>PowerPoint Presentation</vt:lpstr>
      <vt:lpstr>PHƯƠNG TRÌNH ARRHENIUS</vt:lpstr>
      <vt:lpstr> ẢNH HƯỞNG CỦA XÚC TÁC ĐẾN TỐC ĐỘ PHẢN ỨNG</vt:lpstr>
      <vt:lpstr>TÍNH CHẤT CỦA XÚC TÁC</vt:lpstr>
      <vt:lpstr>SỰ TỰ XÚC TÁC: chất xúc tác là một trong các sản phẩm của pư.Vd Mn2+ là chất xúc tác của pư: 2MnO4- + 5H2C2O4 + 6H+ = 2Mn2++ 10CO2 + 8H2O </vt:lpstr>
      <vt:lpstr>XÚC TÁC ĐỒNG THỂ: chất xúc tác và chất pư tạo thành 1 pha duy nhất lỏng hay khí.        Vd:       2SO2(k)  +  O2(k)        2SO3(k)</vt:lpstr>
      <vt:lpstr>PowerPoint Presentation</vt:lpstr>
      <vt:lpstr>Enzyme Amylase Tinh bột  glucose và maltose. </vt:lpstr>
      <vt:lpstr>BROMELAIN (dứa) Protein  axit amin</vt:lpstr>
    </vt:vector>
  </TitlesOfParts>
  <Company>SUNY College at Brockport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Chemistry:  An Integrated Approach</dc:title>
  <dc:creator>Mark P. Heitz</dc:creator>
  <cp:lastModifiedBy>Win 8 64Bit VS7</cp:lastModifiedBy>
  <cp:revision>423</cp:revision>
  <dcterms:created xsi:type="dcterms:W3CDTF">2003-10-23T12:10:06Z</dcterms:created>
  <dcterms:modified xsi:type="dcterms:W3CDTF">2019-11-11T09:30:36Z</dcterms:modified>
</cp:coreProperties>
</file>