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044" autoAdjust="0"/>
    <p:restoredTop sz="94660"/>
  </p:normalViewPr>
  <p:slideViewPr>
    <p:cSldViewPr snapToGrid="0">
      <p:cViewPr>
        <p:scale>
          <a:sx n="96" d="100"/>
          <a:sy n="96" d="100"/>
        </p:scale>
        <p:origin x="2056" y="8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3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0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C781F-3F77-44C1-AAA4-578A21F80BD2}" type="datetimeFigureOut">
              <a:rPr lang="en-US" smtClean="0"/>
              <a:pPr/>
              <a:t>3/17/17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CC96-1BA3-4AD6-B0AB-67F8F45DB8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jpe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gif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hyperlink" Target="https://superlawyer.in/wp-content/uploads/2015/06/sibichen-mathew-3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C:\Users\user\Documents\Eco conclave\J Dennis Rajakuma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8914" y="3899140"/>
            <a:ext cx="1406106" cy="1224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Picture 21" descr="C:\Users\user\Documents\Eco conclave\Madhav_Gadgil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309" y="3892289"/>
            <a:ext cx="1423359" cy="1352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Picture 20" descr="C:\Users\user\Documents\Eco conclave\Arun Kumar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97682" y="1424069"/>
            <a:ext cx="1629693" cy="1293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528" y="1424070"/>
            <a:ext cx="1565922" cy="14053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 descr="C:\Users\user\Documents\Eco conclave\MG Chandrakanth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22166" y="1418418"/>
            <a:ext cx="1381084" cy="14455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C:\Users\user\Documents\Eco conclave\R Nagaraj.jpg"/>
          <p:cNvPicPr/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8189" y="1409792"/>
            <a:ext cx="1432410" cy="15145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: Rounded Corners 6"/>
          <p:cNvSpPr/>
          <p:nvPr/>
        </p:nvSpPr>
        <p:spPr>
          <a:xfrm>
            <a:off x="297630" y="3031922"/>
            <a:ext cx="1589859" cy="6952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1" dirty="0">
                <a:solidFill>
                  <a:schemeClr val="tx1"/>
                </a:solidFill>
              </a:rPr>
              <a:t>R. Nagaraj</a:t>
            </a:r>
          </a:p>
          <a:p>
            <a:r>
              <a:rPr lang="en-US" sz="1000" dirty="0">
                <a:solidFill>
                  <a:schemeClr val="tx1"/>
                </a:solidFill>
              </a:rPr>
              <a:t>Professor, Indira Gandhi Institute of Development Research, Mumbai</a:t>
            </a:r>
          </a:p>
        </p:txBody>
      </p:sp>
      <p:pic>
        <p:nvPicPr>
          <p:cNvPr id="9" name="Picture 8" descr="C:\Users\user\Documents\Eco conclave\Satya R Chakravarty.jpg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27540" y="1418417"/>
            <a:ext cx="1572425" cy="14714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: Rounded Corners 10"/>
          <p:cNvSpPr/>
          <p:nvPr/>
        </p:nvSpPr>
        <p:spPr>
          <a:xfrm>
            <a:off x="2426490" y="5331884"/>
            <a:ext cx="1598288" cy="685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0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Dr. J. Dennis Rajakumar</a:t>
            </a:r>
            <a:r>
              <a:rPr lang="en-IN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IN" sz="1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Director, EPW Research Foundation, Mumbai 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186512" y="5354758"/>
            <a:ext cx="1883708" cy="6883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Madhav Gadgil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IN" sz="1000" dirty="0">
                <a:solidFill>
                  <a:schemeClr val="tx1"/>
                </a:solidFill>
              </a:rPr>
              <a:t>Professor, Centre for Ecological Sciences, Indian Institute of Science Bangalore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9306093" y="2892023"/>
            <a:ext cx="2238559" cy="685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 err="1">
                <a:solidFill>
                  <a:schemeClr val="tx1"/>
                </a:solidFill>
              </a:rPr>
              <a:t>Arun</a:t>
            </a:r>
            <a:r>
              <a:rPr lang="en-IN" sz="1000" b="1" dirty="0">
                <a:solidFill>
                  <a:schemeClr val="tx1"/>
                </a:solidFill>
              </a:rPr>
              <a:t> Kumar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IN" sz="1000" dirty="0">
                <a:solidFill>
                  <a:schemeClr val="tx1"/>
                </a:solidFill>
              </a:rPr>
              <a:t>Retired Professor, Centre for Economic Studies and Planning School of Social Sciences, JNU, New Delhi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6709867" y="2969662"/>
            <a:ext cx="2232675" cy="685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Gopal Naik </a:t>
            </a:r>
          </a:p>
          <a:p>
            <a:r>
              <a:rPr lang="en-IN" sz="1000" dirty="0">
                <a:solidFill>
                  <a:schemeClr val="tx1"/>
                </a:solidFill>
              </a:rPr>
              <a:t>Chairperson, Centre of Excellence for Urban Development, Economics &amp; Social Sciences IIM, Bangalore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4618704" y="3012793"/>
            <a:ext cx="1710360" cy="68553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 err="1">
                <a:solidFill>
                  <a:schemeClr val="tx1"/>
                </a:solidFill>
              </a:rPr>
              <a:t>Dr.</a:t>
            </a:r>
            <a:r>
              <a:rPr lang="en-IN" sz="1000" b="1" dirty="0">
                <a:solidFill>
                  <a:schemeClr val="tx1"/>
                </a:solidFill>
              </a:rPr>
              <a:t> M.G. </a:t>
            </a:r>
            <a:r>
              <a:rPr lang="en-IN" sz="1000" b="1" dirty="0" err="1">
                <a:solidFill>
                  <a:schemeClr val="tx1"/>
                </a:solidFill>
              </a:rPr>
              <a:t>Chandrakanth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IN" sz="1000" dirty="0">
                <a:solidFill>
                  <a:schemeClr val="tx1"/>
                </a:solidFill>
              </a:rPr>
              <a:t>Director, Institute for Social and Economic Change, Bangalore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489557" y="3014669"/>
            <a:ext cx="1670708" cy="6952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chemeClr val="tx1"/>
                </a:solidFill>
              </a:rPr>
              <a:t>Satya R. Chakravarty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IN" sz="1000" dirty="0">
                <a:solidFill>
                  <a:schemeClr val="tx1"/>
                </a:solidFill>
              </a:rPr>
              <a:t>Professor, Economics Research Unit, Indian Statistical Institute,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IN" sz="1000" dirty="0">
                <a:solidFill>
                  <a:schemeClr val="tx1"/>
                </a:solidFill>
              </a:rPr>
              <a:t>Kolkata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759789" y="254664"/>
            <a:ext cx="86781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4800" dirty="0" smtClean="0">
                <a:solidFill>
                  <a:schemeClr val="bg1"/>
                </a:solidFill>
              </a:rPr>
              <a:t>BITS GOA </a:t>
            </a:r>
            <a:r>
              <a:rPr lang="en-US" sz="4800" dirty="0" smtClean="0">
                <a:solidFill>
                  <a:schemeClr val="accent4"/>
                </a:solidFill>
              </a:rPr>
              <a:t>ECONOMICS</a:t>
            </a:r>
            <a:r>
              <a:rPr lang="en-US" sz="4800" dirty="0" smtClean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CONCLAVE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3" y="352256"/>
            <a:ext cx="1823018" cy="8813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11395" y="798994"/>
            <a:ext cx="3589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</a:t>
            </a:r>
            <a:r>
              <a:rPr lang="en-US" sz="2800" baseline="30000" dirty="0">
                <a:solidFill>
                  <a:schemeClr val="bg1"/>
                </a:solidFill>
              </a:rPr>
              <a:t>th</a:t>
            </a:r>
            <a:r>
              <a:rPr lang="en-US" sz="2800" dirty="0">
                <a:solidFill>
                  <a:schemeClr val="bg1"/>
                </a:solidFill>
              </a:rPr>
              <a:t>- 21</a:t>
            </a:r>
            <a:r>
              <a:rPr lang="en-US" sz="2800" baseline="30000" dirty="0">
                <a:solidFill>
                  <a:schemeClr val="bg1"/>
                </a:solidFill>
              </a:rPr>
              <a:t>st</a:t>
            </a:r>
            <a:r>
              <a:rPr lang="en-US" sz="2800" dirty="0">
                <a:solidFill>
                  <a:schemeClr val="bg1"/>
                </a:solidFill>
              </a:rPr>
              <a:t>  March, 2017</a:t>
            </a:r>
          </a:p>
        </p:txBody>
      </p:sp>
      <p:pic>
        <p:nvPicPr>
          <p:cNvPr id="1026" name="Picture 2" descr="sibichen-mathew-3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039156" y="3907768"/>
            <a:ext cx="1457620" cy="1336851"/>
          </a:xfrm>
          <a:prstGeom prst="rect">
            <a:avLst/>
          </a:prstGeom>
          <a:noFill/>
        </p:spPr>
      </p:pic>
      <p:sp>
        <p:nvSpPr>
          <p:cNvPr id="23" name="Rectangle: Rounded Corners 23"/>
          <p:cNvSpPr/>
          <p:nvPr/>
        </p:nvSpPr>
        <p:spPr>
          <a:xfrm>
            <a:off x="6881330" y="5336018"/>
            <a:ext cx="1796554" cy="7024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smtClean="0">
                <a:solidFill>
                  <a:schemeClr val="tx1"/>
                </a:solidFill>
              </a:rPr>
              <a:t>Dr. </a:t>
            </a:r>
            <a:r>
              <a:rPr lang="en-US" sz="1000" b="1" dirty="0" err="1" smtClean="0">
                <a:solidFill>
                  <a:schemeClr val="tx1"/>
                </a:solidFill>
              </a:rPr>
              <a:t>Sibichen</a:t>
            </a:r>
            <a:r>
              <a:rPr lang="en-US" sz="1000" b="1" dirty="0" smtClean="0">
                <a:solidFill>
                  <a:schemeClr val="tx1"/>
                </a:solidFill>
              </a:rPr>
              <a:t> K Mathew</a:t>
            </a:r>
          </a:p>
          <a:p>
            <a:r>
              <a:rPr 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IRS, Commissioner of Income Tax(TDS), </a:t>
            </a:r>
            <a:r>
              <a:rPr 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Bengaluru</a:t>
            </a:r>
            <a:endParaRPr lang="en-IN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28" name="AutoShape 4" descr="Displaying SIDBI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Displaying SIDBI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0334445" y="353860"/>
            <a:ext cx="1754038" cy="819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53154" y="3881887"/>
            <a:ext cx="1422426" cy="125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Rectangle: Rounded Corners 10"/>
          <p:cNvSpPr/>
          <p:nvPr/>
        </p:nvSpPr>
        <p:spPr>
          <a:xfrm>
            <a:off x="4597471" y="5346262"/>
            <a:ext cx="1598288" cy="6853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00" b="1" dirty="0" smtClean="0">
                <a:solidFill>
                  <a:schemeClr val="tx1"/>
                </a:solidFill>
              </a:rPr>
              <a:t> K. </a:t>
            </a:r>
            <a:r>
              <a:rPr lang="en-US" sz="1000" b="1" dirty="0" err="1" smtClean="0">
                <a:solidFill>
                  <a:schemeClr val="tx1"/>
                </a:solidFill>
              </a:rPr>
              <a:t>Anpazhakan</a:t>
            </a:r>
            <a:r>
              <a:rPr lang="en-US" sz="1000" dirty="0" smtClean="0">
                <a:solidFill>
                  <a:schemeClr val="tx1"/>
                </a:solidFill>
              </a:rPr>
              <a:t> Commissioner of Central Excise &amp; Service Tax, Goa</a:t>
            </a:r>
            <a:endParaRPr lang="en-US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C:\Users\user\Documents\Eco conclave\GR Akadas.jpg"/>
          <p:cNvPicPr/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566694" y="3881887"/>
            <a:ext cx="1538376" cy="125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: Rounded Corners 23"/>
          <p:cNvSpPr/>
          <p:nvPr/>
        </p:nvSpPr>
        <p:spPr>
          <a:xfrm>
            <a:off x="9388742" y="5350397"/>
            <a:ext cx="1796554" cy="7024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 smtClean="0">
                <a:solidFill>
                  <a:schemeClr val="tx1"/>
                </a:solidFill>
              </a:rPr>
              <a:t>G. R. </a:t>
            </a:r>
            <a:r>
              <a:rPr lang="en-IN" sz="1000" b="1" dirty="0" err="1" smtClean="0">
                <a:solidFill>
                  <a:schemeClr val="tx1"/>
                </a:solidFill>
              </a:rPr>
              <a:t>Akadas</a:t>
            </a:r>
            <a:endParaRPr lang="en-IN" sz="1000" b="1" dirty="0" smtClean="0">
              <a:solidFill>
                <a:schemeClr val="tx1"/>
              </a:solidFill>
            </a:endParaRPr>
          </a:p>
          <a:p>
            <a:r>
              <a:rPr lang="en-IN" sz="1000" dirty="0" smtClean="0">
                <a:solidFill>
                  <a:schemeClr val="tx1"/>
                </a:solidFill>
              </a:rPr>
              <a:t>Director , MSME-Development Institute, Hyderabad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52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140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Maheshwari</dc:creator>
  <cp:lastModifiedBy>Microsoft Office User</cp:lastModifiedBy>
  <cp:revision>23</cp:revision>
  <cp:lastPrinted>2017-03-17T13:57:39Z</cp:lastPrinted>
  <dcterms:created xsi:type="dcterms:W3CDTF">2017-03-11T13:33:41Z</dcterms:created>
  <dcterms:modified xsi:type="dcterms:W3CDTF">2017-03-17T15:09:58Z</dcterms:modified>
</cp:coreProperties>
</file>