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419" dirty="0" smtClean="0"/>
              <a:t>Filtro Blur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13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Gaussian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Es</a:t>
            </a:r>
            <a:r>
              <a:rPr lang="en-US" sz="2000" dirty="0" smtClean="0"/>
              <a:t> el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de </a:t>
            </a:r>
            <a:r>
              <a:rPr lang="en-US" sz="2000" dirty="0" err="1" smtClean="0"/>
              <a:t>aplicar</a:t>
            </a:r>
            <a:r>
              <a:rPr lang="en-US" sz="2000" dirty="0" smtClean="0"/>
              <a:t> blur a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con </a:t>
            </a:r>
            <a:r>
              <a:rPr lang="en-US" sz="2000" dirty="0" err="1" smtClean="0"/>
              <a:t>una</a:t>
            </a:r>
            <a:r>
              <a:rPr lang="en-US" sz="2000" dirty="0" smtClean="0"/>
              <a:t> function </a:t>
            </a:r>
            <a:r>
              <a:rPr lang="en-US" sz="2000" dirty="0" err="1" smtClean="0"/>
              <a:t>gausiana</a:t>
            </a:r>
            <a:r>
              <a:rPr lang="en-US" sz="2000" dirty="0" smtClean="0"/>
              <a:t>.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ampliamente</a:t>
            </a:r>
            <a:r>
              <a:rPr lang="en-US" sz="2000" dirty="0" smtClean="0"/>
              <a:t> </a:t>
            </a:r>
            <a:r>
              <a:rPr lang="en-US" sz="2000" dirty="0" err="1" smtClean="0"/>
              <a:t>usado</a:t>
            </a:r>
            <a:r>
              <a:rPr lang="en-US" sz="2000" dirty="0" smtClean="0"/>
              <a:t> en </a:t>
            </a:r>
            <a:r>
              <a:rPr lang="en-US" sz="2000" dirty="0" err="1" smtClean="0"/>
              <a:t>efectos</a:t>
            </a:r>
            <a:r>
              <a:rPr lang="en-US" sz="2000" dirty="0" smtClean="0"/>
              <a:t> de software </a:t>
            </a:r>
            <a:r>
              <a:rPr lang="en-US" sz="2000" dirty="0" err="1" smtClean="0"/>
              <a:t>graficos</a:t>
            </a:r>
            <a:r>
              <a:rPr lang="en-US" sz="2000" dirty="0" smtClean="0"/>
              <a:t>, </a:t>
            </a:r>
            <a:r>
              <a:rPr lang="en-US" sz="2000" dirty="0" err="1" smtClean="0"/>
              <a:t>usualmente</a:t>
            </a:r>
            <a:r>
              <a:rPr lang="en-US" sz="2000" dirty="0" smtClean="0"/>
              <a:t> para </a:t>
            </a:r>
            <a:r>
              <a:rPr lang="en-US" sz="2000" dirty="0" err="1" smtClean="0"/>
              <a:t>reducir</a:t>
            </a:r>
            <a:r>
              <a:rPr lang="en-US" sz="2000" dirty="0" smtClean="0"/>
              <a:t> el </a:t>
            </a:r>
            <a:r>
              <a:rPr lang="en-US" sz="2000" dirty="0" err="1" smtClean="0"/>
              <a:t>ruido</a:t>
            </a:r>
            <a:r>
              <a:rPr lang="en-US" sz="2000" dirty="0" smtClean="0"/>
              <a:t> de </a:t>
            </a:r>
            <a:r>
              <a:rPr lang="en-US" sz="2000" dirty="0" err="1" smtClean="0"/>
              <a:t>las</a:t>
            </a:r>
            <a:r>
              <a:rPr lang="en-US" sz="2000" dirty="0" smtClean="0"/>
              <a:t> imagines y </a:t>
            </a:r>
            <a:r>
              <a:rPr lang="en-US" sz="2000" dirty="0" err="1" smtClean="0"/>
              <a:t>reducir</a:t>
            </a:r>
            <a:r>
              <a:rPr lang="en-US" sz="2000" dirty="0" smtClean="0"/>
              <a:t> el </a:t>
            </a:r>
            <a:r>
              <a:rPr lang="en-US" sz="2000" dirty="0" err="1" smtClean="0"/>
              <a:t>detalle</a:t>
            </a:r>
            <a:r>
              <a:rPr lang="en-US" sz="2000" dirty="0" smtClean="0"/>
              <a:t>. El </a:t>
            </a:r>
            <a:r>
              <a:rPr lang="en-US" sz="2000" dirty="0" err="1" smtClean="0"/>
              <a:t>efecto</a:t>
            </a:r>
            <a:r>
              <a:rPr lang="en-US" sz="2000" dirty="0" smtClean="0"/>
              <a:t> visual de </a:t>
            </a:r>
            <a:r>
              <a:rPr lang="en-US" sz="2000" dirty="0" err="1" smtClean="0"/>
              <a:t>esta</a:t>
            </a:r>
            <a:r>
              <a:rPr lang="en-US" sz="2000" dirty="0" smtClean="0"/>
              <a:t> </a:t>
            </a:r>
            <a:r>
              <a:rPr lang="en-US" sz="2000" dirty="0" err="1" smtClean="0"/>
              <a:t>tecnica</a:t>
            </a:r>
            <a:r>
              <a:rPr lang="en-US" sz="2000" dirty="0" smtClean="0"/>
              <a:t> de blur </a:t>
            </a:r>
            <a:r>
              <a:rPr lang="en-US" sz="2000" dirty="0" err="1" smtClean="0"/>
              <a:t>es</a:t>
            </a:r>
            <a:r>
              <a:rPr lang="en-US" sz="2000" dirty="0" smtClean="0"/>
              <a:t> un </a:t>
            </a:r>
            <a:r>
              <a:rPr lang="en-US" sz="2000" dirty="0" err="1" smtClean="0"/>
              <a:t>un</a:t>
            </a:r>
            <a:r>
              <a:rPr lang="en-US" sz="2000" dirty="0" smtClean="0"/>
              <a:t> blur </a:t>
            </a:r>
            <a:r>
              <a:rPr lang="en-US" sz="2000" dirty="0" err="1" smtClean="0"/>
              <a:t>suavizado</a:t>
            </a:r>
            <a:r>
              <a:rPr lang="en-US" sz="2000" dirty="0" smtClean="0"/>
              <a:t> </a:t>
            </a:r>
            <a:r>
              <a:rPr lang="en-US" sz="2000" dirty="0" err="1" smtClean="0"/>
              <a:t>parecido</a:t>
            </a:r>
            <a:r>
              <a:rPr lang="en-US" sz="2000" dirty="0" smtClean="0"/>
              <a:t> al </a:t>
            </a:r>
            <a:r>
              <a:rPr lang="en-US" sz="2000" dirty="0" err="1" smtClean="0"/>
              <a:t>visto</a:t>
            </a:r>
            <a:r>
              <a:rPr lang="en-US" sz="2000" dirty="0" smtClean="0"/>
              <a:t>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a </a:t>
            </a:r>
            <a:r>
              <a:rPr lang="en-US" sz="2000" dirty="0" err="1" smtClean="0"/>
              <a:t>traves</a:t>
            </a:r>
            <a:r>
              <a:rPr lang="en-US" sz="2000" dirty="0" smtClean="0"/>
              <a:t> de un </a:t>
            </a:r>
            <a:r>
              <a:rPr lang="en-US" sz="2000" dirty="0" err="1" smtClean="0"/>
              <a:t>vidrio</a:t>
            </a:r>
            <a:r>
              <a:rPr lang="en-US" sz="2000" dirty="0" smtClean="0"/>
              <a:t> </a:t>
            </a:r>
            <a:r>
              <a:rPr lang="en-US" sz="2000" dirty="0" err="1" smtClean="0"/>
              <a:t>translucido</a:t>
            </a:r>
            <a:r>
              <a:rPr lang="en-US" sz="2000" dirty="0" smtClean="0"/>
              <a:t>, </a:t>
            </a:r>
            <a:r>
              <a:rPr lang="en-US" sz="2000" dirty="0" err="1" smtClean="0"/>
              <a:t>diferente</a:t>
            </a:r>
            <a:r>
              <a:rPr lang="en-US" sz="2000" dirty="0" smtClean="0"/>
              <a:t> del </a:t>
            </a:r>
            <a:r>
              <a:rPr lang="en-US" sz="2000" dirty="0" err="1" smtClean="0"/>
              <a:t>efecto</a:t>
            </a:r>
            <a:r>
              <a:rPr lang="en-US" sz="2000" dirty="0" smtClean="0"/>
              <a:t> </a:t>
            </a:r>
            <a:r>
              <a:rPr lang="en-US" sz="2000" dirty="0" err="1" smtClean="0"/>
              <a:t>bokeh</a:t>
            </a:r>
            <a:r>
              <a:rPr lang="en-US" sz="2000" dirty="0" smtClean="0"/>
              <a:t> </a:t>
            </a:r>
            <a:r>
              <a:rPr lang="en-US" sz="2000" dirty="0" err="1" smtClean="0"/>
              <a:t>producido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un </a:t>
            </a:r>
            <a:r>
              <a:rPr lang="en-US" sz="2000" dirty="0" err="1" smtClean="0"/>
              <a:t>lente</a:t>
            </a:r>
            <a:r>
              <a:rPr lang="en-US" sz="2000" dirty="0" smtClean="0"/>
              <a:t> </a:t>
            </a:r>
            <a:r>
              <a:rPr lang="en-US" sz="2000" dirty="0" err="1" smtClean="0"/>
              <a:t>fuera</a:t>
            </a:r>
            <a:r>
              <a:rPr lang="en-US" sz="2000" dirty="0" smtClean="0"/>
              <a:t> de </a:t>
            </a:r>
            <a:r>
              <a:rPr lang="en-US" sz="2000" dirty="0" err="1" smtClean="0"/>
              <a:t>foco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12" y="4598922"/>
            <a:ext cx="3575561" cy="7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Motion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Es </a:t>
            </a:r>
            <a:r>
              <a:rPr lang="es-ES" sz="2400" dirty="0"/>
              <a:t>el rastro dejado por los objetos en movimiento en una fotografía o en una secuencia de imágenes como una película o una animación. Aparece cuando el objeto siendo grabado cambia su posición durante la captura de un fotograma debido a su velocidad o al movimiento de la cámara.</a:t>
            </a:r>
          </a:p>
        </p:txBody>
      </p:sp>
    </p:spTree>
    <p:extLst>
      <p:ext uri="{BB962C8B-B14F-4D97-AF65-F5344CB8AC3E}">
        <p14:creationId xmlns:p14="http://schemas.microsoft.com/office/powerpoint/2010/main" val="36419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pPr algn="ctr"/>
            <a:r>
              <a:rPr lang="es-419" dirty="0" smtClean="0"/>
              <a:t>Disk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700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smtClean="0"/>
              <a:t>Average blur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62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135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Filtro Blur</vt:lpstr>
      <vt:lpstr>Gaussian blur</vt:lpstr>
      <vt:lpstr>Motion blur</vt:lpstr>
      <vt:lpstr>Disk blur</vt:lpstr>
      <vt:lpstr>Average blur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RichardSS</dc:creator>
  <cp:lastModifiedBy>RichardSS</cp:lastModifiedBy>
  <cp:revision>7</cp:revision>
  <dcterms:created xsi:type="dcterms:W3CDTF">2015-12-02T03:46:48Z</dcterms:created>
  <dcterms:modified xsi:type="dcterms:W3CDTF">2015-12-02T06:08:58Z</dcterms:modified>
</cp:coreProperties>
</file>