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Filtro Blur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 smtClean="0"/>
              <a:t>Richard Andrey Salazar</a:t>
            </a:r>
          </a:p>
          <a:p>
            <a:r>
              <a:rPr lang="es-419" dirty="0" smtClean="0"/>
              <a:t>Alejandro Lopez</a:t>
            </a:r>
          </a:p>
          <a:p>
            <a:r>
              <a:rPr lang="es-419" dirty="0" smtClean="0"/>
              <a:t>Daniel Torres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13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pPr algn="ctr"/>
            <a:r>
              <a:rPr lang="es-419" dirty="0" smtClean="0"/>
              <a:t>Selección manual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419" sz="2400" dirty="0" smtClean="0"/>
              <a:t>Seleccionar el area de la mascara de forma </a:t>
            </a:r>
            <a:r>
              <a:rPr lang="es-419" sz="2400" b="1" dirty="0" smtClean="0"/>
              <a:t>manual</a:t>
            </a:r>
            <a:r>
              <a:rPr lang="es-419" sz="2400" dirty="0" smtClean="0"/>
              <a:t> mediante vertices de un poligono.</a:t>
            </a:r>
          </a:p>
          <a:p>
            <a:pPr marL="0" indent="0">
              <a:buNone/>
            </a:pPr>
            <a:r>
              <a:rPr lang="es-419" sz="2400" dirty="0" smtClean="0"/>
              <a:t>Pros:</a:t>
            </a:r>
          </a:p>
          <a:p>
            <a:pPr>
              <a:buFontTx/>
              <a:buChar char="-"/>
            </a:pPr>
            <a:r>
              <a:rPr lang="es-419" sz="2400" dirty="0" smtClean="0"/>
              <a:t>Facil de implemetar</a:t>
            </a:r>
          </a:p>
          <a:p>
            <a:pPr>
              <a:buFontTx/>
              <a:buChar char="-"/>
            </a:pPr>
            <a:endParaRPr lang="es-419" sz="2400" dirty="0"/>
          </a:p>
          <a:p>
            <a:pPr marL="0" indent="0">
              <a:buNone/>
            </a:pPr>
            <a:r>
              <a:rPr lang="es-419" sz="2400" dirty="0" smtClean="0"/>
              <a:t>Contras:</a:t>
            </a:r>
          </a:p>
          <a:p>
            <a:pPr>
              <a:buFontTx/>
              <a:buChar char="-"/>
            </a:pPr>
            <a:r>
              <a:rPr lang="es-419" sz="2400" dirty="0" smtClean="0"/>
              <a:t>No es automatizable</a:t>
            </a:r>
          </a:p>
          <a:p>
            <a:pPr>
              <a:buFontTx/>
              <a:buChar char="-"/>
            </a:pPr>
            <a:r>
              <a:rPr lang="es-419" sz="2400" dirty="0" smtClean="0"/>
              <a:t>Se puede incluir partes innecesarias o excluir partes de lo que se necesita dejar sin aplicar blur.</a:t>
            </a:r>
          </a:p>
        </p:txBody>
      </p:sp>
    </p:spTree>
    <p:extLst>
      <p:ext uri="{BB962C8B-B14F-4D97-AF65-F5344CB8AC3E}">
        <p14:creationId xmlns:p14="http://schemas.microsoft.com/office/powerpoint/2010/main" val="35728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662448"/>
            <a:ext cx="8075053" cy="61370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64406" y="180304"/>
            <a:ext cx="80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Selecci</a:t>
            </a:r>
            <a:r>
              <a:rPr lang="es-ES" dirty="0" err="1" smtClean="0"/>
              <a:t>ó</a:t>
            </a:r>
            <a:r>
              <a:rPr lang="es-419" dirty="0" smtClean="0"/>
              <a:t>n de area que se quiere excluir de la aplicaci</a:t>
            </a:r>
            <a:r>
              <a:rPr lang="es-ES" dirty="0" err="1" smtClean="0"/>
              <a:t>ó</a:t>
            </a:r>
            <a:r>
              <a:rPr lang="es-419" dirty="0" smtClean="0"/>
              <a:t>n del filtro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3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707455"/>
            <a:ext cx="7843233" cy="60480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84102" y="360608"/>
            <a:ext cx="7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Mascara generada a partir de la selección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6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5" y="638645"/>
            <a:ext cx="7723866" cy="59652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93195" y="269313"/>
            <a:ext cx="772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54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4000" dirty="0" smtClean="0"/>
              <a:t>Fotografia</a:t>
            </a:r>
          </a:p>
          <a:p>
            <a:r>
              <a:rPr lang="es-419" sz="4000" dirty="0" smtClean="0"/>
              <a:t>Animaciones</a:t>
            </a:r>
          </a:p>
          <a:p>
            <a:r>
              <a:rPr lang="es-419" sz="4000" dirty="0" smtClean="0"/>
              <a:t>Juegos</a:t>
            </a:r>
          </a:p>
          <a:p>
            <a:r>
              <a:rPr lang="es-419" sz="4000" dirty="0" smtClean="0"/>
              <a:t>Humanos xD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4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Gaussian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Es</a:t>
            </a:r>
            <a:r>
              <a:rPr lang="en-US" sz="2000" dirty="0" smtClean="0"/>
              <a:t> el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aplicar</a:t>
            </a:r>
            <a:r>
              <a:rPr lang="en-US" sz="2000" dirty="0" smtClean="0"/>
              <a:t> blur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function </a:t>
            </a:r>
            <a:r>
              <a:rPr lang="en-US" sz="2000" dirty="0" err="1" smtClean="0"/>
              <a:t>gausiana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ampliamente</a:t>
            </a:r>
            <a:r>
              <a:rPr lang="en-US" sz="2000" dirty="0" smtClean="0"/>
              <a:t> </a:t>
            </a:r>
            <a:r>
              <a:rPr lang="en-US" sz="2000" dirty="0" err="1" smtClean="0"/>
              <a:t>usado</a:t>
            </a:r>
            <a:r>
              <a:rPr lang="en-US" sz="2000" dirty="0" smtClean="0"/>
              <a:t> en </a:t>
            </a:r>
            <a:r>
              <a:rPr lang="en-US" sz="2000" dirty="0" err="1" smtClean="0"/>
              <a:t>efectos</a:t>
            </a:r>
            <a:r>
              <a:rPr lang="en-US" sz="2000" dirty="0" smtClean="0"/>
              <a:t> de software </a:t>
            </a:r>
            <a:r>
              <a:rPr lang="en-US" sz="2000" dirty="0" err="1" smtClean="0"/>
              <a:t>graficos</a:t>
            </a:r>
            <a:r>
              <a:rPr lang="en-US" sz="2000" dirty="0" smtClean="0"/>
              <a:t>, </a:t>
            </a:r>
            <a:r>
              <a:rPr lang="en-US" sz="2000" dirty="0" err="1" smtClean="0"/>
              <a:t>usualmente</a:t>
            </a:r>
            <a:r>
              <a:rPr lang="en-US" sz="2000" dirty="0" smtClean="0"/>
              <a:t> para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ruido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imagines y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detalle</a:t>
            </a:r>
            <a:r>
              <a:rPr lang="en-US" sz="2000" dirty="0" smtClean="0"/>
              <a:t>. 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visual de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tecnica</a:t>
            </a:r>
            <a:r>
              <a:rPr lang="en-US" sz="2000" dirty="0" smtClean="0"/>
              <a:t> de blur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un</a:t>
            </a:r>
            <a:r>
              <a:rPr lang="en-US" sz="2000" dirty="0" smtClean="0"/>
              <a:t> blur </a:t>
            </a:r>
            <a:r>
              <a:rPr lang="en-US" sz="2000" dirty="0" err="1" smtClean="0"/>
              <a:t>suavizado</a:t>
            </a:r>
            <a:r>
              <a:rPr lang="en-US" sz="2000" dirty="0" smtClean="0"/>
              <a:t> </a:t>
            </a:r>
            <a:r>
              <a:rPr lang="en-US" sz="2000" dirty="0" err="1" smtClean="0"/>
              <a:t>parecido</a:t>
            </a:r>
            <a:r>
              <a:rPr lang="en-US" sz="2000" dirty="0" smtClean="0"/>
              <a:t> al </a:t>
            </a:r>
            <a:r>
              <a:rPr lang="en-US" sz="2000" dirty="0" err="1" smtClean="0"/>
              <a:t>visto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a </a:t>
            </a:r>
            <a:r>
              <a:rPr lang="en-US" sz="2000" dirty="0" err="1" smtClean="0"/>
              <a:t>traves</a:t>
            </a:r>
            <a:r>
              <a:rPr lang="en-US" sz="2000" dirty="0" smtClean="0"/>
              <a:t> de un </a:t>
            </a:r>
            <a:r>
              <a:rPr lang="en-US" sz="2000" dirty="0" err="1" smtClean="0"/>
              <a:t>vidrio</a:t>
            </a:r>
            <a:r>
              <a:rPr lang="en-US" sz="2000" dirty="0" smtClean="0"/>
              <a:t> </a:t>
            </a:r>
            <a:r>
              <a:rPr lang="en-US" sz="2000" dirty="0" err="1" smtClean="0"/>
              <a:t>translucido</a:t>
            </a:r>
            <a:r>
              <a:rPr lang="en-US" sz="2000" dirty="0" smtClean="0"/>
              <a:t>,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 del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bokeh</a:t>
            </a:r>
            <a:r>
              <a:rPr lang="en-US" sz="2000" dirty="0" smtClean="0"/>
              <a:t> </a:t>
            </a:r>
            <a:r>
              <a:rPr lang="en-US" sz="2000" dirty="0" err="1" smtClean="0"/>
              <a:t>producido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un </a:t>
            </a:r>
            <a:r>
              <a:rPr lang="en-US" sz="2000" dirty="0" err="1" smtClean="0"/>
              <a:t>lente</a:t>
            </a:r>
            <a:r>
              <a:rPr lang="en-US" sz="2000" dirty="0" smtClean="0"/>
              <a:t> </a:t>
            </a:r>
            <a:r>
              <a:rPr lang="en-US" sz="2000" dirty="0" err="1" smtClean="0"/>
              <a:t>fuera</a:t>
            </a:r>
            <a:r>
              <a:rPr lang="en-US" sz="2000" dirty="0" smtClean="0"/>
              <a:t> de </a:t>
            </a:r>
            <a:r>
              <a:rPr lang="en-US" sz="2000" dirty="0" err="1" smtClean="0"/>
              <a:t>foco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12" y="4598922"/>
            <a:ext cx="3575561" cy="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Average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smtClean="0"/>
              <a:t>El filtro Average Blur aplica una convolucion a la imagen usando una mascara con pesos iguales de forma rectangular( M x N) o cuadrada (M x M).</a:t>
            </a:r>
          </a:p>
          <a:p>
            <a:pPr marL="0" indent="0">
              <a:buNone/>
            </a:pPr>
            <a:r>
              <a:rPr lang="es-419" dirty="0" smtClean="0"/>
              <a:t>Una mascara usada comunmente para el filtro Average Blur es:</a:t>
            </a:r>
            <a:endParaRPr lang="es-419" dirty="0"/>
          </a:p>
          <a:p>
            <a:endParaRPr lang="es-419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3" y="3434614"/>
            <a:ext cx="1912915" cy="1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s-419" dirty="0" smtClean="0"/>
              <a:t>Disk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smtClean="0"/>
              <a:t>El filtro Disk blur consiste en aplicar el filtro Average blur pero con una mascara circular en vez de una mascara rectangular o cuadrada.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3" y="3315088"/>
            <a:ext cx="7924744" cy="2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/>
              <a:t>Motion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4804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 smtClean="0"/>
              <a:t>Es </a:t>
            </a:r>
            <a:r>
              <a:rPr lang="es-ES" sz="2000" dirty="0"/>
              <a:t>el rastro dejado por los objetos en movimiento en una fotografía o en una secuencia de imágenes como una película o una animación. Aparece cuando el objeto siendo grabado cambia su posición durante la captura de un </a:t>
            </a:r>
            <a:r>
              <a:rPr lang="es-ES" sz="2000" dirty="0" smtClean="0"/>
              <a:t>fotograma </a:t>
            </a:r>
            <a:r>
              <a:rPr lang="es-ES" sz="2000" dirty="0"/>
              <a:t>debido a su velocidad o al movimiento de la cámara</a:t>
            </a:r>
            <a:r>
              <a:rPr lang="es-ES" sz="2000" dirty="0" smtClean="0"/>
              <a:t>.</a:t>
            </a:r>
          </a:p>
          <a:p>
            <a:pPr marL="0" indent="0" algn="just">
              <a:buNone/>
            </a:pPr>
            <a:r>
              <a:rPr lang="es-419" sz="2000" dirty="0" smtClean="0"/>
              <a:t>Se aplica mediante una convolucion con una mascara que depende del angulo que se de sea en el motion blur, por ejemplo:</a:t>
            </a:r>
          </a:p>
          <a:p>
            <a:pPr marL="0" indent="0" algn="just">
              <a:buNone/>
            </a:pPr>
            <a:r>
              <a:rPr lang="es-419" sz="2000" dirty="0"/>
              <a:t>0°: 0.2000    0.2000    0.2000    0.2000    </a:t>
            </a:r>
            <a:r>
              <a:rPr lang="es-419" sz="2000" dirty="0" smtClean="0"/>
              <a:t>0.2000</a:t>
            </a:r>
          </a:p>
          <a:p>
            <a:pPr marL="0" indent="0" algn="just">
              <a:buNone/>
            </a:pPr>
            <a:r>
              <a:rPr lang="es-419" sz="2000" dirty="0"/>
              <a:t>90°: 0.2000</a:t>
            </a:r>
          </a:p>
          <a:p>
            <a:pPr marL="0" indent="0" algn="just">
              <a:buNone/>
            </a:pPr>
            <a:r>
              <a:rPr lang="es-419" sz="2000" dirty="0"/>
              <a:t>   </a:t>
            </a:r>
            <a:r>
              <a:rPr lang="es-419" sz="2000" dirty="0" smtClean="0"/>
              <a:t> 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419" sz="2000" dirty="0"/>
          </a:p>
          <a:p>
            <a:pPr marL="0" indent="0" algn="just">
              <a:buNone/>
            </a:pPr>
            <a:r>
              <a:rPr lang="es-419" sz="2000" dirty="0"/>
              <a:t>    </a:t>
            </a:r>
            <a:r>
              <a:rPr lang="es-419" sz="2000" dirty="0" smtClean="0"/>
              <a:t>   0.2000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41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50822" y="2605825"/>
            <a:ext cx="8596668" cy="1320800"/>
          </a:xfrm>
        </p:spPr>
        <p:txBody>
          <a:bodyPr>
            <a:noAutofit/>
          </a:bodyPr>
          <a:lstStyle/>
          <a:p>
            <a:pPr algn="r"/>
            <a:r>
              <a:rPr lang="es-419" sz="4400" dirty="0" smtClean="0"/>
              <a:t>Proceso de “blurrificacion”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001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3290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/>
              <a:t>Aplicando blur a una imagen excluyendo un objeto en particular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z="2400" dirty="0" smtClean="0"/>
              <a:t>El proceso de aplicar blur a una imagen es, independientemente del filtro a aplicar, hacer una convolución con determinada mascara dependiendo del caso.</a:t>
            </a:r>
            <a:endParaRPr lang="es-419" sz="2400" dirty="0"/>
          </a:p>
          <a:p>
            <a:pPr marL="0" indent="0" algn="just">
              <a:buNone/>
            </a:pPr>
            <a:r>
              <a:rPr lang="es-419" sz="2400" dirty="0" smtClean="0"/>
              <a:t>Sin embargo, aplicar </a:t>
            </a:r>
            <a:r>
              <a:rPr lang="es-419" sz="2400" dirty="0"/>
              <a:t>blur a una imagen, con la variación de incluir o excluir un objeto de </a:t>
            </a:r>
            <a:r>
              <a:rPr lang="es-419" sz="2400" dirty="0" smtClean="0"/>
              <a:t>ésta, conlleva un trabajo extra que se busco abordar desde distintas perspectivas.</a:t>
            </a:r>
            <a:endParaRPr lang="es-ES" sz="2400" dirty="0"/>
          </a:p>
          <a:p>
            <a:pPr marL="0" indent="0" algn="just">
              <a:buNone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5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76" y="1474497"/>
            <a:ext cx="5553310" cy="4269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2" y="1474497"/>
            <a:ext cx="5553310" cy="42694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7942" y="746975"/>
            <a:ext cx="55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original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55277" y="746975"/>
            <a:ext cx="53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/>
              <a:t>Imagen tras aplicar Disk Blur con radio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6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411</Words>
  <Application>Microsoft Office PowerPoint</Application>
  <PresentationFormat>Panorámica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Filtro Blur</vt:lpstr>
      <vt:lpstr>Aplicaciones</vt:lpstr>
      <vt:lpstr>Gaussian blur</vt:lpstr>
      <vt:lpstr>Average blur</vt:lpstr>
      <vt:lpstr>Disk blur</vt:lpstr>
      <vt:lpstr>Motion blur</vt:lpstr>
      <vt:lpstr>Proceso de “blurrificacion”</vt:lpstr>
      <vt:lpstr>Aplicando blur a una imagen excluyendo un objeto en particular</vt:lpstr>
      <vt:lpstr>Presentación de PowerPoint</vt:lpstr>
      <vt:lpstr>Selección manual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RichardSS</dc:creator>
  <cp:lastModifiedBy>RichardSS</cp:lastModifiedBy>
  <cp:revision>20</cp:revision>
  <dcterms:created xsi:type="dcterms:W3CDTF">2015-12-02T03:46:48Z</dcterms:created>
  <dcterms:modified xsi:type="dcterms:W3CDTF">2015-12-02T10:25:45Z</dcterms:modified>
</cp:coreProperties>
</file>