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Work Sans"/>
      <p:regular r:id="rId18"/>
      <p:bold r:id="rId19"/>
      <p:italic r:id="rId20"/>
      <p:boldItalic r:id="rId21"/>
    </p:embeddedFont>
    <p:embeddedFont>
      <p:font typeface="Work Sans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giu/4cgO1pKNT/fCWOzaDRfT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italic.fntdata"/><Relationship Id="rId22" Type="http://schemas.openxmlformats.org/officeDocument/2006/relationships/font" Target="fonts/WorkSansLight-regular.fntdata"/><Relationship Id="rId21" Type="http://schemas.openxmlformats.org/officeDocument/2006/relationships/font" Target="fonts/WorkSans-boldItalic.fntdata"/><Relationship Id="rId24" Type="http://schemas.openxmlformats.org/officeDocument/2006/relationships/font" Target="fonts/WorkSansLight-italic.fntdata"/><Relationship Id="rId23" Type="http://schemas.openxmlformats.org/officeDocument/2006/relationships/font" Target="fonts/Work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WorkSans-bold.fntdata"/><Relationship Id="rId18" Type="http://schemas.openxmlformats.org/officeDocument/2006/relationships/font" Target="fonts/Work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2db080c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2db080c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d62db080c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b7e25de4f481a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b7e25de4f481a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5b7e25de4f481a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app.zenhub.com/workspaces/jly-petshop-6734f5ba91c9fb00135269f8/board" TargetMode="External"/><Relationship Id="rId5" Type="http://schemas.openxmlformats.org/officeDocument/2006/relationships/hyperlink" Target="https://github.com/Jpaola2/JLY-PETSHOP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68432" y="2969112"/>
            <a:ext cx="77109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SunnySide</a:t>
            </a:r>
            <a:endParaRPr b="1" i="0" sz="5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2db080c3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d62db080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8" y="1690825"/>
            <a:ext cx="11394324" cy="4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25" y="1968950"/>
            <a:ext cx="12192000" cy="3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7e25de4f481a6_0"/>
          <p:cNvSpPr txBox="1"/>
          <p:nvPr>
            <p:ph type="title"/>
          </p:nvPr>
        </p:nvSpPr>
        <p:spPr>
          <a:xfrm>
            <a:off x="314949" y="-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6000">
                <a:solidFill>
                  <a:schemeClr val="lt1"/>
                </a:solidFill>
              </a:rPr>
              <a:t>Scrum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enhub vs. GitHub Projects | GitHub Project Management" id="175" name="Google Shape;175;g35b7e25de4f481a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993" y="2106679"/>
            <a:ext cx="5763281" cy="3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5b7e25de4f481a6_0"/>
          <p:cNvSpPr txBox="1"/>
          <p:nvPr/>
        </p:nvSpPr>
        <p:spPr>
          <a:xfrm>
            <a:off x="145025" y="6343600"/>
            <a:ext cx="534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https://app.zenhub.com/workspaces/jly-petshop-6734f5ba57c9fb008482825269f8/board</a:t>
            </a:r>
            <a:r>
              <a:rPr lang="es-CO" sz="1100"/>
              <a:t> </a:t>
            </a:r>
            <a:endParaRPr sz="1100"/>
          </a:p>
        </p:txBody>
      </p:sp>
      <p:sp>
        <p:nvSpPr>
          <p:cNvPr id="177" name="Google Shape;177;g35b7e25de4f481a6_0"/>
          <p:cNvSpPr txBox="1"/>
          <p:nvPr/>
        </p:nvSpPr>
        <p:spPr>
          <a:xfrm>
            <a:off x="7821798" y="6343600"/>
            <a:ext cx="412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https://github.com/AnDrEsCoNdExD/SUNNYSIDE.git</a:t>
            </a:r>
            <a:r>
              <a:rPr lang="es-CO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3220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Gaes N° : 4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Johan Morales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Daniela Gaitan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Andres Conde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6225" y="1782000"/>
            <a:ext cx="4149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Una tienda de juguetes en línea le faltan herramientas avanzadas de búsqueda y filtrado.</a:t>
            </a:r>
            <a:endParaRPr sz="2500"/>
          </a:p>
        </p:txBody>
      </p:sp>
      <p:sp>
        <p:nvSpPr>
          <p:cNvPr id="114" name="Google Shape;114;p3"/>
          <p:cNvSpPr txBox="1"/>
          <p:nvPr/>
        </p:nvSpPr>
        <p:spPr>
          <a:xfrm>
            <a:off x="6316750" y="1782000"/>
            <a:ext cx="539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Afecta la satisfacción del usuario y la conversión de visitas en compras.</a:t>
            </a:r>
            <a:endParaRPr sz="2500"/>
          </a:p>
        </p:txBody>
      </p:sp>
      <p:sp>
        <p:nvSpPr>
          <p:cNvPr id="115" name="Google Shape;115;p3"/>
          <p:cNvSpPr txBox="1"/>
          <p:nvPr/>
        </p:nvSpPr>
        <p:spPr>
          <a:xfrm>
            <a:off x="7098875" y="5035875"/>
            <a:ext cx="4149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/>
              <a:t>Impacto</a:t>
            </a:r>
            <a:r>
              <a:rPr lang="es-CO" sz="2700"/>
              <a:t> negativo en el desempeño comercial de la tienda.</a:t>
            </a:r>
            <a:endParaRPr sz="2500"/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50" y="4037900"/>
            <a:ext cx="3716250" cy="19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07575" y="2205325"/>
            <a:ext cx="1082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se enfoca en crear una plataforma confiable y accesible para la compra de juguetes nuevos y usados, esenciales para el desarrollo infantil. Promueve la economía y la sostenibilidad al fomentar la reutilización de productos en buen estado, lo que reduce costos para las familias y el impacto ambiental. Además, mejora la experiencia de compra con funciones que generan confianza y satisfacen las necesidades específicas de un mercado en crecimiento.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484900" y="2050475"/>
            <a:ext cx="6582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es-CO" sz="2600"/>
              <a:t>Desarrollar un sistema para la venta de juguetes destinados a niños y niñas, permitiendo la búsqueda y selección de productos mediante filtros como edad, precio, nombre, y clasificación en nuevos o de segunda mano, para ofrecer una experiencia de compra eficiente y accesible.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18768" l="26732" r="27903" t="24286"/>
          <a:stretch/>
        </p:blipFill>
        <p:spPr>
          <a:xfrm>
            <a:off x="7414624" y="2252775"/>
            <a:ext cx="4101152" cy="28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s-CO">
                <a:solidFill>
                  <a:schemeClr val="lt1"/>
                </a:solidFill>
              </a:rPr>
              <a:t>Objetivos Específicos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68550" y="1883300"/>
            <a:ext cx="11454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600"/>
              <a:t>Crear una experiencia visual atractiva y dinámica en la plataforma, que facilite la navegación y motive a los usuarios a explorar las diferentes categorías de juguetes de forma natural e intuitiva.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600"/>
              <a:t>Implementar un sistema de búsqueda eficiente que facilite a los usuarios localizar juguetes específicos de forma rápida y sencilla.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492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600"/>
              <a:t>Garantizar la actualización constante del inventario en línea, ofreciendo información detallada sobre la disponibilidad y características de los juguetes.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Ingeniería del Software I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6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Procesos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11070" l="15888" r="923" t="20337"/>
          <a:stretch/>
        </p:blipFill>
        <p:spPr>
          <a:xfrm>
            <a:off x="178600" y="1436050"/>
            <a:ext cx="11769324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328225"/>
            <a:ext cx="10361949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