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8"/>
    <p:restoredTop sz="94712"/>
  </p:normalViewPr>
  <p:slideViewPr>
    <p:cSldViewPr snapToGrid="0" snapToObjects="1">
      <p:cViewPr>
        <p:scale>
          <a:sx n="106" d="100"/>
          <a:sy n="106" d="100"/>
        </p:scale>
        <p:origin x="14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08EC-7670-4442-9616-97FFFB084A18}" type="datetimeFigureOut">
              <a:rPr lang="en-US" smtClean="0"/>
              <a:t>12/28/16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EBB2-A7EC-7548-B868-CF693CFB7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67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08EC-7670-4442-9616-97FFFB084A18}" type="datetimeFigureOut">
              <a:rPr lang="en-US" smtClean="0"/>
              <a:t>12/28/16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EBB2-A7EC-7548-B868-CF693CFB7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19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08EC-7670-4442-9616-97FFFB084A18}" type="datetimeFigureOut">
              <a:rPr lang="en-US" smtClean="0"/>
              <a:t>12/28/16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EBB2-A7EC-7548-B868-CF693CFB7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25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08EC-7670-4442-9616-97FFFB084A18}" type="datetimeFigureOut">
              <a:rPr lang="en-US" smtClean="0"/>
              <a:t>12/28/16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EBB2-A7EC-7548-B868-CF693CFB7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99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08EC-7670-4442-9616-97FFFB084A18}" type="datetimeFigureOut">
              <a:rPr lang="en-US" smtClean="0"/>
              <a:t>12/28/16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EBB2-A7EC-7548-B868-CF693CFB7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8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08EC-7670-4442-9616-97FFFB084A18}" type="datetimeFigureOut">
              <a:rPr lang="en-US" smtClean="0"/>
              <a:t>12/28/16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EBB2-A7EC-7548-B868-CF693CFB7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0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08EC-7670-4442-9616-97FFFB084A18}" type="datetimeFigureOut">
              <a:rPr lang="en-US" smtClean="0"/>
              <a:t>12/28/16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EBB2-A7EC-7548-B868-CF693CFB7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0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08EC-7670-4442-9616-97FFFB084A18}" type="datetimeFigureOut">
              <a:rPr lang="en-US" smtClean="0"/>
              <a:t>12/28/16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EBB2-A7EC-7548-B868-CF693CFB7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66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08EC-7670-4442-9616-97FFFB084A18}" type="datetimeFigureOut">
              <a:rPr lang="en-US" smtClean="0"/>
              <a:t>12/28/16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EBB2-A7EC-7548-B868-CF693CFB7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86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08EC-7670-4442-9616-97FFFB084A18}" type="datetimeFigureOut">
              <a:rPr lang="en-US" smtClean="0"/>
              <a:t>12/28/16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EBB2-A7EC-7548-B868-CF693CFB7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58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08EC-7670-4442-9616-97FFFB084A18}" type="datetimeFigureOut">
              <a:rPr lang="en-US" smtClean="0"/>
              <a:t>12/28/16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EBB2-A7EC-7548-B868-CF693CFB7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57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F08EC-7670-4442-9616-97FFFB084A18}" type="datetimeFigureOut">
              <a:rPr lang="en-US" smtClean="0"/>
              <a:t>12/28/16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FEBB2-A7EC-7548-B868-CF693CFB7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21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ounded Rectangle 9"/>
              <p:cNvSpPr/>
              <p:nvPr/>
            </p:nvSpPr>
            <p:spPr>
              <a:xfrm>
                <a:off x="3177056" y="705384"/>
                <a:ext cx="2056683" cy="467342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288000" tIns="72000" rIns="288000" bIns="7200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hr-HR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2,3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0,0,0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056" y="705384"/>
                <a:ext cx="2056683" cy="467342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>
            <a:stCxn id="156" idx="6"/>
            <a:endCxn id="10" idx="1"/>
          </p:cNvCxnSpPr>
          <p:nvPr/>
        </p:nvCxnSpPr>
        <p:spPr>
          <a:xfrm flipV="1">
            <a:off x="2830690" y="939055"/>
            <a:ext cx="346366" cy="177559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56" idx="6"/>
            <a:endCxn id="39" idx="1"/>
          </p:cNvCxnSpPr>
          <p:nvPr/>
        </p:nvCxnSpPr>
        <p:spPr>
          <a:xfrm>
            <a:off x="2830690" y="2714651"/>
            <a:ext cx="214215" cy="189245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ounded Rectangle 38"/>
              <p:cNvSpPr/>
              <p:nvPr/>
            </p:nvSpPr>
            <p:spPr>
              <a:xfrm>
                <a:off x="3044905" y="4168516"/>
                <a:ext cx="2410710" cy="877171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288000" tIns="72000" rIns="288000" bIns="7200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hr-HR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1,2,3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s-I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bg-BG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,0,0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Rounded 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905" y="4168516"/>
                <a:ext cx="2410710" cy="877171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ounded Rectangle 39"/>
              <p:cNvSpPr/>
              <p:nvPr/>
            </p:nvSpPr>
            <p:spPr>
              <a:xfrm>
                <a:off x="114319" y="2483126"/>
                <a:ext cx="2248371" cy="467342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288000" tIns="72000" rIns="288000" bIns="7200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hr-HR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1,2,3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s-I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0,0,0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Rounded 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19" y="2483126"/>
                <a:ext cx="2248371" cy="467342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ounded Rectangle 50"/>
              <p:cNvSpPr/>
              <p:nvPr/>
            </p:nvSpPr>
            <p:spPr>
              <a:xfrm>
                <a:off x="6220331" y="194907"/>
                <a:ext cx="1868907" cy="467342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288000" tIns="72000" rIns="288000" bIns="7200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hr-HR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s-I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0,0,0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1" name="Rounded 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331" y="194907"/>
                <a:ext cx="1868907" cy="467342"/>
              </a:xfrm>
              <a:prstGeom prst="round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ounded Rectangle 51"/>
              <p:cNvSpPr/>
              <p:nvPr/>
            </p:nvSpPr>
            <p:spPr>
              <a:xfrm>
                <a:off x="6220331" y="1002784"/>
                <a:ext cx="2213811" cy="888879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288000" tIns="72000" rIns="288000" bIns="7200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hr-HR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2,3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s-I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0,0,</m:t>
                                  </m:r>
                                  <m:f>
                                    <m:fPr>
                                      <m:ctrlPr>
                                        <a:rPr lang="bg-BG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Rounded 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331" y="1002784"/>
                <a:ext cx="2213811" cy="888879"/>
              </a:xfrm>
              <a:prstGeom prst="round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ounded Rectangle 52"/>
              <p:cNvSpPr/>
              <p:nvPr/>
            </p:nvSpPr>
            <p:spPr>
              <a:xfrm>
                <a:off x="6220331" y="3123562"/>
                <a:ext cx="2261937" cy="877171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288000" tIns="72000" rIns="288000" bIns="7200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hr-HR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1,3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s-I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bg-BG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,0,0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Rounded 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331" y="3123562"/>
                <a:ext cx="2261937" cy="877171"/>
              </a:xfrm>
              <a:prstGeom prst="round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ounded Rectangle 53"/>
              <p:cNvSpPr/>
              <p:nvPr/>
            </p:nvSpPr>
            <p:spPr>
              <a:xfrm>
                <a:off x="6220332" y="5256696"/>
                <a:ext cx="2500564" cy="877171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288000" tIns="72000" rIns="288000" bIns="7200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hr-HR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1,2,3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s-I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bg-BG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,</m:t>
                                  </m:r>
                                  <m:f>
                                    <m:fPr>
                                      <m:ctrlPr>
                                        <a:rPr lang="bg-BG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" name="Rounded 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332" y="5256696"/>
                <a:ext cx="2500564" cy="877171"/>
              </a:xfrm>
              <a:prstGeom prst="round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/>
          <p:cNvCxnSpPr>
            <a:stCxn id="157" idx="6"/>
            <a:endCxn id="51" idx="1"/>
          </p:cNvCxnSpPr>
          <p:nvPr/>
        </p:nvCxnSpPr>
        <p:spPr>
          <a:xfrm flipV="1">
            <a:off x="5707044" y="428578"/>
            <a:ext cx="513287" cy="50599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57" idx="6"/>
            <a:endCxn id="52" idx="1"/>
          </p:cNvCxnSpPr>
          <p:nvPr/>
        </p:nvCxnSpPr>
        <p:spPr>
          <a:xfrm>
            <a:off x="5707044" y="934575"/>
            <a:ext cx="513287" cy="51264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58" idx="6"/>
            <a:endCxn id="53" idx="1"/>
          </p:cNvCxnSpPr>
          <p:nvPr/>
        </p:nvCxnSpPr>
        <p:spPr>
          <a:xfrm flipV="1">
            <a:off x="5923614" y="3562148"/>
            <a:ext cx="296717" cy="104495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58" idx="6"/>
            <a:endCxn id="54" idx="1"/>
          </p:cNvCxnSpPr>
          <p:nvPr/>
        </p:nvCxnSpPr>
        <p:spPr>
          <a:xfrm>
            <a:off x="5923614" y="4607101"/>
            <a:ext cx="296718" cy="108818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9516982" y="486292"/>
                <a:ext cx="2081463" cy="877171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288000" tIns="72000" rIns="288000" bIns="7200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hr-HR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3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s-I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0,0,</m:t>
                                  </m:r>
                                  <m:f>
                                    <m:fPr>
                                      <m:ctrlPr>
                                        <a:rPr lang="bg-BG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982" y="486292"/>
                <a:ext cx="2081463" cy="877171"/>
              </a:xfrm>
              <a:prstGeom prst="round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Rounded Rectangle 70"/>
              <p:cNvSpPr/>
              <p:nvPr/>
            </p:nvSpPr>
            <p:spPr>
              <a:xfrm>
                <a:off x="9516982" y="1542872"/>
                <a:ext cx="2322095" cy="88302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288000" tIns="72000" rIns="288000" bIns="7200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hr-HR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2,3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s-I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0,</m:t>
                                  </m:r>
                                  <m:f>
                                    <m:fPr>
                                      <m:ctrlPr>
                                        <a:rPr lang="bg-BG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,</m:t>
                                  </m:r>
                                  <m:f>
                                    <m:fPr>
                                      <m:ctrlPr>
                                        <a:rPr lang="bg-BG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1" name="Rounded 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982" y="1542872"/>
                <a:ext cx="2322095" cy="883025"/>
              </a:xfrm>
              <a:prstGeom prst="round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Rounded Rectangle 71"/>
              <p:cNvSpPr/>
              <p:nvPr/>
            </p:nvSpPr>
            <p:spPr>
              <a:xfrm>
                <a:off x="9516983" y="2604305"/>
                <a:ext cx="2124802" cy="877171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288000" tIns="72000" rIns="288000" bIns="7200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hr-HR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s-I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bg-BG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,0,0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2" name="Rounded 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983" y="2604305"/>
                <a:ext cx="2124802" cy="877171"/>
              </a:xfrm>
              <a:prstGeom prst="round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9516982" y="3659884"/>
                <a:ext cx="2346158" cy="877171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288000" tIns="72000" rIns="288000" bIns="7200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hr-HR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1,3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s-I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bg-BG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,0,</m:t>
                                  </m:r>
                                  <m:f>
                                    <m:fPr>
                                      <m:ctrlPr>
                                        <a:rPr lang="bg-BG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982" y="3659884"/>
                <a:ext cx="2346158" cy="877171"/>
              </a:xfrm>
              <a:prstGeom prst="round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Rounded Rectangle 74"/>
              <p:cNvSpPr/>
              <p:nvPr/>
            </p:nvSpPr>
            <p:spPr>
              <a:xfrm>
                <a:off x="9516982" y="4715463"/>
                <a:ext cx="2370222" cy="877171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288000" tIns="72000" rIns="288000" bIns="7200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hr-HR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1,3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s-I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bg-BG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,</m:t>
                                  </m:r>
                                  <m:f>
                                    <m:fPr>
                                      <m:ctrlPr>
                                        <a:rPr lang="bg-BG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5" name="Rounded 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982" y="4715463"/>
                <a:ext cx="2370222" cy="877171"/>
              </a:xfrm>
              <a:prstGeom prst="round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Rounded Rectangle 75"/>
              <p:cNvSpPr/>
              <p:nvPr/>
            </p:nvSpPr>
            <p:spPr>
              <a:xfrm>
                <a:off x="9516982" y="5771042"/>
                <a:ext cx="2525403" cy="877171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288000" tIns="72000" rIns="288000" bIns="7200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hr-HR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1,2,3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s-I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bg-BG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,</m:t>
                                  </m:r>
                                  <m:f>
                                    <m:fPr>
                                      <m:ctrlPr>
                                        <a:rPr lang="bg-BG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6" name="Rounded 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982" y="5771042"/>
                <a:ext cx="2525403" cy="877171"/>
              </a:xfrm>
              <a:prstGeom prst="round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/>
          <p:cNvCxnSpPr>
            <a:stCxn id="159" idx="6"/>
            <a:endCxn id="70" idx="1"/>
          </p:cNvCxnSpPr>
          <p:nvPr/>
        </p:nvCxnSpPr>
        <p:spPr>
          <a:xfrm flipV="1">
            <a:off x="8902142" y="924878"/>
            <a:ext cx="614840" cy="51898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59" idx="6"/>
            <a:endCxn id="71" idx="1"/>
          </p:cNvCxnSpPr>
          <p:nvPr/>
        </p:nvCxnSpPr>
        <p:spPr>
          <a:xfrm>
            <a:off x="8902142" y="1443862"/>
            <a:ext cx="614840" cy="54052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60" idx="6"/>
            <a:endCxn id="72" idx="1"/>
          </p:cNvCxnSpPr>
          <p:nvPr/>
        </p:nvCxnSpPr>
        <p:spPr>
          <a:xfrm flipV="1">
            <a:off x="8950268" y="3042891"/>
            <a:ext cx="566715" cy="51925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60" idx="6"/>
            <a:endCxn id="74" idx="1"/>
          </p:cNvCxnSpPr>
          <p:nvPr/>
        </p:nvCxnSpPr>
        <p:spPr>
          <a:xfrm>
            <a:off x="8950268" y="3562147"/>
            <a:ext cx="566714" cy="53632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161" idx="6"/>
            <a:endCxn id="75" idx="1"/>
          </p:cNvCxnSpPr>
          <p:nvPr/>
        </p:nvCxnSpPr>
        <p:spPr>
          <a:xfrm flipV="1">
            <a:off x="9188894" y="5154049"/>
            <a:ext cx="328088" cy="54123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161" idx="6"/>
            <a:endCxn id="76" idx="1"/>
          </p:cNvCxnSpPr>
          <p:nvPr/>
        </p:nvCxnSpPr>
        <p:spPr>
          <a:xfrm>
            <a:off x="9188894" y="5695281"/>
            <a:ext cx="328088" cy="51434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362690" y="2480979"/>
            <a:ext cx="468000" cy="46734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57" name="Oval 156"/>
          <p:cNvSpPr/>
          <p:nvPr/>
        </p:nvSpPr>
        <p:spPr>
          <a:xfrm>
            <a:off x="5239044" y="700903"/>
            <a:ext cx="468000" cy="46734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58" name="Oval 157"/>
          <p:cNvSpPr/>
          <p:nvPr/>
        </p:nvSpPr>
        <p:spPr>
          <a:xfrm>
            <a:off x="5455614" y="4373429"/>
            <a:ext cx="468000" cy="46734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8434142" y="1210190"/>
            <a:ext cx="468000" cy="46734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0" name="Oval 159"/>
          <p:cNvSpPr/>
          <p:nvPr/>
        </p:nvSpPr>
        <p:spPr>
          <a:xfrm>
            <a:off x="8482268" y="3328475"/>
            <a:ext cx="468000" cy="46734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3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1" name="Oval 160"/>
          <p:cNvSpPr/>
          <p:nvPr/>
        </p:nvSpPr>
        <p:spPr>
          <a:xfrm>
            <a:off x="8720894" y="5461609"/>
            <a:ext cx="468000" cy="46734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38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249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Cambria Math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千葉竜介</dc:creator>
  <cp:lastModifiedBy>千葉竜介</cp:lastModifiedBy>
  <cp:revision>8</cp:revision>
  <dcterms:created xsi:type="dcterms:W3CDTF">2016-12-18T09:15:08Z</dcterms:created>
  <dcterms:modified xsi:type="dcterms:W3CDTF">2016-12-28T10:50:53Z</dcterms:modified>
</cp:coreProperties>
</file>