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/>
    <p:restoredTop sz="94712"/>
  </p:normalViewPr>
  <p:slideViewPr>
    <p:cSldViewPr snapToGrid="0" snapToObjects="1">
      <p:cViewPr>
        <p:scale>
          <a:sx n="106" d="100"/>
          <a:sy n="106" d="100"/>
        </p:scale>
        <p:origin x="6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8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08EC-7670-4442-9616-97FFFB084A18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080801" y="693352"/>
                <a:ext cx="1924340" cy="4673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801" y="693352"/>
                <a:ext cx="1924340" cy="46734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56" idx="6"/>
            <a:endCxn id="10" idx="1"/>
          </p:cNvCxnSpPr>
          <p:nvPr/>
        </p:nvCxnSpPr>
        <p:spPr>
          <a:xfrm flipV="1">
            <a:off x="2757842" y="927023"/>
            <a:ext cx="322959" cy="1501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56" idx="6"/>
            <a:endCxn id="39" idx="1"/>
          </p:cNvCxnSpPr>
          <p:nvPr/>
        </p:nvCxnSpPr>
        <p:spPr>
          <a:xfrm>
            <a:off x="2757842" y="2428044"/>
            <a:ext cx="322959" cy="21309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3080801" y="4120388"/>
                <a:ext cx="2278557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801" y="4120388"/>
                <a:ext cx="2278557" cy="87717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186512" y="2194372"/>
                <a:ext cx="2103330" cy="4673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2" y="2194372"/>
                <a:ext cx="2103330" cy="467342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6123690" y="194907"/>
                <a:ext cx="1773038" cy="4673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90" y="194907"/>
                <a:ext cx="1773038" cy="46734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6117674" y="1002784"/>
                <a:ext cx="2123958" cy="88887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74" y="1002784"/>
                <a:ext cx="2123958" cy="888879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6117674" y="3147626"/>
                <a:ext cx="2172084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74" y="3147626"/>
                <a:ext cx="2172084" cy="877171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6117674" y="5280760"/>
                <a:ext cx="2410711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74" y="5280760"/>
                <a:ext cx="2410711" cy="877171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157" idx="6"/>
            <a:endCxn id="51" idx="1"/>
          </p:cNvCxnSpPr>
          <p:nvPr/>
        </p:nvCxnSpPr>
        <p:spPr>
          <a:xfrm flipV="1">
            <a:off x="5476438" y="428578"/>
            <a:ext cx="647252" cy="4984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7" idx="6"/>
            <a:endCxn id="52" idx="1"/>
          </p:cNvCxnSpPr>
          <p:nvPr/>
        </p:nvCxnSpPr>
        <p:spPr>
          <a:xfrm>
            <a:off x="5476438" y="927024"/>
            <a:ext cx="641236" cy="520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8" idx="6"/>
            <a:endCxn id="53" idx="1"/>
          </p:cNvCxnSpPr>
          <p:nvPr/>
        </p:nvCxnSpPr>
        <p:spPr>
          <a:xfrm flipV="1">
            <a:off x="5827358" y="3586212"/>
            <a:ext cx="290316" cy="9727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8" idx="6"/>
            <a:endCxn id="54" idx="1"/>
          </p:cNvCxnSpPr>
          <p:nvPr/>
        </p:nvCxnSpPr>
        <p:spPr>
          <a:xfrm>
            <a:off x="5827358" y="4558973"/>
            <a:ext cx="290316" cy="11603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9475260" y="486292"/>
                <a:ext cx="1966771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260" y="486292"/>
                <a:ext cx="1966771" cy="877171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ounded Rectangle 70"/>
              <p:cNvSpPr/>
              <p:nvPr/>
            </p:nvSpPr>
            <p:spPr>
              <a:xfrm>
                <a:off x="9475261" y="1542872"/>
                <a:ext cx="2207402" cy="88302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ounded 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261" y="1542872"/>
                <a:ext cx="2207402" cy="883025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ounded Rectangle 71"/>
              <p:cNvSpPr/>
              <p:nvPr/>
            </p:nvSpPr>
            <p:spPr>
              <a:xfrm>
                <a:off x="9475261" y="2604305"/>
                <a:ext cx="2010109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261" y="2604305"/>
                <a:ext cx="2010109" cy="877171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9475262" y="3659884"/>
                <a:ext cx="2231464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262" y="3659884"/>
                <a:ext cx="2231464" cy="877171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ounded Rectangle 74"/>
              <p:cNvSpPr/>
              <p:nvPr/>
            </p:nvSpPr>
            <p:spPr>
              <a:xfrm>
                <a:off x="9475262" y="4715463"/>
                <a:ext cx="2255528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ounded 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262" y="4715463"/>
                <a:ext cx="2255528" cy="877171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9475260" y="5771042"/>
                <a:ext cx="2410711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260" y="5771042"/>
                <a:ext cx="2410711" cy="877171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159" idx="6"/>
            <a:endCxn id="70" idx="1"/>
          </p:cNvCxnSpPr>
          <p:nvPr/>
        </p:nvCxnSpPr>
        <p:spPr>
          <a:xfrm flipV="1">
            <a:off x="8709632" y="924878"/>
            <a:ext cx="765628" cy="5189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9" idx="6"/>
            <a:endCxn id="71" idx="1"/>
          </p:cNvCxnSpPr>
          <p:nvPr/>
        </p:nvCxnSpPr>
        <p:spPr>
          <a:xfrm>
            <a:off x="8709632" y="1443862"/>
            <a:ext cx="765629" cy="5405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60" idx="6"/>
            <a:endCxn id="72" idx="1"/>
          </p:cNvCxnSpPr>
          <p:nvPr/>
        </p:nvCxnSpPr>
        <p:spPr>
          <a:xfrm flipV="1">
            <a:off x="8757758" y="3042891"/>
            <a:ext cx="717503" cy="5433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60" idx="6"/>
            <a:endCxn id="74" idx="1"/>
          </p:cNvCxnSpPr>
          <p:nvPr/>
        </p:nvCxnSpPr>
        <p:spPr>
          <a:xfrm>
            <a:off x="8757758" y="3586211"/>
            <a:ext cx="717504" cy="5122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61" idx="6"/>
            <a:endCxn id="75" idx="1"/>
          </p:cNvCxnSpPr>
          <p:nvPr/>
        </p:nvCxnSpPr>
        <p:spPr>
          <a:xfrm flipV="1">
            <a:off x="8996384" y="5154049"/>
            <a:ext cx="478878" cy="56529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61" idx="6"/>
            <a:endCxn id="76" idx="1"/>
          </p:cNvCxnSpPr>
          <p:nvPr/>
        </p:nvCxnSpPr>
        <p:spPr>
          <a:xfrm>
            <a:off x="8996384" y="5719345"/>
            <a:ext cx="478876" cy="4902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289842" y="2194372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7" name="Oval 156"/>
          <p:cNvSpPr/>
          <p:nvPr/>
        </p:nvSpPr>
        <p:spPr>
          <a:xfrm>
            <a:off x="5008438" y="693352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58" name="Oval 157"/>
          <p:cNvSpPr/>
          <p:nvPr/>
        </p:nvSpPr>
        <p:spPr>
          <a:xfrm>
            <a:off x="5359358" y="4325301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8241632" y="1210190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8289758" y="3352539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8528384" y="5485673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千葉竜介</dc:creator>
  <cp:lastModifiedBy>千葉竜介</cp:lastModifiedBy>
  <cp:revision>7</cp:revision>
  <dcterms:created xsi:type="dcterms:W3CDTF">2016-12-18T09:15:08Z</dcterms:created>
  <dcterms:modified xsi:type="dcterms:W3CDTF">2016-12-18T10:22:59Z</dcterms:modified>
</cp:coreProperties>
</file>