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6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E9-2749-324A-98C3-4B3A1AD0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1345-731B-9742-9D50-50353F0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E51-CAE1-7645-91D6-C70AC6A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0216-2104-0547-BC81-2A0369E7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9C5A-4B94-7541-9351-823907C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12E-F65D-A542-8776-69CF50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FDEF-8DE9-644F-B499-C0401855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30D-FED5-A644-900E-1E40702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F14-8C70-3543-A3F7-B796F6B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1578-656A-BF41-B3F5-9CB032C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FFE5-53E4-5F45-BA6B-DF1452A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54E-856C-1A4F-8296-6DCE44B5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3545-F0C7-2748-930B-F624073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4C38-7DD7-7942-98E5-8AEF008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D814-7B50-9948-8B8B-183D605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3655-D724-1948-821B-5D0A641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348-515A-184A-9A62-D280260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03-1F35-AD41-842C-D340EDE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9FF-ADCE-BF42-AAEC-C8A6957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E7D6-7B0D-C744-AE05-CA093C9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5AB-420A-B54C-BA05-3BF032D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CFB9-175A-AB42-B6A8-8990085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811-F7B5-D243-ABC1-9B3973F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5EC-CD03-8540-9514-AF1DFBA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439-0472-F24E-838E-A83CAA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0E4-904E-264B-8DEE-E6A266E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08D9-0E56-0747-B9C4-E34E6E4F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AEDA-E463-704E-A7EB-A91F313C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5BF4-9F7A-C94C-A2BB-29B926E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865-4C5A-7640-8E39-9C5C1B2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C7FB-9FC3-3541-BA75-0775346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CD9-7495-BF41-AFA9-CC289154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F9D60-6F7E-9147-8F8D-71EC128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D2A-14ED-A940-884C-860A310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2231-8864-6D4C-9F73-EF92E446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57EE-FE1D-234D-920E-078910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0856B-5ACB-C945-BCF5-319E24A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78C-570A-7043-887B-394D7D5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1912-A63F-3247-9855-CDCC831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234-FF44-C54A-BEBE-6C4C494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F745-671A-7741-917D-8C4EF77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34DE-E109-5B45-8EB5-5877E40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3069-A777-E64B-BF5F-5CC8364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8A87-9B09-564F-BD67-2B7A72B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2556-FA32-F54E-B335-1872D07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5864-9F56-F24A-A32E-CDEC866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A8D-7968-AD45-AC15-8BD05BE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D4A-A91A-B14F-8A21-0F34D52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61AB-AC00-E543-AAF5-C9624249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1C4D-3F94-D442-9207-6A2F752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23E-A79A-3E48-B68F-33FCC42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0D4-9701-0045-BED2-0B7E031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460B-2922-8F40-B99B-687BFE5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1236-CADB-554A-9B98-9D3CD84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4775-BED2-4847-A6F3-F9C56EE9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8D1-0D4B-4443-9E73-C4E67D3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1AB4-D673-8040-836A-030A2C2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3A30-DEAC-B54F-8A88-87044F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D63D-72DB-2443-8968-7B1108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879F-5BD4-534B-9882-97C5A69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012B-81A1-7E41-895B-1B606EB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E438-DABD-6846-BB57-F954AC744E4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F915-9BA5-6442-9E5F-09BFB5EC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DDF0-6B0D-3946-B4A9-3B048E6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7C508-CDFB-8245-82EB-766ABD1A7B4B}"/>
              </a:ext>
            </a:extLst>
          </p:cNvPr>
          <p:cNvGrpSpPr/>
          <p:nvPr/>
        </p:nvGrpSpPr>
        <p:grpSpPr>
          <a:xfrm>
            <a:off x="6569916" y="2316091"/>
            <a:ext cx="5647691" cy="4425511"/>
            <a:chOff x="4064871" y="-468947"/>
            <a:chExt cx="5647691" cy="44255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E2452C-33BD-B241-A361-EF19471F5C91}"/>
                </a:ext>
              </a:extLst>
            </p:cNvPr>
            <p:cNvGrpSpPr/>
            <p:nvPr/>
          </p:nvGrpSpPr>
          <p:grpSpPr>
            <a:xfrm>
              <a:off x="4156104" y="-468947"/>
              <a:ext cx="5556458" cy="4321598"/>
              <a:chOff x="4289454" y="407353"/>
              <a:chExt cx="5556458" cy="43215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ADAF50-91C7-B34A-9F06-97B172867839}"/>
                  </a:ext>
                </a:extLst>
              </p:cNvPr>
              <p:cNvSpPr/>
              <p:nvPr/>
            </p:nvSpPr>
            <p:spPr>
              <a:xfrm>
                <a:off x="5307662" y="961351"/>
                <a:ext cx="2155604" cy="11235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Text graphics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3DC7FF-8420-6C4B-8AC6-ECF703CC9BF5}"/>
                  </a:ext>
                </a:extLst>
              </p:cNvPr>
              <p:cNvSpPr/>
              <p:nvPr/>
            </p:nvSpPr>
            <p:spPr>
              <a:xfrm>
                <a:off x="5053375" y="442006"/>
                <a:ext cx="4648177" cy="18964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96F375-1DBB-8342-A4C2-8466EAEAAD34}"/>
                  </a:ext>
                </a:extLst>
              </p:cNvPr>
              <p:cNvSpPr/>
              <p:nvPr/>
            </p:nvSpPr>
            <p:spPr>
              <a:xfrm>
                <a:off x="7686875" y="1318394"/>
                <a:ext cx="1888024" cy="610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err="1">
                    <a:solidFill>
                      <a:schemeClr val="tx1"/>
                    </a:solidFill>
                  </a:rPr>
                  <a:t>do_idle</a:t>
                </a:r>
                <a:r>
                  <a:rPr lang="en-US" sz="3000" dirty="0">
                    <a:solidFill>
                      <a:schemeClr val="tx1"/>
                    </a:solidFill>
                  </a:rPr>
                  <a:t>()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E079B5-C346-4749-97C8-81C67C75B24F}"/>
                  </a:ext>
                </a:extLst>
              </p:cNvPr>
              <p:cNvSpPr/>
              <p:nvPr/>
            </p:nvSpPr>
            <p:spPr>
              <a:xfrm>
                <a:off x="7954612" y="583910"/>
                <a:ext cx="1352550" cy="53074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ride()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BA7A9D-1A84-B74A-85EB-FD60AAEE4E56}"/>
                  </a:ext>
                </a:extLst>
              </p:cNvPr>
              <p:cNvSpPr txBox="1"/>
              <p:nvPr/>
            </p:nvSpPr>
            <p:spPr>
              <a:xfrm>
                <a:off x="5253443" y="407353"/>
                <a:ext cx="19463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 err="1"/>
                  <a:t>functions.R</a:t>
                </a:r>
                <a:endParaRPr lang="en-US" sz="3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88199-8B55-8E46-9BC7-C41120ED994D}"/>
                  </a:ext>
                </a:extLst>
              </p:cNvPr>
              <p:cNvSpPr txBox="1"/>
              <p:nvPr/>
            </p:nvSpPr>
            <p:spPr>
              <a:xfrm>
                <a:off x="4289454" y="2789959"/>
                <a:ext cx="555645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 err="1"/>
                  <a:t>params.R</a:t>
                </a:r>
                <a:endParaRPr lang="en-US" sz="3000" dirty="0"/>
              </a:p>
              <a:p>
                <a:r>
                  <a:rPr lang="en-US" sz="3000" dirty="0" err="1"/>
                  <a:t>Bcond</a:t>
                </a:r>
                <a:r>
                  <a:rPr lang="en-US" sz="3000" dirty="0"/>
                  <a:t> = bike condition</a:t>
                </a:r>
              </a:p>
              <a:p>
                <a:r>
                  <a:rPr lang="en-US" sz="3000" dirty="0" err="1"/>
                  <a:t>Tdist</a:t>
                </a:r>
                <a:r>
                  <a:rPr lang="en-US" sz="3000" dirty="0"/>
                  <a:t> = total distance (aka mileage)</a:t>
                </a:r>
              </a:p>
              <a:p>
                <a:r>
                  <a:rPr lang="en-US" sz="3000" dirty="0" err="1"/>
                  <a:t>Nobst</a:t>
                </a:r>
                <a:r>
                  <a:rPr lang="en-US" sz="3000" dirty="0"/>
                  <a:t> = num. obstacles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A8C9A-1EC6-6445-B954-276AC1C9A8B2}"/>
                </a:ext>
              </a:extLst>
            </p:cNvPr>
            <p:cNvSpPr/>
            <p:nvPr/>
          </p:nvSpPr>
          <p:spPr>
            <a:xfrm>
              <a:off x="4064871" y="1809747"/>
              <a:ext cx="5631578" cy="2146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80A94F-0473-774B-BFBA-99B6CDF6D45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 flipV="1">
            <a:off x="6284273" y="1938507"/>
            <a:ext cx="1140797" cy="13604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BF2302-F11A-AA48-A420-798FC50B60D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6284273" y="1938507"/>
            <a:ext cx="285643" cy="3729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79ABE-F62D-A14C-99EC-6EAC462FB9B1}"/>
              </a:ext>
            </a:extLst>
          </p:cNvPr>
          <p:cNvSpPr txBox="1"/>
          <p:nvPr/>
        </p:nvSpPr>
        <p:spPr>
          <a:xfrm>
            <a:off x="1877812" y="1430675"/>
            <a:ext cx="440646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Source()</a:t>
            </a:r>
          </a:p>
          <a:p>
            <a:r>
              <a:rPr lang="en-US" sz="3000" dirty="0" err="1"/>
              <a:t>functions.R</a:t>
            </a:r>
            <a:r>
              <a:rPr lang="en-US" sz="3000" dirty="0"/>
              <a:t>; </a:t>
            </a:r>
            <a:r>
              <a:rPr lang="en-US" sz="3000" dirty="0" err="1"/>
              <a:t>params.R</a:t>
            </a:r>
            <a:endParaRPr 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D2F4D-2153-CC45-8984-B40F2A3A660C}"/>
              </a:ext>
            </a:extLst>
          </p:cNvPr>
          <p:cNvSpPr txBox="1"/>
          <p:nvPr/>
        </p:nvSpPr>
        <p:spPr>
          <a:xfrm>
            <a:off x="2675323" y="126237"/>
            <a:ext cx="28114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require()</a:t>
            </a:r>
          </a:p>
          <a:p>
            <a:r>
              <a:rPr lang="en-US" sz="3000" dirty="0" err="1"/>
              <a:t>svDialogs</a:t>
            </a:r>
            <a:r>
              <a:rPr lang="en-US" sz="3000" dirty="0"/>
              <a:t>;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6D8A5E-6192-B44F-9FC5-36ABA8B9E23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4081043" y="1141900"/>
            <a:ext cx="0" cy="2887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B0076-DECD-7B43-8392-ADA3352C0F9D}"/>
              </a:ext>
            </a:extLst>
          </p:cNvPr>
          <p:cNvSpPr txBox="1"/>
          <p:nvPr/>
        </p:nvSpPr>
        <p:spPr>
          <a:xfrm>
            <a:off x="-348758" y="3837778"/>
            <a:ext cx="29993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while </a:t>
            </a:r>
          </a:p>
          <a:p>
            <a:pPr algn="ctr"/>
            <a:r>
              <a:rPr lang="en-US" sz="3000" dirty="0" err="1"/>
              <a:t>bcond</a:t>
            </a:r>
            <a:r>
              <a:rPr lang="en-US" sz="3000" dirty="0"/>
              <a:t> &gt; 0;</a:t>
            </a:r>
          </a:p>
          <a:p>
            <a:pPr algn="ctr"/>
            <a:r>
              <a:rPr lang="en-US" sz="3000" dirty="0" err="1"/>
              <a:t>stopoption</a:t>
            </a:r>
            <a:r>
              <a:rPr lang="en-US" sz="3000" dirty="0"/>
              <a:t> == “no”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DCC891-A7D8-B74E-A784-F377DC98A627}"/>
              </a:ext>
            </a:extLst>
          </p:cNvPr>
          <p:cNvSpPr txBox="1"/>
          <p:nvPr/>
        </p:nvSpPr>
        <p:spPr>
          <a:xfrm>
            <a:off x="3060482" y="4522368"/>
            <a:ext cx="206220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do_idle</a:t>
            </a:r>
            <a:r>
              <a:rPr lang="en-US" sz="3000" dirty="0"/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5C29F-3964-BD48-A08A-C397E27AF8E6}"/>
              </a:ext>
            </a:extLst>
          </p:cNvPr>
          <p:cNvSpPr txBox="1"/>
          <p:nvPr/>
        </p:nvSpPr>
        <p:spPr>
          <a:xfrm>
            <a:off x="2287660" y="2822115"/>
            <a:ext cx="358676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“</a:t>
            </a:r>
            <a:r>
              <a:rPr lang="en-US" sz="3000" dirty="0" err="1"/>
              <a:t>customize_ride</a:t>
            </a:r>
            <a:r>
              <a:rPr lang="en-US" sz="3000" dirty="0"/>
              <a:t>” (enter text)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2EA3E-1EB7-ED47-908F-C5E5B65C2896}"/>
              </a:ext>
            </a:extLst>
          </p:cNvPr>
          <p:cNvSpPr txBox="1"/>
          <p:nvPr/>
        </p:nvSpPr>
        <p:spPr>
          <a:xfrm>
            <a:off x="3081034" y="5659623"/>
            <a:ext cx="20193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do_ride</a:t>
            </a:r>
            <a:r>
              <a:rPr lang="en-US" sz="3000" dirty="0"/>
              <a:t>()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42BA93-879B-3A41-983E-E2717D1CB5D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4090714" y="5076366"/>
            <a:ext cx="870" cy="5832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5637083D-0897-6E4A-95C9-4F61915C6E92}"/>
              </a:ext>
            </a:extLst>
          </p:cNvPr>
          <p:cNvSpPr/>
          <p:nvPr/>
        </p:nvSpPr>
        <p:spPr>
          <a:xfrm rot="15665644">
            <a:off x="2172759" y="4642959"/>
            <a:ext cx="1581633" cy="1563422"/>
          </a:xfrm>
          <a:prstGeom prst="circularArrow">
            <a:avLst>
              <a:gd name="adj1" fmla="val 9490"/>
              <a:gd name="adj2" fmla="val 1833716"/>
              <a:gd name="adj3" fmla="val 304288"/>
              <a:gd name="adj4" fmla="val 10352813"/>
              <a:gd name="adj5" fmla="val 13238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293384-CF77-104E-B7FA-A5F8DB10B4E7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4081043" y="2446338"/>
            <a:ext cx="0" cy="3757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46BB6-26E7-F345-8083-5220CA0627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4081043" y="3837778"/>
            <a:ext cx="10541" cy="684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5F1F487-1E19-9A4A-BAAC-09C31657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58" y="121799"/>
            <a:ext cx="5516689" cy="202371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3947EB6-4D4D-C242-92B2-C54A7095FACB}"/>
              </a:ext>
            </a:extLst>
          </p:cNvPr>
          <p:cNvSpPr txBox="1"/>
          <p:nvPr/>
        </p:nvSpPr>
        <p:spPr>
          <a:xfrm flipH="1">
            <a:off x="340048" y="155370"/>
            <a:ext cx="4019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R app</a:t>
            </a:r>
          </a:p>
        </p:txBody>
      </p:sp>
    </p:spTree>
    <p:extLst>
      <p:ext uri="{BB962C8B-B14F-4D97-AF65-F5344CB8AC3E}">
        <p14:creationId xmlns:p14="http://schemas.microsoft.com/office/powerpoint/2010/main" val="29997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2020-04-03T00:11:46Z</dcterms:created>
  <dcterms:modified xsi:type="dcterms:W3CDTF">2020-04-03T01:00:30Z</dcterms:modified>
</cp:coreProperties>
</file>