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B3E9-2749-324A-98C3-4B3A1AD03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1345-731B-9742-9D50-50353F09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7E51-CAE1-7645-91D6-C70AC6A0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0216-2104-0547-BC81-2A0369E7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9C5A-4B94-7541-9351-823907C3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212E-F65D-A542-8776-69CF506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EFDEF-8DE9-644F-B499-C0401855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930D-FED5-A644-900E-1E40702F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3F14-8C70-3543-A3F7-B796F6B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1578-656A-BF41-B3F5-9CB032CC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FFE5-53E4-5F45-BA6B-DF1452A99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54E-856C-1A4F-8296-6DCE44B5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3545-F0C7-2748-930B-F624073F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4C38-7DD7-7942-98E5-8AEF008B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D814-7B50-9948-8B8B-183D605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3655-D724-1948-821B-5D0A641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E348-515A-184A-9A62-D2802605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403-1F35-AD41-842C-D340EDE9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29FF-ADCE-BF42-AAEC-C8A6957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E7D6-7B0D-C744-AE05-CA093C9F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5AB-420A-B54C-BA05-3BF032D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CFB9-175A-AB42-B6A8-8990085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811-F7B5-D243-ABC1-9B3973F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65EC-CD03-8540-9514-AF1DFBAF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1439-0472-F24E-838E-A83CAAE1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0E4-904E-264B-8DEE-E6A266EA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08D9-0E56-0747-B9C4-E34E6E4F7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6AEDA-E463-704E-A7EB-A91F313CE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5BF4-9F7A-C94C-A2BB-29B926E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865-4C5A-7640-8E39-9C5C1B21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C7FB-9FC3-3541-BA75-0775346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7CD9-7495-BF41-AFA9-CC289154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F9D60-6F7E-9147-8F8D-71EC1284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FD2A-14ED-A940-884C-860A3101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F2231-8864-6D4C-9F73-EF92E446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757EE-FE1D-234D-920E-0789101E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0856B-5ACB-C945-BCF5-319E24A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978C-570A-7043-887B-394D7D5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81912-A63F-3247-9855-CDCC831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A234-FF44-C54A-BEBE-6C4C494E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4F745-671A-7741-917D-8C4EF778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34DE-E109-5B45-8EB5-5877E40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3069-A777-E64B-BF5F-5CC8364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28A87-9B09-564F-BD67-2B7A72B2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02556-FA32-F54E-B335-1872D075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5864-9F56-F24A-A32E-CDEC866B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A8D-7968-AD45-AC15-8BD05BED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3D4A-A91A-B14F-8A21-0F34D527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361AB-AC00-E543-AAF5-C9624249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1C4D-3F94-D442-9207-6A2F752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8423E-A79A-3E48-B68F-33FCC42E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E0D4-9701-0045-BED2-0B7E031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460B-2922-8F40-B99B-687BFE58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51236-CADB-554A-9B98-9D3CD841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94775-BED2-4847-A6F3-F9C56EE9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58D1-0D4B-4443-9E73-C4E67D34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1AB4-D673-8040-836A-030A2C23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3A30-DEAC-B54F-8A88-87044F92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6D63D-72DB-2443-8968-7B110874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879F-5BD4-534B-9882-97C5A69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012B-81A1-7E41-895B-1B606EB5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F915-9BA5-6442-9E5F-09BFB5EC3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DDF0-6B0D-3946-B4A9-3B048E6F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E7C508-CDFB-8245-82EB-766ABD1A7B4B}"/>
              </a:ext>
            </a:extLst>
          </p:cNvPr>
          <p:cNvGrpSpPr/>
          <p:nvPr/>
        </p:nvGrpSpPr>
        <p:grpSpPr>
          <a:xfrm>
            <a:off x="6569916" y="2316091"/>
            <a:ext cx="5647691" cy="4425511"/>
            <a:chOff x="4064871" y="-468947"/>
            <a:chExt cx="5647691" cy="442551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E2452C-33BD-B241-A361-EF19471F5C91}"/>
                </a:ext>
              </a:extLst>
            </p:cNvPr>
            <p:cNvGrpSpPr/>
            <p:nvPr/>
          </p:nvGrpSpPr>
          <p:grpSpPr>
            <a:xfrm>
              <a:off x="4156104" y="-468947"/>
              <a:ext cx="5556458" cy="4321598"/>
              <a:chOff x="4289454" y="407353"/>
              <a:chExt cx="5556458" cy="43215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ADAF50-91C7-B34A-9F06-97B172867839}"/>
                  </a:ext>
                </a:extLst>
              </p:cNvPr>
              <p:cNvSpPr/>
              <p:nvPr/>
            </p:nvSpPr>
            <p:spPr>
              <a:xfrm>
                <a:off x="5307662" y="961351"/>
                <a:ext cx="2155604" cy="11235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Text graphics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3DC7FF-8420-6C4B-8AC6-ECF703CC9BF5}"/>
                  </a:ext>
                </a:extLst>
              </p:cNvPr>
              <p:cNvSpPr/>
              <p:nvPr/>
            </p:nvSpPr>
            <p:spPr>
              <a:xfrm>
                <a:off x="5053375" y="442006"/>
                <a:ext cx="4648177" cy="18964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96F375-1DBB-8342-A4C2-8466EAEAAD34}"/>
                  </a:ext>
                </a:extLst>
              </p:cNvPr>
              <p:cNvSpPr/>
              <p:nvPr/>
            </p:nvSpPr>
            <p:spPr>
              <a:xfrm>
                <a:off x="7686875" y="1318394"/>
                <a:ext cx="1888024" cy="6106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err="1">
                    <a:solidFill>
                      <a:schemeClr val="tx1"/>
                    </a:solidFill>
                  </a:rPr>
                  <a:t>do_idle</a:t>
                </a:r>
                <a:r>
                  <a:rPr lang="en-US" sz="3000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079B5-C346-4749-97C8-81C67C75B24F}"/>
                  </a:ext>
                </a:extLst>
              </p:cNvPr>
              <p:cNvSpPr/>
              <p:nvPr/>
            </p:nvSpPr>
            <p:spPr>
              <a:xfrm>
                <a:off x="7954612" y="583910"/>
                <a:ext cx="1352550" cy="5307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ride()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BA7A9D-1A84-B74A-85EB-FD60AAEE4E56}"/>
                  </a:ext>
                </a:extLst>
              </p:cNvPr>
              <p:cNvSpPr txBox="1"/>
              <p:nvPr/>
            </p:nvSpPr>
            <p:spPr>
              <a:xfrm>
                <a:off x="5253443" y="407353"/>
                <a:ext cx="19463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err="1"/>
                  <a:t>functions.R</a:t>
                </a:r>
                <a:endParaRPr lang="en-US" sz="3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88199-8B55-8E46-9BC7-C41120ED994D}"/>
                  </a:ext>
                </a:extLst>
              </p:cNvPr>
              <p:cNvSpPr txBox="1"/>
              <p:nvPr/>
            </p:nvSpPr>
            <p:spPr>
              <a:xfrm>
                <a:off x="4289454" y="2789959"/>
                <a:ext cx="555645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 err="1"/>
                  <a:t>params.R</a:t>
                </a:r>
                <a:endParaRPr lang="en-US" sz="3000" dirty="0"/>
              </a:p>
              <a:p>
                <a:r>
                  <a:rPr lang="en-US" sz="3000" dirty="0" err="1"/>
                  <a:t>Bcond</a:t>
                </a:r>
                <a:r>
                  <a:rPr lang="en-US" sz="3000" dirty="0"/>
                  <a:t> = bike condition</a:t>
                </a:r>
              </a:p>
              <a:p>
                <a:r>
                  <a:rPr lang="en-US" sz="3000" dirty="0" err="1"/>
                  <a:t>Tdist</a:t>
                </a:r>
                <a:r>
                  <a:rPr lang="en-US" sz="3000" dirty="0"/>
                  <a:t> = total distance (aka mileage)</a:t>
                </a:r>
              </a:p>
              <a:p>
                <a:r>
                  <a:rPr lang="en-US" sz="3000" dirty="0" err="1"/>
                  <a:t>Nobst</a:t>
                </a:r>
                <a:r>
                  <a:rPr lang="en-US" sz="3000" dirty="0"/>
                  <a:t> = num. obstacles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A8C9A-1EC6-6445-B954-276AC1C9A8B2}"/>
                </a:ext>
              </a:extLst>
            </p:cNvPr>
            <p:cNvSpPr/>
            <p:nvPr/>
          </p:nvSpPr>
          <p:spPr>
            <a:xfrm>
              <a:off x="4064871" y="1809747"/>
              <a:ext cx="5631578" cy="2146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80A94F-0473-774B-BFBA-99B6CDF6D452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 flipV="1">
            <a:off x="6284273" y="1938507"/>
            <a:ext cx="1140797" cy="13604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BF2302-F11A-AA48-A420-798FC50B60D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6284273" y="1938507"/>
            <a:ext cx="285643" cy="3729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C79ABE-F62D-A14C-99EC-6EAC462FB9B1}"/>
              </a:ext>
            </a:extLst>
          </p:cNvPr>
          <p:cNvSpPr txBox="1"/>
          <p:nvPr/>
        </p:nvSpPr>
        <p:spPr>
          <a:xfrm>
            <a:off x="1877812" y="1430675"/>
            <a:ext cx="440646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Source()</a:t>
            </a:r>
          </a:p>
          <a:p>
            <a:r>
              <a:rPr lang="en-US" sz="3000" dirty="0" err="1"/>
              <a:t>functions.R</a:t>
            </a:r>
            <a:r>
              <a:rPr lang="en-US" sz="3000" dirty="0"/>
              <a:t>; </a:t>
            </a:r>
            <a:r>
              <a:rPr lang="en-US" sz="3000" dirty="0" err="1"/>
              <a:t>params.R</a:t>
            </a:r>
            <a:endParaRPr lang="en-US" sz="3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D2F4D-2153-CC45-8984-B40F2A3A660C}"/>
              </a:ext>
            </a:extLst>
          </p:cNvPr>
          <p:cNvSpPr txBox="1"/>
          <p:nvPr/>
        </p:nvSpPr>
        <p:spPr>
          <a:xfrm>
            <a:off x="2675323" y="126237"/>
            <a:ext cx="28114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require()</a:t>
            </a:r>
          </a:p>
          <a:p>
            <a:r>
              <a:rPr lang="en-US" sz="3000" dirty="0" err="1"/>
              <a:t>svDialogs</a:t>
            </a:r>
            <a:r>
              <a:rPr lang="en-US" sz="3000" dirty="0"/>
              <a:t>; grid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6D8A5E-6192-B44F-9FC5-36ABA8B9E231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4081043" y="1141900"/>
            <a:ext cx="0" cy="288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0B0076-DECD-7B43-8392-ADA3352C0F9D}"/>
              </a:ext>
            </a:extLst>
          </p:cNvPr>
          <p:cNvSpPr txBox="1"/>
          <p:nvPr/>
        </p:nvSpPr>
        <p:spPr>
          <a:xfrm>
            <a:off x="-348758" y="3837778"/>
            <a:ext cx="299939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while </a:t>
            </a:r>
          </a:p>
          <a:p>
            <a:pPr algn="ctr"/>
            <a:r>
              <a:rPr lang="en-US" sz="3000" dirty="0" err="1"/>
              <a:t>bcond</a:t>
            </a:r>
            <a:r>
              <a:rPr lang="en-US" sz="3000" dirty="0"/>
              <a:t> &gt; 0;</a:t>
            </a:r>
          </a:p>
          <a:p>
            <a:pPr algn="ctr"/>
            <a:r>
              <a:rPr lang="en-US" sz="3000" dirty="0" err="1"/>
              <a:t>stopoption</a:t>
            </a:r>
            <a:r>
              <a:rPr lang="en-US" sz="3000" dirty="0"/>
              <a:t> == “no”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DCC891-A7D8-B74E-A784-F377DC98A627}"/>
              </a:ext>
            </a:extLst>
          </p:cNvPr>
          <p:cNvSpPr txBox="1"/>
          <p:nvPr/>
        </p:nvSpPr>
        <p:spPr>
          <a:xfrm>
            <a:off x="3060482" y="4522368"/>
            <a:ext cx="206220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do_idle</a:t>
            </a:r>
            <a:r>
              <a:rPr lang="en-US" sz="3000" dirty="0"/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5C29F-3964-BD48-A08A-C397E27AF8E6}"/>
              </a:ext>
            </a:extLst>
          </p:cNvPr>
          <p:cNvSpPr txBox="1"/>
          <p:nvPr/>
        </p:nvSpPr>
        <p:spPr>
          <a:xfrm>
            <a:off x="2287660" y="2822115"/>
            <a:ext cx="35867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“</a:t>
            </a:r>
            <a:r>
              <a:rPr lang="en-US" sz="3000" dirty="0" err="1"/>
              <a:t>customize_ride</a:t>
            </a:r>
            <a:r>
              <a:rPr lang="en-US" sz="3000" dirty="0"/>
              <a:t>” (enter text)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D2EA3E-1EB7-ED47-908F-C5E5B65C2896}"/>
              </a:ext>
            </a:extLst>
          </p:cNvPr>
          <p:cNvSpPr txBox="1"/>
          <p:nvPr/>
        </p:nvSpPr>
        <p:spPr>
          <a:xfrm>
            <a:off x="3081034" y="5659623"/>
            <a:ext cx="201935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do_ride</a:t>
            </a:r>
            <a:r>
              <a:rPr lang="en-US" sz="3000" dirty="0"/>
              <a:t>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42BA93-879B-3A41-983E-E2717D1CB5D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4090714" y="5076366"/>
            <a:ext cx="870" cy="5832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5637083D-0897-6E4A-95C9-4F61915C6E92}"/>
              </a:ext>
            </a:extLst>
          </p:cNvPr>
          <p:cNvSpPr/>
          <p:nvPr/>
        </p:nvSpPr>
        <p:spPr>
          <a:xfrm rot="15665644">
            <a:off x="2172759" y="4642959"/>
            <a:ext cx="1581633" cy="1563422"/>
          </a:xfrm>
          <a:prstGeom prst="circularArrow">
            <a:avLst>
              <a:gd name="adj1" fmla="val 9490"/>
              <a:gd name="adj2" fmla="val 1833716"/>
              <a:gd name="adj3" fmla="val 304288"/>
              <a:gd name="adj4" fmla="val 10352813"/>
              <a:gd name="adj5" fmla="val 1323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293384-CF77-104E-B7FA-A5F8DB10B4E7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4081043" y="2446338"/>
            <a:ext cx="0" cy="3757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B46BB6-26E7-F345-8083-5220CA06279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4081043" y="3837778"/>
            <a:ext cx="10541" cy="6845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95F1F487-1E19-9A4A-BAAC-09C31657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70" y="242811"/>
            <a:ext cx="4448109" cy="16317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3947EB6-4D4D-C242-92B2-C54A7095FACB}"/>
              </a:ext>
            </a:extLst>
          </p:cNvPr>
          <p:cNvSpPr txBox="1"/>
          <p:nvPr/>
        </p:nvSpPr>
        <p:spPr>
          <a:xfrm flipH="1">
            <a:off x="340048" y="155370"/>
            <a:ext cx="4019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 app</a:t>
            </a:r>
          </a:p>
        </p:txBody>
      </p:sp>
    </p:spTree>
    <p:extLst>
      <p:ext uri="{BB962C8B-B14F-4D97-AF65-F5344CB8AC3E}">
        <p14:creationId xmlns:p14="http://schemas.microsoft.com/office/powerpoint/2010/main" val="2999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8675A-2A1C-0348-B2F5-903B60CE2405}"/>
              </a:ext>
            </a:extLst>
          </p:cNvPr>
          <p:cNvSpPr txBox="1"/>
          <p:nvPr/>
        </p:nvSpPr>
        <p:spPr>
          <a:xfrm>
            <a:off x="332481" y="291518"/>
            <a:ext cx="5129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Idle, task between rides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4502-232E-7F4E-86D4-3CFBCC822329}"/>
              </a:ext>
            </a:extLst>
          </p:cNvPr>
          <p:cNvSpPr txBox="1"/>
          <p:nvPr/>
        </p:nvSpPr>
        <p:spPr>
          <a:xfrm>
            <a:off x="1296122" y="999404"/>
            <a:ext cx="1816523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 err="1"/>
              <a:t>do_idle</a:t>
            </a:r>
            <a:r>
              <a:rPr lang="en-US" sz="35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61244-9AA7-9941-89E8-73DB85E704E6}"/>
              </a:ext>
            </a:extLst>
          </p:cNvPr>
          <p:cNvSpPr txBox="1"/>
          <p:nvPr/>
        </p:nvSpPr>
        <p:spPr>
          <a:xfrm>
            <a:off x="1074202" y="4341946"/>
            <a:ext cx="2260362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Task option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C3D3C2-76E8-D043-AB95-F93F0939D79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204384" y="1630346"/>
            <a:ext cx="11929" cy="706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34FD45-A0AF-F640-9A37-D4CDBDF2EA7C}"/>
              </a:ext>
            </a:extLst>
          </p:cNvPr>
          <p:cNvSpPr txBox="1"/>
          <p:nvPr/>
        </p:nvSpPr>
        <p:spPr>
          <a:xfrm>
            <a:off x="6231817" y="6039367"/>
            <a:ext cx="3844386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 err="1"/>
              <a:t>get_task_outcome</a:t>
            </a:r>
            <a:r>
              <a:rPr lang="en-US" sz="3500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6CDD7-5A05-854D-87A4-64F7F9964496}"/>
              </a:ext>
            </a:extLst>
          </p:cNvPr>
          <p:cNvCxnSpPr>
            <a:cxnSpLocks/>
            <a:stCxn id="69" idx="2"/>
            <a:endCxn id="10" idx="0"/>
          </p:cNvCxnSpPr>
          <p:nvPr/>
        </p:nvCxnSpPr>
        <p:spPr>
          <a:xfrm flipH="1">
            <a:off x="8154010" y="5827702"/>
            <a:ext cx="225964" cy="21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07010-5FE8-BB41-B28D-7244B3D1E62D}"/>
              </a:ext>
            </a:extLst>
          </p:cNvPr>
          <p:cNvSpPr txBox="1"/>
          <p:nvPr/>
        </p:nvSpPr>
        <p:spPr>
          <a:xfrm>
            <a:off x="879537" y="2336640"/>
            <a:ext cx="2673552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Print graphics</a:t>
            </a:r>
          </a:p>
          <a:p>
            <a:pPr marL="342900" indent="-342900">
              <a:buAutoNum type="arabicPeriod"/>
            </a:pPr>
            <a:r>
              <a:rPr lang="en-US" sz="3500" dirty="0"/>
              <a:t>Bike </a:t>
            </a:r>
            <a:r>
              <a:rPr lang="en-US" sz="3500" dirty="0" err="1"/>
              <a:t>str</a:t>
            </a:r>
            <a:endParaRPr lang="en-US" sz="3500" dirty="0"/>
          </a:p>
          <a:p>
            <a:pPr marL="342900" indent="-342900">
              <a:buAutoNum type="arabicPeriod"/>
            </a:pPr>
            <a:r>
              <a:rPr lang="en-US" sz="3500" dirty="0"/>
              <a:t>logo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97BF4-A63B-3E40-8FFD-E99F9A0BBA0D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204383" y="4044800"/>
            <a:ext cx="11930" cy="297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16A8EC-C1E8-E740-ADD8-F66770F62D5D}"/>
              </a:ext>
            </a:extLst>
          </p:cNvPr>
          <p:cNvGrpSpPr/>
          <p:nvPr/>
        </p:nvGrpSpPr>
        <p:grpSpPr>
          <a:xfrm>
            <a:off x="5548049" y="690769"/>
            <a:ext cx="6365400" cy="5136933"/>
            <a:chOff x="4480290" y="2244092"/>
            <a:chExt cx="6365400" cy="51369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F32B6B-AE12-5B4A-8109-9F6317BFE9A7}"/>
                </a:ext>
              </a:extLst>
            </p:cNvPr>
            <p:cNvSpPr txBox="1"/>
            <p:nvPr/>
          </p:nvSpPr>
          <p:spPr>
            <a:xfrm>
              <a:off x="5962978" y="2244092"/>
              <a:ext cx="2023311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Maintain?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3AE472-0F46-4F47-B33B-1EA8865B7883}"/>
                </a:ext>
              </a:extLst>
            </p:cNvPr>
            <p:cNvSpPr txBox="1"/>
            <p:nvPr/>
          </p:nvSpPr>
          <p:spPr>
            <a:xfrm>
              <a:off x="5417631" y="3188983"/>
              <a:ext cx="781945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9A35AF-CDCE-7C49-855D-D8DCC7F90042}"/>
                </a:ext>
              </a:extLst>
            </p:cNvPr>
            <p:cNvSpPr txBox="1"/>
            <p:nvPr/>
          </p:nvSpPr>
          <p:spPr>
            <a:xfrm>
              <a:off x="7521090" y="3053575"/>
              <a:ext cx="657552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no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648084-3E40-8844-A508-52365D24DB62}"/>
                </a:ext>
              </a:extLst>
            </p:cNvPr>
            <p:cNvSpPr txBox="1"/>
            <p:nvPr/>
          </p:nvSpPr>
          <p:spPr>
            <a:xfrm>
              <a:off x="8534506" y="3130406"/>
              <a:ext cx="1622911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Repair?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975D4-3C84-0C43-B387-07B26518CE9C}"/>
                </a:ext>
              </a:extLst>
            </p:cNvPr>
            <p:cNvSpPr txBox="1"/>
            <p:nvPr/>
          </p:nvSpPr>
          <p:spPr>
            <a:xfrm>
              <a:off x="4776253" y="4278330"/>
              <a:ext cx="2107447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Fix/break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F8264E-5322-7345-BCEE-729058353378}"/>
                </a:ext>
              </a:extLst>
            </p:cNvPr>
            <p:cNvSpPr txBox="1"/>
            <p:nvPr/>
          </p:nvSpPr>
          <p:spPr>
            <a:xfrm>
              <a:off x="9404901" y="4009861"/>
              <a:ext cx="781945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4191B1-B23C-0542-A42D-397C1BACCF51}"/>
                </a:ext>
              </a:extLst>
            </p:cNvPr>
            <p:cNvSpPr txBox="1"/>
            <p:nvPr/>
          </p:nvSpPr>
          <p:spPr>
            <a:xfrm>
              <a:off x="7657513" y="4178657"/>
              <a:ext cx="657552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dirty="0"/>
                <a:t>no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0F33D7-CD90-644F-A0AF-9ACDD928E59D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808604" y="2875034"/>
              <a:ext cx="1166030" cy="3139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32D637D-8662-0847-B59B-CDDA597100B7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6974634" y="2875034"/>
              <a:ext cx="875232" cy="1785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1043B32-AA2D-9F49-8E1A-91915D01C37E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8178642" y="3369046"/>
              <a:ext cx="355864" cy="768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A1CBF2-E79F-9341-9CE7-DF1668577B03}"/>
                </a:ext>
              </a:extLst>
            </p:cNvPr>
            <p:cNvCxnSpPr>
              <a:cxnSpLocks/>
              <a:stCxn id="28" idx="2"/>
              <a:endCxn id="31" idx="0"/>
            </p:cNvCxnSpPr>
            <p:nvPr/>
          </p:nvCxnSpPr>
          <p:spPr>
            <a:xfrm flipH="1">
              <a:off x="7986289" y="3761348"/>
              <a:ext cx="1359673" cy="4173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9447D2-0F9D-D54F-B71C-9ABB23CC0620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9345962" y="3761348"/>
              <a:ext cx="449912" cy="2485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1D20F82-0381-9045-808B-1C69991B543F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>
              <a:off x="5808604" y="3819925"/>
              <a:ext cx="21373" cy="4584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825186-087D-7547-A40A-3D2FFC798F5C}"/>
                </a:ext>
              </a:extLst>
            </p:cNvPr>
            <p:cNvSpPr txBox="1"/>
            <p:nvPr/>
          </p:nvSpPr>
          <p:spPr>
            <a:xfrm>
              <a:off x="8746055" y="4852468"/>
              <a:ext cx="2099635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Fix/break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647FD83-4A23-AF49-82CD-B20CB5E4BB5A}"/>
                </a:ext>
              </a:extLst>
            </p:cNvPr>
            <p:cNvCxnSpPr>
              <a:cxnSpLocks/>
              <a:stCxn id="29" idx="2"/>
              <a:endCxn id="55" idx="0"/>
            </p:cNvCxnSpPr>
            <p:nvPr/>
          </p:nvCxnSpPr>
          <p:spPr>
            <a:xfrm>
              <a:off x="5829977" y="4909272"/>
              <a:ext cx="37333" cy="3484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5723CB-B32F-B045-83D2-AA9008A7B395}"/>
                </a:ext>
              </a:extLst>
            </p:cNvPr>
            <p:cNvSpPr txBox="1"/>
            <p:nvPr/>
          </p:nvSpPr>
          <p:spPr>
            <a:xfrm>
              <a:off x="4480290" y="5257741"/>
              <a:ext cx="2774039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Update </a:t>
              </a:r>
              <a:r>
                <a:rPr lang="en-US" sz="3500" dirty="0" err="1"/>
                <a:t>bcond</a:t>
              </a:r>
              <a:endParaRPr lang="en-US" sz="35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2EB678-BFBA-9143-98FB-AA458A915C77}"/>
                </a:ext>
              </a:extLst>
            </p:cNvPr>
            <p:cNvSpPr txBox="1"/>
            <p:nvPr/>
          </p:nvSpPr>
          <p:spPr>
            <a:xfrm>
              <a:off x="8027006" y="5730037"/>
              <a:ext cx="2755789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Update </a:t>
              </a:r>
              <a:r>
                <a:rPr lang="en-US" sz="3500" dirty="0" err="1"/>
                <a:t>bcond</a:t>
              </a:r>
              <a:endParaRPr lang="en-US" sz="35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ACE28C8-3DF2-1D4A-B160-BA3E89ECB86B}"/>
                </a:ext>
              </a:extLst>
            </p:cNvPr>
            <p:cNvCxnSpPr>
              <a:cxnSpLocks/>
              <a:stCxn id="52" idx="2"/>
              <a:endCxn id="58" idx="0"/>
            </p:cNvCxnSpPr>
            <p:nvPr/>
          </p:nvCxnSpPr>
          <p:spPr>
            <a:xfrm flipH="1">
              <a:off x="9404901" y="5483410"/>
              <a:ext cx="390972" cy="246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51A3769-9452-9643-9B86-9A4289131354}"/>
                </a:ext>
              </a:extLst>
            </p:cNvPr>
            <p:cNvCxnSpPr>
              <a:cxnSpLocks/>
              <a:stCxn id="30" idx="2"/>
              <a:endCxn id="52" idx="0"/>
            </p:cNvCxnSpPr>
            <p:nvPr/>
          </p:nvCxnSpPr>
          <p:spPr>
            <a:xfrm flipH="1">
              <a:off x="9795873" y="4640803"/>
              <a:ext cx="1" cy="211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139634E-0D2F-0E4C-8369-C41B04AF10FA}"/>
                </a:ext>
              </a:extLst>
            </p:cNvPr>
            <p:cNvCxnSpPr>
              <a:cxnSpLocks/>
              <a:stCxn id="31" idx="2"/>
              <a:endCxn id="69" idx="0"/>
            </p:cNvCxnSpPr>
            <p:nvPr/>
          </p:nvCxnSpPr>
          <p:spPr>
            <a:xfrm flipH="1">
              <a:off x="7312215" y="4809599"/>
              <a:ext cx="674074" cy="1940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856ED8-FF67-904F-BEDE-D8995DA589AE}"/>
                </a:ext>
              </a:extLst>
            </p:cNvPr>
            <p:cNvSpPr txBox="1"/>
            <p:nvPr/>
          </p:nvSpPr>
          <p:spPr>
            <a:xfrm>
              <a:off x="6267855" y="6750083"/>
              <a:ext cx="2088719" cy="630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Continue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D79985-6BE4-8645-ACE9-78D0471AB4FF}"/>
                </a:ext>
              </a:extLst>
            </p:cNvPr>
            <p:cNvCxnSpPr>
              <a:cxnSpLocks/>
              <a:stCxn id="55" idx="2"/>
              <a:endCxn id="69" idx="0"/>
            </p:cNvCxnSpPr>
            <p:nvPr/>
          </p:nvCxnSpPr>
          <p:spPr>
            <a:xfrm>
              <a:off x="5867310" y="5888683"/>
              <a:ext cx="1444905" cy="861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EAFB43A-792B-2748-B949-0AE4EE4C26DE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flipH="1">
              <a:off x="7312215" y="6360979"/>
              <a:ext cx="2092686" cy="389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26D7BFE1-60D3-9A42-B13C-3394534D6C7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3334564" y="1006240"/>
            <a:ext cx="3696173" cy="3651177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2724668F-64BA-F745-A103-9232CCDF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4" y="5386069"/>
            <a:ext cx="3623930" cy="1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8675A-2A1C-0348-B2F5-903B60CE2405}"/>
              </a:ext>
            </a:extLst>
          </p:cNvPr>
          <p:cNvSpPr txBox="1"/>
          <p:nvPr/>
        </p:nvSpPr>
        <p:spPr>
          <a:xfrm>
            <a:off x="332481" y="291518"/>
            <a:ext cx="3031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Ride, tasks on ride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4502-232E-7F4E-86D4-3CFBCC822329}"/>
              </a:ext>
            </a:extLst>
          </p:cNvPr>
          <p:cNvSpPr txBox="1"/>
          <p:nvPr/>
        </p:nvSpPr>
        <p:spPr>
          <a:xfrm>
            <a:off x="910599" y="959674"/>
            <a:ext cx="376737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ride(</a:t>
            </a:r>
            <a:r>
              <a:rPr lang="en-US" sz="3000" dirty="0" err="1"/>
              <a:t>ride.seq</a:t>
            </a:r>
            <a:r>
              <a:rPr lang="en-US" sz="3000" dirty="0"/>
              <a:t>, </a:t>
            </a:r>
            <a:r>
              <a:rPr lang="en-US" sz="3000" dirty="0" err="1"/>
              <a:t>o.seq</a:t>
            </a:r>
            <a:r>
              <a:rPr lang="en-US" sz="3000" dirty="0"/>
              <a:t>, 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61244-9AA7-9941-89E8-73DB85E704E6}"/>
              </a:ext>
            </a:extLst>
          </p:cNvPr>
          <p:cNvSpPr txBox="1"/>
          <p:nvPr/>
        </p:nvSpPr>
        <p:spPr>
          <a:xfrm>
            <a:off x="3020589" y="5078550"/>
            <a:ext cx="182133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s in </a:t>
            </a:r>
            <a:r>
              <a:rPr lang="en-US" sz="3000" dirty="0" err="1"/>
              <a:t>o.seq</a:t>
            </a:r>
            <a:r>
              <a:rPr lang="en-US" sz="3000" dirty="0"/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C3D3C2-76E8-D043-AB95-F93F0939D79E}"/>
              </a:ext>
            </a:extLst>
          </p:cNvPr>
          <p:cNvCxnSpPr>
            <a:cxnSpLocks/>
            <a:stCxn id="5" idx="2"/>
            <a:endCxn id="73" idx="0"/>
          </p:cNvCxnSpPr>
          <p:nvPr/>
        </p:nvCxnSpPr>
        <p:spPr>
          <a:xfrm>
            <a:off x="2794288" y="1513672"/>
            <a:ext cx="0" cy="8229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97BF4-A63B-3E40-8FFD-E99F9A0BBA0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1725260" y="3352303"/>
            <a:ext cx="1069028" cy="4693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F32B6B-AE12-5B4A-8109-9F6317BFE9A7}"/>
              </a:ext>
            </a:extLst>
          </p:cNvPr>
          <p:cNvSpPr txBox="1"/>
          <p:nvPr/>
        </p:nvSpPr>
        <p:spPr>
          <a:xfrm>
            <a:off x="7066983" y="533814"/>
            <a:ext cx="3094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Obstacle dialog: continue?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AE472-0F46-4F47-B33B-1EA8865B7883}"/>
              </a:ext>
            </a:extLst>
          </p:cNvPr>
          <p:cNvSpPr txBox="1"/>
          <p:nvPr/>
        </p:nvSpPr>
        <p:spPr>
          <a:xfrm>
            <a:off x="8054960" y="2099894"/>
            <a:ext cx="6961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A35AF-CDCE-7C49-855D-D8DCC7F90042}"/>
              </a:ext>
            </a:extLst>
          </p:cNvPr>
          <p:cNvSpPr txBox="1"/>
          <p:nvPr/>
        </p:nvSpPr>
        <p:spPr>
          <a:xfrm>
            <a:off x="10309088" y="2707803"/>
            <a:ext cx="59022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0975D4-3C84-0C43-B387-07B26518CE9C}"/>
              </a:ext>
            </a:extLst>
          </p:cNvPr>
          <p:cNvSpPr txBox="1"/>
          <p:nvPr/>
        </p:nvSpPr>
        <p:spPr>
          <a:xfrm>
            <a:off x="7066983" y="3100659"/>
            <a:ext cx="273952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Assess </a:t>
            </a:r>
            <a:r>
              <a:rPr lang="en-US" sz="3000" dirty="0" err="1"/>
              <a:t>bcond</a:t>
            </a:r>
            <a:r>
              <a:rPr lang="en-US" sz="3000" dirty="0"/>
              <a:t>, print result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0F33D7-CD90-644F-A0AF-9ACDD928E59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403037" y="1549477"/>
            <a:ext cx="211052" cy="5504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2D637D-8662-0847-B59B-CDDA597100B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614089" y="1549477"/>
            <a:ext cx="1990112" cy="11583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043B32-AA2D-9F49-8E1A-91915D01C37E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>
            <a:off x="10604201" y="3261801"/>
            <a:ext cx="73991" cy="13550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D20F82-0381-9045-808B-1C69991B543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8403037" y="2653892"/>
            <a:ext cx="33707" cy="4467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47FD83-4A23-AF49-82CD-B20CB5E4BB5A}"/>
              </a:ext>
            </a:extLst>
          </p:cNvPr>
          <p:cNvCxnSpPr>
            <a:cxnSpLocks/>
            <a:stCxn id="29" idx="2"/>
            <a:endCxn id="145" idx="0"/>
          </p:cNvCxnSpPr>
          <p:nvPr/>
        </p:nvCxnSpPr>
        <p:spPr>
          <a:xfrm flipH="1">
            <a:off x="8255330" y="4116322"/>
            <a:ext cx="181414" cy="17011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1EF4EE-7C50-5943-AB5B-1B27780935AE}"/>
              </a:ext>
            </a:extLst>
          </p:cNvPr>
          <p:cNvSpPr txBox="1"/>
          <p:nvPr/>
        </p:nvSpPr>
        <p:spPr>
          <a:xfrm>
            <a:off x="9441957" y="4616885"/>
            <a:ext cx="247247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End-of-ride message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99C0AE-B5B4-644C-A0DD-9F21B8C455D1}"/>
              </a:ext>
            </a:extLst>
          </p:cNvPr>
          <p:cNvSpPr txBox="1"/>
          <p:nvPr/>
        </p:nvSpPr>
        <p:spPr>
          <a:xfrm>
            <a:off x="-5425" y="6114895"/>
            <a:ext cx="371676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End-of-ride message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26D7BFE1-60D3-9A42-B13C-3394534D6C70}"/>
              </a:ext>
            </a:extLst>
          </p:cNvPr>
          <p:cNvCxnSpPr>
            <a:cxnSpLocks/>
            <a:stCxn id="102" idx="3"/>
            <a:endCxn id="25" idx="1"/>
          </p:cNvCxnSpPr>
          <p:nvPr/>
        </p:nvCxnSpPr>
        <p:spPr>
          <a:xfrm flipV="1">
            <a:off x="6296207" y="1041646"/>
            <a:ext cx="770776" cy="30090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352891-499B-194E-A716-739468AC3093}"/>
              </a:ext>
            </a:extLst>
          </p:cNvPr>
          <p:cNvSpPr txBox="1"/>
          <p:nvPr/>
        </p:nvSpPr>
        <p:spPr>
          <a:xfrm>
            <a:off x="771971" y="2336640"/>
            <a:ext cx="40446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For s in </a:t>
            </a:r>
            <a:r>
              <a:rPr lang="en-US" sz="3000" dirty="0" err="1"/>
              <a:t>ride.seq</a:t>
            </a:r>
            <a:r>
              <a:rPr lang="en-US" sz="3000" dirty="0"/>
              <a:t> </a:t>
            </a:r>
          </a:p>
          <a:p>
            <a:r>
              <a:rPr lang="en-US" sz="3000" dirty="0"/>
              <a:t>(updates ride animation)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8511B-089E-7143-9308-07A497C662C3}"/>
              </a:ext>
            </a:extLst>
          </p:cNvPr>
          <p:cNvSpPr txBox="1"/>
          <p:nvPr/>
        </p:nvSpPr>
        <p:spPr>
          <a:xfrm>
            <a:off x="116678" y="3821662"/>
            <a:ext cx="321716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s == max(</a:t>
            </a:r>
            <a:r>
              <a:rPr lang="en-US" sz="3000" dirty="0" err="1"/>
              <a:t>ride.seq</a:t>
            </a:r>
            <a:r>
              <a:rPr lang="en-US" sz="3000" dirty="0"/>
              <a:t>)?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79A566-E292-0449-ABAD-6F88DCB42B9B}"/>
              </a:ext>
            </a:extLst>
          </p:cNvPr>
          <p:cNvCxnSpPr>
            <a:cxnSpLocks/>
            <a:stCxn id="75" idx="2"/>
            <a:endCxn id="82" idx="0"/>
          </p:cNvCxnSpPr>
          <p:nvPr/>
        </p:nvCxnSpPr>
        <p:spPr>
          <a:xfrm flipH="1">
            <a:off x="771971" y="4375660"/>
            <a:ext cx="953289" cy="8139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1747CEB-DE75-E649-9A93-6DAE59381EAA}"/>
              </a:ext>
            </a:extLst>
          </p:cNvPr>
          <p:cNvSpPr txBox="1"/>
          <p:nvPr/>
        </p:nvSpPr>
        <p:spPr>
          <a:xfrm>
            <a:off x="423894" y="5189659"/>
            <a:ext cx="6961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E30A42-01C9-274E-8771-442B2E7FA76B}"/>
              </a:ext>
            </a:extLst>
          </p:cNvPr>
          <p:cNvSpPr txBox="1"/>
          <p:nvPr/>
        </p:nvSpPr>
        <p:spPr>
          <a:xfrm>
            <a:off x="1848597" y="4766817"/>
            <a:ext cx="59022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no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E4E06C-665F-3D42-89F1-CB7437A0B01D}"/>
              </a:ext>
            </a:extLst>
          </p:cNvPr>
          <p:cNvCxnSpPr>
            <a:cxnSpLocks/>
            <a:stCxn id="75" idx="2"/>
            <a:endCxn id="84" idx="0"/>
          </p:cNvCxnSpPr>
          <p:nvPr/>
        </p:nvCxnSpPr>
        <p:spPr>
          <a:xfrm>
            <a:off x="1725260" y="4375660"/>
            <a:ext cx="418450" cy="3911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15022ED-FDAA-004B-81BD-19B0A36CAAEC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>
            <a:off x="2438823" y="5043816"/>
            <a:ext cx="581766" cy="311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E1DF1F-32FC-4540-9C24-8C78A0A17459}"/>
              </a:ext>
            </a:extLst>
          </p:cNvPr>
          <p:cNvCxnSpPr>
            <a:cxnSpLocks/>
            <a:stCxn id="82" idx="2"/>
            <a:endCxn id="90" idx="0"/>
          </p:cNvCxnSpPr>
          <p:nvPr/>
        </p:nvCxnSpPr>
        <p:spPr>
          <a:xfrm>
            <a:off x="771971" y="5743657"/>
            <a:ext cx="1080988" cy="37123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E1EA1C-24E9-AA49-BA33-33B9F67A2429}"/>
              </a:ext>
            </a:extLst>
          </p:cNvPr>
          <p:cNvCxnSpPr>
            <a:cxnSpLocks/>
            <a:stCxn id="6" idx="3"/>
            <a:endCxn id="102" idx="1"/>
          </p:cNvCxnSpPr>
          <p:nvPr/>
        </p:nvCxnSpPr>
        <p:spPr>
          <a:xfrm flipV="1">
            <a:off x="4841921" y="4050715"/>
            <a:ext cx="758133" cy="13048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20C62D-BBF1-FA47-8FD9-F7B111A6998A}"/>
              </a:ext>
            </a:extLst>
          </p:cNvPr>
          <p:cNvSpPr txBox="1"/>
          <p:nvPr/>
        </p:nvSpPr>
        <p:spPr>
          <a:xfrm>
            <a:off x="5600054" y="3773716"/>
            <a:ext cx="6961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yes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38D099-BC01-A34B-B12C-B7F7A0BBC491}"/>
              </a:ext>
            </a:extLst>
          </p:cNvPr>
          <p:cNvSpPr txBox="1"/>
          <p:nvPr/>
        </p:nvSpPr>
        <p:spPr>
          <a:xfrm>
            <a:off x="5304941" y="5699983"/>
            <a:ext cx="59022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no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7BF23D6-BD01-BE4F-BC69-AA13DC1D6385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>
          <a:xfrm>
            <a:off x="4841921" y="5355549"/>
            <a:ext cx="463020" cy="6214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B30639-9510-7B49-8668-B3D491D9E7ED}"/>
              </a:ext>
            </a:extLst>
          </p:cNvPr>
          <p:cNvCxnSpPr>
            <a:cxnSpLocks/>
            <a:stCxn id="115" idx="3"/>
            <a:endCxn id="145" idx="1"/>
          </p:cNvCxnSpPr>
          <p:nvPr/>
        </p:nvCxnSpPr>
        <p:spPr>
          <a:xfrm>
            <a:off x="5895167" y="5976982"/>
            <a:ext cx="1581937" cy="1174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782CFC5-03C7-1845-A88A-B034A90531D2}"/>
              </a:ext>
            </a:extLst>
          </p:cNvPr>
          <p:cNvSpPr txBox="1"/>
          <p:nvPr/>
        </p:nvSpPr>
        <p:spPr>
          <a:xfrm>
            <a:off x="7477104" y="5817445"/>
            <a:ext cx="15564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2926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F11B1-AF79-6643-977C-B9AC75D855E8}"/>
              </a:ext>
            </a:extLst>
          </p:cNvPr>
          <p:cNvSpPr txBox="1"/>
          <p:nvPr/>
        </p:nvSpPr>
        <p:spPr>
          <a:xfrm>
            <a:off x="5120640" y="1981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ride</a:t>
            </a:r>
          </a:p>
        </p:txBody>
      </p:sp>
    </p:spTree>
    <p:extLst>
      <p:ext uri="{BB962C8B-B14F-4D97-AF65-F5344CB8AC3E}">
        <p14:creationId xmlns:p14="http://schemas.microsoft.com/office/powerpoint/2010/main" val="4359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178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2020-04-03T00:11:46Z</dcterms:created>
  <dcterms:modified xsi:type="dcterms:W3CDTF">2020-04-05T00:40:46Z</dcterms:modified>
</cp:coreProperties>
</file>