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43"/>
    <p:restoredTop sz="94643"/>
  </p:normalViewPr>
  <p:slideViewPr>
    <p:cSldViewPr snapToGrid="0" snapToObjects="1">
      <p:cViewPr varScale="1">
        <p:scale>
          <a:sx n="78" d="100"/>
          <a:sy n="78" d="100"/>
        </p:scale>
        <p:origin x="18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B3E9-2749-324A-98C3-4B3A1AD03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11345-731B-9742-9D50-50353F095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67E51-CAE1-7645-91D6-C70AC6A0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80216-2104-0547-BC81-2A0369E7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09C5A-4B94-7541-9351-823907C3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212E-F65D-A542-8776-69CF506C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EFDEF-8DE9-644F-B499-C04018552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B930D-FED5-A644-900E-1E40702F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73F14-8C70-3543-A3F7-B796F6BA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B1578-656A-BF41-B3F5-9CB032CC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6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9CFFE5-53E4-5F45-BA6B-DF1452A99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4654E-856C-1A4F-8296-6DCE44B5B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53545-F0C7-2748-930B-F624073FD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94C38-7DD7-7942-98E5-8AEF008B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BD814-7B50-9948-8B8B-183D6059A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4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E3655-D724-1948-821B-5D0A6418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7E348-515A-184A-9A62-D28026054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80403-1F35-AD41-842C-D340EDE9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429FF-ADCE-BF42-AAEC-C8A69570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9E7D6-7B0D-C744-AE05-CA093C9F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5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95AB-420A-B54C-BA05-3BF032DBC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7CFB9-175A-AB42-B6A8-899008571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9F811-F7B5-D243-ABC1-9B3973F3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65EC-CD03-8540-9514-AF1DFBAF5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A1439-0472-F24E-838E-A83CAAE1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9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B0E4-904E-264B-8DEE-E6A266EA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E08D9-0E56-0747-B9C4-E34E6E4F7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6AEDA-E463-704E-A7EB-A91F313CE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75BF4-9F7A-C94C-A2BB-29B926E1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05865-4C5A-7640-8E39-9C5C1B214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EC7FB-9FC3-3541-BA75-07753467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2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7CD9-7495-BF41-AFA9-CC289154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F9D60-6F7E-9147-8F8D-71EC1284C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9FD2A-14ED-A940-884C-860A31014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5F2231-8864-6D4C-9F73-EF92E446C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5757EE-FE1D-234D-920E-0789101E1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0856B-5ACB-C945-BCF5-319E24A8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E978C-570A-7043-887B-394D7D54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81912-A63F-3247-9855-CDCC831C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3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A234-FF44-C54A-BEBE-6C4C494E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4F745-671A-7741-917D-8C4EF778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234DE-E109-5B45-8EB5-5877E40C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73069-A777-E64B-BF5F-5CC8364B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9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428A87-9B09-564F-BD67-2B7A72B2E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402556-FA32-F54E-B335-1872D075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E5864-9F56-F24A-A32E-CDEC866B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5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5A8D-7968-AD45-AC15-8BD05BEDE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03D4A-A91A-B14F-8A21-0F34D5274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361AB-AC00-E543-AAF5-C96242495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41C4D-3F94-D442-9207-6A2F7525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8423E-A79A-3E48-B68F-33FCC42E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CE0D4-9701-0045-BED2-0B7E031B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3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460B-2922-8F40-B99B-687BFE58B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151236-CADB-554A-9B98-9D3CD8416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94775-BED2-4847-A6F3-F9C56EE95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B58D1-0D4B-4443-9E73-C4E67D34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E438-DABD-6846-BB57-F954AC744E4B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01AB4-D673-8040-836A-030A2C23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93A30-DEAC-B54F-8A88-87044F92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7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E6D63D-72DB-2443-8968-7B110874C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4879F-5BD4-534B-9882-97C5A69C3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E012B-81A1-7E41-895B-1B606EB52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6E438-DABD-6846-BB57-F954AC744E4B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1F915-9BA5-6442-9E5F-09BFB5EC3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1DDF0-6B0D-3946-B4A9-3B048E6F6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735ED-DA60-374F-8BD9-CB56C4CDC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4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3DC7FF-8420-6C4B-8AC6-ECF703CC9BF5}"/>
              </a:ext>
            </a:extLst>
          </p:cNvPr>
          <p:cNvSpPr/>
          <p:nvPr/>
        </p:nvSpPr>
        <p:spPr>
          <a:xfrm>
            <a:off x="7184890" y="1046346"/>
            <a:ext cx="4648177" cy="22449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96F375-1DBB-8342-A4C2-8466EAEAAD34}"/>
              </a:ext>
            </a:extLst>
          </p:cNvPr>
          <p:cNvSpPr/>
          <p:nvPr/>
        </p:nvSpPr>
        <p:spPr>
          <a:xfrm>
            <a:off x="9865175" y="2201718"/>
            <a:ext cx="1888024" cy="61064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>
                <a:solidFill>
                  <a:schemeClr val="tx1"/>
                </a:solidFill>
              </a:rPr>
              <a:t>do_idle</a:t>
            </a:r>
            <a:r>
              <a:rPr lang="en-US" sz="30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E079B5-C346-4749-97C8-81C67C75B24F}"/>
              </a:ext>
            </a:extLst>
          </p:cNvPr>
          <p:cNvSpPr/>
          <p:nvPr/>
        </p:nvSpPr>
        <p:spPr>
          <a:xfrm>
            <a:off x="10135084" y="1300118"/>
            <a:ext cx="1352550" cy="5307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ride()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BA7A9D-1A84-B74A-85EB-FD60AAEE4E56}"/>
              </a:ext>
            </a:extLst>
          </p:cNvPr>
          <p:cNvSpPr txBox="1"/>
          <p:nvPr/>
        </p:nvSpPr>
        <p:spPr>
          <a:xfrm>
            <a:off x="7579470" y="1222682"/>
            <a:ext cx="19463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/>
              <a:t>functions.R</a:t>
            </a:r>
            <a:endParaRPr lang="en-US" sz="3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88199-8B55-8E46-9BC7-C41120ED994D}"/>
              </a:ext>
            </a:extLst>
          </p:cNvPr>
          <p:cNvSpPr txBox="1"/>
          <p:nvPr/>
        </p:nvSpPr>
        <p:spPr>
          <a:xfrm>
            <a:off x="7282479" y="3562442"/>
            <a:ext cx="4470720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params.R</a:t>
            </a:r>
            <a:endParaRPr lang="en-US" sz="2800" dirty="0"/>
          </a:p>
          <a:p>
            <a:r>
              <a:rPr lang="en-US" sz="2800" dirty="0" err="1"/>
              <a:t>Bcond</a:t>
            </a:r>
            <a:r>
              <a:rPr lang="en-US" sz="2800" dirty="0"/>
              <a:t> = bike condition</a:t>
            </a:r>
          </a:p>
          <a:p>
            <a:r>
              <a:rPr lang="en-US" sz="2800" dirty="0" err="1"/>
              <a:t>Tdist</a:t>
            </a:r>
            <a:r>
              <a:rPr lang="en-US" sz="2800" dirty="0"/>
              <a:t> = total distance/mileage</a:t>
            </a:r>
          </a:p>
          <a:p>
            <a:r>
              <a:rPr lang="en-US" sz="2800" dirty="0" err="1"/>
              <a:t>Nobst</a:t>
            </a:r>
            <a:r>
              <a:rPr lang="en-US" sz="2800" dirty="0"/>
              <a:t> = num. obstacles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2A8C9A-1EC6-6445-B954-276AC1C9A8B2}"/>
              </a:ext>
            </a:extLst>
          </p:cNvPr>
          <p:cNvSpPr/>
          <p:nvPr/>
        </p:nvSpPr>
        <p:spPr>
          <a:xfrm>
            <a:off x="7264760" y="3562441"/>
            <a:ext cx="4488439" cy="18158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80A94F-0473-774B-BFBA-99B6CDF6D452}"/>
              </a:ext>
            </a:extLst>
          </p:cNvPr>
          <p:cNvCxnSpPr>
            <a:cxnSpLocks/>
            <a:stCxn id="5" idx="1"/>
            <a:endCxn id="23" idx="3"/>
          </p:cNvCxnSpPr>
          <p:nvPr/>
        </p:nvCxnSpPr>
        <p:spPr>
          <a:xfrm flipH="1">
            <a:off x="5299279" y="2168836"/>
            <a:ext cx="1885611" cy="127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BF2302-F11A-AA48-A420-798FC50B60D0}"/>
              </a:ext>
            </a:extLst>
          </p:cNvPr>
          <p:cNvCxnSpPr>
            <a:cxnSpLocks/>
            <a:stCxn id="10" idx="1"/>
            <a:endCxn id="23" idx="3"/>
          </p:cNvCxnSpPr>
          <p:nvPr/>
        </p:nvCxnSpPr>
        <p:spPr>
          <a:xfrm flipH="1" flipV="1">
            <a:off x="5299279" y="2181622"/>
            <a:ext cx="1965481" cy="22887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4C79ABE-F62D-A14C-99EC-6EAC462FB9B1}"/>
              </a:ext>
            </a:extLst>
          </p:cNvPr>
          <p:cNvSpPr txBox="1"/>
          <p:nvPr/>
        </p:nvSpPr>
        <p:spPr>
          <a:xfrm>
            <a:off x="570188" y="1904623"/>
            <a:ext cx="4729091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source </a:t>
            </a:r>
            <a:r>
              <a:rPr lang="en-US" sz="3000" dirty="0" err="1"/>
              <a:t>functions.R</a:t>
            </a:r>
            <a:r>
              <a:rPr lang="en-US" sz="3000" dirty="0"/>
              <a:t>, </a:t>
            </a:r>
            <a:r>
              <a:rPr lang="en-US" sz="3000" dirty="0" err="1"/>
              <a:t>params.R</a:t>
            </a:r>
            <a:endParaRPr lang="en-US" sz="3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8D2F4D-2153-CC45-8984-B40F2A3A660C}"/>
              </a:ext>
            </a:extLst>
          </p:cNvPr>
          <p:cNvSpPr txBox="1"/>
          <p:nvPr/>
        </p:nvSpPr>
        <p:spPr>
          <a:xfrm>
            <a:off x="1036535" y="994246"/>
            <a:ext cx="3796397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requires </a:t>
            </a:r>
            <a:r>
              <a:rPr lang="en-US" sz="3000" dirty="0" err="1"/>
              <a:t>svDialogs</a:t>
            </a:r>
            <a:r>
              <a:rPr lang="en-US" sz="3000" dirty="0"/>
              <a:t>, grid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6D8A5E-6192-B44F-9FC5-36ABA8B9E231}"/>
              </a:ext>
            </a:extLst>
          </p:cNvPr>
          <p:cNvCxnSpPr>
            <a:cxnSpLocks/>
            <a:stCxn id="27" idx="2"/>
            <a:endCxn id="23" idx="0"/>
          </p:cNvCxnSpPr>
          <p:nvPr/>
        </p:nvCxnSpPr>
        <p:spPr>
          <a:xfrm>
            <a:off x="2934734" y="1548244"/>
            <a:ext cx="0" cy="3563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B0B0076-DECD-7B43-8392-ADA3352C0F9D}"/>
              </a:ext>
            </a:extLst>
          </p:cNvPr>
          <p:cNvSpPr txBox="1"/>
          <p:nvPr/>
        </p:nvSpPr>
        <p:spPr>
          <a:xfrm>
            <a:off x="2934152" y="4851725"/>
            <a:ext cx="3914699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While, </a:t>
            </a:r>
            <a:r>
              <a:rPr lang="en-US" sz="3000" dirty="0" err="1"/>
              <a:t>bcond</a:t>
            </a:r>
            <a:r>
              <a:rPr lang="en-US" sz="3000" dirty="0"/>
              <a:t> &gt; 0, </a:t>
            </a:r>
            <a:r>
              <a:rPr lang="en-US" sz="3000" dirty="0" err="1"/>
              <a:t>stopoption</a:t>
            </a:r>
            <a:r>
              <a:rPr lang="en-US" sz="3000" dirty="0"/>
              <a:t> == “no”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DCC891-A7D8-B74E-A784-F377DC98A627}"/>
              </a:ext>
            </a:extLst>
          </p:cNvPr>
          <p:cNvSpPr txBox="1"/>
          <p:nvPr/>
        </p:nvSpPr>
        <p:spPr>
          <a:xfrm>
            <a:off x="1903632" y="4103028"/>
            <a:ext cx="2062204" cy="55399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idle fun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85C29F-3964-BD48-A08A-C397E27AF8E6}"/>
              </a:ext>
            </a:extLst>
          </p:cNvPr>
          <p:cNvSpPr txBox="1"/>
          <p:nvPr/>
        </p:nvSpPr>
        <p:spPr>
          <a:xfrm>
            <a:off x="539591" y="2926999"/>
            <a:ext cx="4796896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“</a:t>
            </a:r>
            <a:r>
              <a:rPr lang="en-US" sz="3000" dirty="0" err="1"/>
              <a:t>customize_ride</a:t>
            </a:r>
            <a:r>
              <a:rPr lang="en-US" sz="3000" dirty="0"/>
              <a:t>” (enter text)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D2EA3E-1EB7-ED47-908F-C5E5B65C2896}"/>
              </a:ext>
            </a:extLst>
          </p:cNvPr>
          <p:cNvSpPr txBox="1"/>
          <p:nvPr/>
        </p:nvSpPr>
        <p:spPr>
          <a:xfrm>
            <a:off x="4289599" y="6062088"/>
            <a:ext cx="2019359" cy="55399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ride fun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0293384-CF77-104E-B7FA-A5F8DB10B4E7}"/>
              </a:ext>
            </a:extLst>
          </p:cNvPr>
          <p:cNvCxnSpPr>
            <a:cxnSpLocks/>
            <a:stCxn id="23" idx="2"/>
            <a:endCxn id="40" idx="0"/>
          </p:cNvCxnSpPr>
          <p:nvPr/>
        </p:nvCxnSpPr>
        <p:spPr>
          <a:xfrm>
            <a:off x="2934734" y="2458621"/>
            <a:ext cx="3305" cy="46837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CB46BB6-26E7-F345-8083-5220CA062794}"/>
              </a:ext>
            </a:extLst>
          </p:cNvPr>
          <p:cNvCxnSpPr>
            <a:cxnSpLocks/>
            <a:stCxn id="40" idx="2"/>
            <a:endCxn id="39" idx="0"/>
          </p:cNvCxnSpPr>
          <p:nvPr/>
        </p:nvCxnSpPr>
        <p:spPr>
          <a:xfrm flipH="1">
            <a:off x="2934734" y="3480997"/>
            <a:ext cx="3305" cy="6220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3947EB6-4D4D-C242-92B2-C54A7095FACB}"/>
              </a:ext>
            </a:extLst>
          </p:cNvPr>
          <p:cNvSpPr txBox="1"/>
          <p:nvPr/>
        </p:nvSpPr>
        <p:spPr>
          <a:xfrm flipH="1">
            <a:off x="340048" y="155370"/>
            <a:ext cx="1629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App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BDADE8F-933D-5B4A-A06B-9B162B9AA316}"/>
              </a:ext>
            </a:extLst>
          </p:cNvPr>
          <p:cNvSpPr/>
          <p:nvPr/>
        </p:nvSpPr>
        <p:spPr>
          <a:xfrm>
            <a:off x="7474852" y="2006693"/>
            <a:ext cx="2155604" cy="112351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Text graphics</a:t>
            </a:r>
          </a:p>
        </p:txBody>
      </p:sp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CE04EAC4-E7E6-1443-B2F7-523FCE079F4F}"/>
              </a:ext>
            </a:extLst>
          </p:cNvPr>
          <p:cNvCxnSpPr>
            <a:cxnSpLocks/>
            <a:stCxn id="39" idx="2"/>
            <a:endCxn id="41" idx="1"/>
          </p:cNvCxnSpPr>
          <p:nvPr/>
        </p:nvCxnSpPr>
        <p:spPr>
          <a:xfrm rot="16200000" flipH="1">
            <a:off x="2771136" y="4820623"/>
            <a:ext cx="1682061" cy="1354865"/>
          </a:xfrm>
          <a:prstGeom prst="curved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urved Connector 126">
            <a:extLst>
              <a:ext uri="{FF2B5EF4-FFF2-40B4-BE49-F238E27FC236}">
                <a16:creationId xmlns:a16="http://schemas.microsoft.com/office/drawing/2014/main" id="{BE457E9D-C69E-E349-BA78-EF2B15811058}"/>
              </a:ext>
            </a:extLst>
          </p:cNvPr>
          <p:cNvCxnSpPr>
            <a:cxnSpLocks/>
            <a:stCxn id="41" idx="3"/>
            <a:endCxn id="39" idx="3"/>
          </p:cNvCxnSpPr>
          <p:nvPr/>
        </p:nvCxnSpPr>
        <p:spPr>
          <a:xfrm flipH="1" flipV="1">
            <a:off x="3965836" y="4380027"/>
            <a:ext cx="2343122" cy="1959060"/>
          </a:xfrm>
          <a:prstGeom prst="curvedConnector3">
            <a:avLst>
              <a:gd name="adj1" fmla="val -975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0451A16-8922-034E-840A-872B6EB92292}"/>
              </a:ext>
            </a:extLst>
          </p:cNvPr>
          <p:cNvSpPr/>
          <p:nvPr/>
        </p:nvSpPr>
        <p:spPr>
          <a:xfrm>
            <a:off x="8146048" y="5645473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 dependencies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582EC36-12F4-8048-A137-4EFD9A9FD4B8}"/>
              </a:ext>
            </a:extLst>
          </p:cNvPr>
          <p:cNvSpPr/>
          <p:nvPr/>
        </p:nvSpPr>
        <p:spPr>
          <a:xfrm>
            <a:off x="9061030" y="5647456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 start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1711EDE-CDFB-E646-AB3C-4D9B7452E025}"/>
              </a:ext>
            </a:extLst>
          </p:cNvPr>
          <p:cNvSpPr/>
          <p:nvPr/>
        </p:nvSpPr>
        <p:spPr>
          <a:xfrm>
            <a:off x="9976012" y="5649439"/>
            <a:ext cx="9144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Loop</a:t>
            </a:r>
          </a:p>
        </p:txBody>
      </p:sp>
    </p:spTree>
    <p:extLst>
      <p:ext uri="{BB962C8B-B14F-4D97-AF65-F5344CB8AC3E}">
        <p14:creationId xmlns:p14="http://schemas.microsoft.com/office/powerpoint/2010/main" val="29997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78675A-2A1C-0348-B2F5-903B60CE2405}"/>
              </a:ext>
            </a:extLst>
          </p:cNvPr>
          <p:cNvSpPr txBox="1"/>
          <p:nvPr/>
        </p:nvSpPr>
        <p:spPr>
          <a:xfrm>
            <a:off x="332481" y="291518"/>
            <a:ext cx="5264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Idle, task between rides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64502-232E-7F4E-86D4-3CFBCC822329}"/>
              </a:ext>
            </a:extLst>
          </p:cNvPr>
          <p:cNvSpPr txBox="1"/>
          <p:nvPr/>
        </p:nvSpPr>
        <p:spPr>
          <a:xfrm>
            <a:off x="1450708" y="1712959"/>
            <a:ext cx="1816523" cy="630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500" dirty="0" err="1"/>
              <a:t>do_idle</a:t>
            </a:r>
            <a:r>
              <a:rPr lang="en-US" sz="3500" dirty="0"/>
              <a:t>()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C3D3C2-76E8-D043-AB95-F93F0939D79E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2358970" y="2343901"/>
            <a:ext cx="0" cy="11213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A07010-5FE8-BB41-B28D-7244B3D1E62D}"/>
              </a:ext>
            </a:extLst>
          </p:cNvPr>
          <p:cNvSpPr txBox="1"/>
          <p:nvPr/>
        </p:nvSpPr>
        <p:spPr>
          <a:xfrm>
            <a:off x="1022194" y="3465261"/>
            <a:ext cx="2673552" cy="1708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500" dirty="0"/>
              <a:t>Print graphics</a:t>
            </a:r>
          </a:p>
          <a:p>
            <a:pPr marL="342900" indent="-342900">
              <a:buAutoNum type="arabicPeriod"/>
            </a:pPr>
            <a:r>
              <a:rPr lang="en-US" sz="3500" dirty="0"/>
              <a:t>Bike </a:t>
            </a:r>
            <a:r>
              <a:rPr lang="en-US" sz="3500" dirty="0" err="1"/>
              <a:t>str</a:t>
            </a:r>
            <a:endParaRPr lang="en-US" sz="3500" dirty="0"/>
          </a:p>
          <a:p>
            <a:pPr marL="342900" indent="-342900">
              <a:buAutoNum type="arabicPeriod"/>
            </a:pPr>
            <a:r>
              <a:rPr lang="en-US" sz="3500" dirty="0"/>
              <a:t>logo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F32B6B-AE12-5B4A-8109-9F6317BFE9A7}"/>
              </a:ext>
            </a:extLst>
          </p:cNvPr>
          <p:cNvSpPr txBox="1"/>
          <p:nvPr/>
        </p:nvSpPr>
        <p:spPr>
          <a:xfrm>
            <a:off x="7367763" y="466694"/>
            <a:ext cx="2023311" cy="630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500" dirty="0"/>
              <a:t>Maintain?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3AE472-0F46-4F47-B33B-1EA8865B7883}"/>
              </a:ext>
            </a:extLst>
          </p:cNvPr>
          <p:cNvSpPr txBox="1"/>
          <p:nvPr/>
        </p:nvSpPr>
        <p:spPr>
          <a:xfrm>
            <a:off x="6739902" y="1871202"/>
            <a:ext cx="781945" cy="630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500" dirty="0"/>
              <a:t>yes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9A35AF-CDCE-7C49-855D-D8DCC7F90042}"/>
              </a:ext>
            </a:extLst>
          </p:cNvPr>
          <p:cNvSpPr txBox="1"/>
          <p:nvPr/>
        </p:nvSpPr>
        <p:spPr>
          <a:xfrm>
            <a:off x="8090751" y="1767094"/>
            <a:ext cx="657552" cy="630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500" dirty="0"/>
              <a:t>no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648084-3E40-8844-A508-52365D24DB62}"/>
              </a:ext>
            </a:extLst>
          </p:cNvPr>
          <p:cNvSpPr txBox="1"/>
          <p:nvPr/>
        </p:nvSpPr>
        <p:spPr>
          <a:xfrm>
            <a:off x="9104167" y="1843925"/>
            <a:ext cx="1622911" cy="630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/>
              <a:t>Repair?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0975D4-3C84-0C43-B387-07B26518CE9C}"/>
              </a:ext>
            </a:extLst>
          </p:cNvPr>
          <p:cNvSpPr txBox="1"/>
          <p:nvPr/>
        </p:nvSpPr>
        <p:spPr>
          <a:xfrm>
            <a:off x="6094380" y="2800776"/>
            <a:ext cx="2107447" cy="630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/>
              <a:t>Fix/break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F8264E-5322-7345-BCEE-729058353378}"/>
              </a:ext>
            </a:extLst>
          </p:cNvPr>
          <p:cNvSpPr txBox="1"/>
          <p:nvPr/>
        </p:nvSpPr>
        <p:spPr>
          <a:xfrm>
            <a:off x="9530589" y="2858015"/>
            <a:ext cx="781945" cy="630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500" dirty="0"/>
              <a:t>yes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4191B1-B23C-0542-A42D-397C1BACCF51}"/>
              </a:ext>
            </a:extLst>
          </p:cNvPr>
          <p:cNvSpPr txBox="1"/>
          <p:nvPr/>
        </p:nvSpPr>
        <p:spPr>
          <a:xfrm>
            <a:off x="8582357" y="2867368"/>
            <a:ext cx="657552" cy="630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500" dirty="0"/>
              <a:t>no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0F33D7-CD90-644F-A0AF-9ACDD928E59D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7130875" y="1097636"/>
            <a:ext cx="1248544" cy="7735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2D637D-8662-0847-B59B-CDDA597100B7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8379419" y="1097636"/>
            <a:ext cx="40108" cy="6694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043B32-AA2D-9F49-8E1A-91915D01C37E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8748303" y="2082565"/>
            <a:ext cx="355864" cy="768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5A1CBF2-E79F-9341-9CE7-DF1668577B03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8911133" y="2474867"/>
            <a:ext cx="1004490" cy="3925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09447D2-0F9D-D54F-B71C-9ABB23CC0620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9915623" y="2474867"/>
            <a:ext cx="5939" cy="3831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1D20F82-0381-9045-808B-1C69991B543F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7130875" y="2502144"/>
            <a:ext cx="17229" cy="2986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8825186-087D-7547-A40A-3D2FFC798F5C}"/>
              </a:ext>
            </a:extLst>
          </p:cNvPr>
          <p:cNvSpPr txBox="1"/>
          <p:nvPr/>
        </p:nvSpPr>
        <p:spPr>
          <a:xfrm>
            <a:off x="8865804" y="3679943"/>
            <a:ext cx="2099635" cy="630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/>
              <a:t>Fix/break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647FD83-4A23-AF49-82CD-B20CB5E4BB5A}"/>
              </a:ext>
            </a:extLst>
          </p:cNvPr>
          <p:cNvCxnSpPr>
            <a:cxnSpLocks/>
            <a:stCxn id="29" idx="2"/>
            <a:endCxn id="55" idx="0"/>
          </p:cNvCxnSpPr>
          <p:nvPr/>
        </p:nvCxnSpPr>
        <p:spPr>
          <a:xfrm flipH="1">
            <a:off x="7130874" y="3431718"/>
            <a:ext cx="17230" cy="2986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D5723CB-B32F-B045-83D2-AA9008A7B395}"/>
              </a:ext>
            </a:extLst>
          </p:cNvPr>
          <p:cNvSpPr txBox="1"/>
          <p:nvPr/>
        </p:nvSpPr>
        <p:spPr>
          <a:xfrm>
            <a:off x="6247644" y="3730350"/>
            <a:ext cx="176646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500" dirty="0"/>
              <a:t>Update </a:t>
            </a:r>
            <a:r>
              <a:rPr lang="en-US" sz="3500" dirty="0" err="1"/>
              <a:t>bcond</a:t>
            </a:r>
            <a:endParaRPr lang="en-US" sz="35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2EB678-BFBA-9143-98FB-AA458A915C77}"/>
              </a:ext>
            </a:extLst>
          </p:cNvPr>
          <p:cNvSpPr txBox="1"/>
          <p:nvPr/>
        </p:nvSpPr>
        <p:spPr>
          <a:xfrm>
            <a:off x="8537726" y="4626356"/>
            <a:ext cx="2755789" cy="630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/>
              <a:t>Update </a:t>
            </a:r>
            <a:r>
              <a:rPr lang="en-US" sz="3500" dirty="0" err="1"/>
              <a:t>bcond</a:t>
            </a:r>
            <a:endParaRPr lang="en-US" sz="35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ACE28C8-3DF2-1D4A-B160-BA3E89ECB86B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>
          <a:xfrm flipH="1">
            <a:off x="9915621" y="4310885"/>
            <a:ext cx="1" cy="3154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51A3769-9452-9643-9B86-9A4289131354}"/>
              </a:ext>
            </a:extLst>
          </p:cNvPr>
          <p:cNvCxnSpPr>
            <a:cxnSpLocks/>
            <a:stCxn id="30" idx="2"/>
            <a:endCxn id="52" idx="0"/>
          </p:cNvCxnSpPr>
          <p:nvPr/>
        </p:nvCxnSpPr>
        <p:spPr>
          <a:xfrm flipH="1">
            <a:off x="9915622" y="3488957"/>
            <a:ext cx="5940" cy="1909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139634E-0D2F-0E4C-8369-C41B04AF10FA}"/>
              </a:ext>
            </a:extLst>
          </p:cNvPr>
          <p:cNvCxnSpPr>
            <a:cxnSpLocks/>
            <a:stCxn id="31" idx="2"/>
            <a:endCxn id="69" idx="0"/>
          </p:cNvCxnSpPr>
          <p:nvPr/>
        </p:nvCxnSpPr>
        <p:spPr>
          <a:xfrm flipH="1">
            <a:off x="7847705" y="3498310"/>
            <a:ext cx="1063428" cy="233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6856ED8-FF67-904F-BEDE-D8995DA589AE}"/>
              </a:ext>
            </a:extLst>
          </p:cNvPr>
          <p:cNvSpPr txBox="1"/>
          <p:nvPr/>
        </p:nvSpPr>
        <p:spPr>
          <a:xfrm>
            <a:off x="6803345" y="5838111"/>
            <a:ext cx="2088719" cy="630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/>
              <a:t>Continue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0D79985-6BE4-8645-ACE9-78D0471AB4FF}"/>
              </a:ext>
            </a:extLst>
          </p:cNvPr>
          <p:cNvCxnSpPr>
            <a:cxnSpLocks/>
            <a:stCxn id="55" idx="2"/>
            <a:endCxn id="69" idx="0"/>
          </p:cNvCxnSpPr>
          <p:nvPr/>
        </p:nvCxnSpPr>
        <p:spPr>
          <a:xfrm>
            <a:off x="7130874" y="4899901"/>
            <a:ext cx="716831" cy="9382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EAFB43A-792B-2748-B949-0AE4EE4C26DE}"/>
              </a:ext>
            </a:extLst>
          </p:cNvPr>
          <p:cNvCxnSpPr>
            <a:cxnSpLocks/>
            <a:stCxn id="58" idx="2"/>
            <a:endCxn id="69" idx="0"/>
          </p:cNvCxnSpPr>
          <p:nvPr/>
        </p:nvCxnSpPr>
        <p:spPr>
          <a:xfrm flipH="1">
            <a:off x="7847705" y="5257298"/>
            <a:ext cx="2067916" cy="580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urved Connector 122">
            <a:extLst>
              <a:ext uri="{FF2B5EF4-FFF2-40B4-BE49-F238E27FC236}">
                <a16:creationId xmlns:a16="http://schemas.microsoft.com/office/drawing/2014/main" id="{26D7BFE1-60D3-9A42-B13C-3394534D6C70}"/>
              </a:ext>
            </a:extLst>
          </p:cNvPr>
          <p:cNvCxnSpPr>
            <a:cxnSpLocks/>
            <a:stCxn id="17" idx="3"/>
            <a:endCxn id="25" idx="1"/>
          </p:cNvCxnSpPr>
          <p:nvPr/>
        </p:nvCxnSpPr>
        <p:spPr>
          <a:xfrm flipV="1">
            <a:off x="3695746" y="782165"/>
            <a:ext cx="3672017" cy="3537176"/>
          </a:xfrm>
          <a:prstGeom prst="curved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54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78675A-2A1C-0348-B2F5-903B60CE2405}"/>
              </a:ext>
            </a:extLst>
          </p:cNvPr>
          <p:cNvSpPr txBox="1"/>
          <p:nvPr/>
        </p:nvSpPr>
        <p:spPr>
          <a:xfrm>
            <a:off x="332481" y="174844"/>
            <a:ext cx="4086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Ride, tasks on ride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64502-232E-7F4E-86D4-3CFBCC822329}"/>
              </a:ext>
            </a:extLst>
          </p:cNvPr>
          <p:cNvSpPr txBox="1"/>
          <p:nvPr/>
        </p:nvSpPr>
        <p:spPr>
          <a:xfrm>
            <a:off x="910599" y="959674"/>
            <a:ext cx="3767378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/>
              <a:t>ride(</a:t>
            </a:r>
            <a:r>
              <a:rPr lang="en-US" sz="3000" dirty="0" err="1"/>
              <a:t>ride.seq</a:t>
            </a:r>
            <a:r>
              <a:rPr lang="en-US" sz="3000" dirty="0"/>
              <a:t>, </a:t>
            </a:r>
            <a:r>
              <a:rPr lang="en-US" sz="3000" dirty="0" err="1"/>
              <a:t>o.seq</a:t>
            </a:r>
            <a:r>
              <a:rPr lang="en-US" sz="3000" dirty="0"/>
              <a:t>, …)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61244-9AA7-9941-89E8-73DB85E704E6}"/>
              </a:ext>
            </a:extLst>
          </p:cNvPr>
          <p:cNvSpPr txBox="1"/>
          <p:nvPr/>
        </p:nvSpPr>
        <p:spPr>
          <a:xfrm>
            <a:off x="3478521" y="4820749"/>
            <a:ext cx="1821332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/>
              <a:t>s in </a:t>
            </a:r>
            <a:r>
              <a:rPr lang="en-US" sz="3000" dirty="0" err="1"/>
              <a:t>o.seq</a:t>
            </a:r>
            <a:r>
              <a:rPr lang="en-US" sz="3000" dirty="0"/>
              <a:t>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C3D3C2-76E8-D043-AB95-F93F0939D79E}"/>
              </a:ext>
            </a:extLst>
          </p:cNvPr>
          <p:cNvCxnSpPr>
            <a:cxnSpLocks/>
            <a:stCxn id="5" idx="2"/>
            <a:endCxn id="73" idx="0"/>
          </p:cNvCxnSpPr>
          <p:nvPr/>
        </p:nvCxnSpPr>
        <p:spPr>
          <a:xfrm>
            <a:off x="2794288" y="1513672"/>
            <a:ext cx="0" cy="82296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B97BF4-A63B-3E40-8FFD-E99F9A0BBA0D}"/>
              </a:ext>
            </a:extLst>
          </p:cNvPr>
          <p:cNvCxnSpPr>
            <a:cxnSpLocks/>
            <a:stCxn id="73" idx="2"/>
            <a:endCxn id="75" idx="0"/>
          </p:cNvCxnSpPr>
          <p:nvPr/>
        </p:nvCxnSpPr>
        <p:spPr>
          <a:xfrm flipH="1">
            <a:off x="2789997" y="3352303"/>
            <a:ext cx="4291" cy="42141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F32B6B-AE12-5B4A-8109-9F6317BFE9A7}"/>
              </a:ext>
            </a:extLst>
          </p:cNvPr>
          <p:cNvSpPr txBox="1"/>
          <p:nvPr/>
        </p:nvSpPr>
        <p:spPr>
          <a:xfrm>
            <a:off x="7066983" y="533814"/>
            <a:ext cx="309421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Obstacle dialog: continue?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3AE472-0F46-4F47-B33B-1EA8865B7883}"/>
              </a:ext>
            </a:extLst>
          </p:cNvPr>
          <p:cNvSpPr txBox="1"/>
          <p:nvPr/>
        </p:nvSpPr>
        <p:spPr>
          <a:xfrm>
            <a:off x="8088775" y="2112636"/>
            <a:ext cx="69615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/>
              <a:t>yes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9A35AF-CDCE-7C49-855D-D8DCC7F90042}"/>
              </a:ext>
            </a:extLst>
          </p:cNvPr>
          <p:cNvSpPr txBox="1"/>
          <p:nvPr/>
        </p:nvSpPr>
        <p:spPr>
          <a:xfrm>
            <a:off x="10309088" y="2707803"/>
            <a:ext cx="590226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/>
              <a:t>no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0975D4-3C84-0C43-B387-07B26518CE9C}"/>
              </a:ext>
            </a:extLst>
          </p:cNvPr>
          <p:cNvSpPr txBox="1"/>
          <p:nvPr/>
        </p:nvSpPr>
        <p:spPr>
          <a:xfrm>
            <a:off x="7066983" y="3100659"/>
            <a:ext cx="273952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Assess </a:t>
            </a:r>
            <a:r>
              <a:rPr lang="en-US" sz="3000" dirty="0" err="1"/>
              <a:t>bcond</a:t>
            </a:r>
            <a:r>
              <a:rPr lang="en-US" sz="3000" dirty="0"/>
              <a:t>, print result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0F33D7-CD90-644F-A0AF-9ACDD928E59D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8436852" y="1549477"/>
            <a:ext cx="177237" cy="56315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2D637D-8662-0847-B59B-CDDA597100B7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8614089" y="1549477"/>
            <a:ext cx="1990112" cy="11583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043B32-AA2D-9F49-8E1A-91915D01C37E}"/>
              </a:ext>
            </a:extLst>
          </p:cNvPr>
          <p:cNvCxnSpPr>
            <a:cxnSpLocks/>
            <a:stCxn id="27" idx="2"/>
            <a:endCxn id="50" idx="0"/>
          </p:cNvCxnSpPr>
          <p:nvPr/>
        </p:nvCxnSpPr>
        <p:spPr>
          <a:xfrm>
            <a:off x="10604201" y="3261801"/>
            <a:ext cx="0" cy="140226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1D20F82-0381-9045-808B-1C69991B543F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 flipH="1">
            <a:off x="8436744" y="2666634"/>
            <a:ext cx="108" cy="4340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647FD83-4A23-AF49-82CD-B20CB5E4BB5A}"/>
              </a:ext>
            </a:extLst>
          </p:cNvPr>
          <p:cNvCxnSpPr>
            <a:cxnSpLocks/>
            <a:stCxn id="29" idx="2"/>
            <a:endCxn id="145" idx="0"/>
          </p:cNvCxnSpPr>
          <p:nvPr/>
        </p:nvCxnSpPr>
        <p:spPr>
          <a:xfrm flipH="1">
            <a:off x="8403036" y="4116322"/>
            <a:ext cx="33708" cy="170112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D1EF4EE-7C50-5943-AB5B-1B27780935AE}"/>
              </a:ext>
            </a:extLst>
          </p:cNvPr>
          <p:cNvSpPr txBox="1"/>
          <p:nvPr/>
        </p:nvSpPr>
        <p:spPr>
          <a:xfrm>
            <a:off x="9367966" y="4664069"/>
            <a:ext cx="247247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End-of-ride message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499C0AE-B5B4-644C-A0DD-9F21B8C455D1}"/>
              </a:ext>
            </a:extLst>
          </p:cNvPr>
          <p:cNvSpPr txBox="1"/>
          <p:nvPr/>
        </p:nvSpPr>
        <p:spPr>
          <a:xfrm>
            <a:off x="332481" y="6114895"/>
            <a:ext cx="3378862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End-of-ride message</a:t>
            </a:r>
          </a:p>
        </p:txBody>
      </p:sp>
      <p:cxnSp>
        <p:nvCxnSpPr>
          <p:cNvPr id="123" name="Curved Connector 122">
            <a:extLst>
              <a:ext uri="{FF2B5EF4-FFF2-40B4-BE49-F238E27FC236}">
                <a16:creationId xmlns:a16="http://schemas.microsoft.com/office/drawing/2014/main" id="{26D7BFE1-60D3-9A42-B13C-3394534D6C70}"/>
              </a:ext>
            </a:extLst>
          </p:cNvPr>
          <p:cNvCxnSpPr>
            <a:cxnSpLocks/>
            <a:stCxn id="102" idx="3"/>
            <a:endCxn id="25" idx="1"/>
          </p:cNvCxnSpPr>
          <p:nvPr/>
        </p:nvCxnSpPr>
        <p:spPr>
          <a:xfrm flipV="1">
            <a:off x="6429052" y="1041646"/>
            <a:ext cx="637931" cy="4056102"/>
          </a:xfrm>
          <a:prstGeom prst="curved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B352891-499B-194E-A716-739468AC3093}"/>
              </a:ext>
            </a:extLst>
          </p:cNvPr>
          <p:cNvSpPr txBox="1"/>
          <p:nvPr/>
        </p:nvSpPr>
        <p:spPr>
          <a:xfrm>
            <a:off x="771971" y="2336640"/>
            <a:ext cx="404463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/>
              <a:t>For s in </a:t>
            </a:r>
            <a:r>
              <a:rPr lang="en-US" sz="3000" dirty="0" err="1"/>
              <a:t>ride.seq</a:t>
            </a:r>
            <a:r>
              <a:rPr lang="en-US" sz="3000" dirty="0"/>
              <a:t> </a:t>
            </a:r>
          </a:p>
          <a:p>
            <a:r>
              <a:rPr lang="en-US" sz="3000" dirty="0"/>
              <a:t>(updates ride animation)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B18511B-089E-7143-9308-07A497C662C3}"/>
              </a:ext>
            </a:extLst>
          </p:cNvPr>
          <p:cNvSpPr txBox="1"/>
          <p:nvPr/>
        </p:nvSpPr>
        <p:spPr>
          <a:xfrm>
            <a:off x="1181415" y="3773716"/>
            <a:ext cx="321716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/>
              <a:t>s == max(</a:t>
            </a:r>
            <a:r>
              <a:rPr lang="en-US" sz="3000" dirty="0" err="1"/>
              <a:t>ride.seq</a:t>
            </a:r>
            <a:r>
              <a:rPr lang="en-US" sz="3000" dirty="0"/>
              <a:t>)?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179A566-E292-0449-ABAD-6F88DCB42B9B}"/>
              </a:ext>
            </a:extLst>
          </p:cNvPr>
          <p:cNvCxnSpPr>
            <a:cxnSpLocks/>
            <a:stCxn id="75" idx="2"/>
            <a:endCxn id="82" idx="0"/>
          </p:cNvCxnSpPr>
          <p:nvPr/>
        </p:nvCxnSpPr>
        <p:spPr>
          <a:xfrm flipH="1">
            <a:off x="2025524" y="4327714"/>
            <a:ext cx="764473" cy="56718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1747CEB-DE75-E649-9A93-6DAE59381EAA}"/>
              </a:ext>
            </a:extLst>
          </p:cNvPr>
          <p:cNvSpPr txBox="1"/>
          <p:nvPr/>
        </p:nvSpPr>
        <p:spPr>
          <a:xfrm>
            <a:off x="1677447" y="4894901"/>
            <a:ext cx="69615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/>
              <a:t>yes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2E30A42-01C9-274E-8771-442B2E7FA76B}"/>
              </a:ext>
            </a:extLst>
          </p:cNvPr>
          <p:cNvSpPr txBox="1"/>
          <p:nvPr/>
        </p:nvSpPr>
        <p:spPr>
          <a:xfrm>
            <a:off x="2503805" y="4820749"/>
            <a:ext cx="590226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/>
              <a:t>no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8E4E06C-665F-3D42-89F1-CB7437A0B01D}"/>
              </a:ext>
            </a:extLst>
          </p:cNvPr>
          <p:cNvCxnSpPr>
            <a:cxnSpLocks/>
            <a:stCxn id="75" idx="2"/>
            <a:endCxn id="84" idx="0"/>
          </p:cNvCxnSpPr>
          <p:nvPr/>
        </p:nvCxnSpPr>
        <p:spPr>
          <a:xfrm>
            <a:off x="2789997" y="4327714"/>
            <a:ext cx="8921" cy="49303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15022ED-FDAA-004B-81BD-19B0A36CAAEC}"/>
              </a:ext>
            </a:extLst>
          </p:cNvPr>
          <p:cNvCxnSpPr>
            <a:cxnSpLocks/>
            <a:stCxn id="84" idx="3"/>
            <a:endCxn id="6" idx="1"/>
          </p:cNvCxnSpPr>
          <p:nvPr/>
        </p:nvCxnSpPr>
        <p:spPr>
          <a:xfrm>
            <a:off x="3094031" y="5097748"/>
            <a:ext cx="38449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EE1DF1F-32FC-4540-9C24-8C78A0A17459}"/>
              </a:ext>
            </a:extLst>
          </p:cNvPr>
          <p:cNvCxnSpPr>
            <a:cxnSpLocks/>
            <a:stCxn id="82" idx="2"/>
            <a:endCxn id="90" idx="0"/>
          </p:cNvCxnSpPr>
          <p:nvPr/>
        </p:nvCxnSpPr>
        <p:spPr>
          <a:xfrm flipH="1">
            <a:off x="2021912" y="5448899"/>
            <a:ext cx="3612" cy="66599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AE1EA1C-24E9-AA49-BA33-33B9F67A2429}"/>
              </a:ext>
            </a:extLst>
          </p:cNvPr>
          <p:cNvCxnSpPr>
            <a:cxnSpLocks/>
            <a:stCxn id="6" idx="3"/>
            <a:endCxn id="102" idx="1"/>
          </p:cNvCxnSpPr>
          <p:nvPr/>
        </p:nvCxnSpPr>
        <p:spPr>
          <a:xfrm>
            <a:off x="5299853" y="5097748"/>
            <a:ext cx="43304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B20C62D-BBF1-FA47-8FD9-F7B111A6998A}"/>
              </a:ext>
            </a:extLst>
          </p:cNvPr>
          <p:cNvSpPr txBox="1"/>
          <p:nvPr/>
        </p:nvSpPr>
        <p:spPr>
          <a:xfrm>
            <a:off x="5732899" y="4820749"/>
            <a:ext cx="69615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/>
              <a:t>yes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538D099-BC01-A34B-B12C-B7F7A0BBC491}"/>
              </a:ext>
            </a:extLst>
          </p:cNvPr>
          <p:cNvSpPr txBox="1"/>
          <p:nvPr/>
        </p:nvSpPr>
        <p:spPr>
          <a:xfrm>
            <a:off x="4101110" y="5817445"/>
            <a:ext cx="590226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/>
              <a:t>no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7BF23D6-BD01-BE4F-BC69-AA13DC1D6385}"/>
              </a:ext>
            </a:extLst>
          </p:cNvPr>
          <p:cNvCxnSpPr>
            <a:cxnSpLocks/>
            <a:stCxn id="6" idx="2"/>
            <a:endCxn id="115" idx="0"/>
          </p:cNvCxnSpPr>
          <p:nvPr/>
        </p:nvCxnSpPr>
        <p:spPr>
          <a:xfrm>
            <a:off x="4389187" y="5374747"/>
            <a:ext cx="7036" cy="44269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1B30639-9510-7B49-8668-B3D491D9E7ED}"/>
              </a:ext>
            </a:extLst>
          </p:cNvPr>
          <p:cNvCxnSpPr>
            <a:cxnSpLocks/>
            <a:stCxn id="115" idx="3"/>
            <a:endCxn id="145" idx="1"/>
          </p:cNvCxnSpPr>
          <p:nvPr/>
        </p:nvCxnSpPr>
        <p:spPr>
          <a:xfrm>
            <a:off x="4691336" y="6094444"/>
            <a:ext cx="293347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2782CFC5-03C7-1845-A88A-B034A90531D2}"/>
              </a:ext>
            </a:extLst>
          </p:cNvPr>
          <p:cNvSpPr txBox="1"/>
          <p:nvPr/>
        </p:nvSpPr>
        <p:spPr>
          <a:xfrm>
            <a:off x="7624810" y="5817445"/>
            <a:ext cx="1556452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329269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0F11B1-AF79-6643-977C-B9AC75D855E8}"/>
              </a:ext>
            </a:extLst>
          </p:cNvPr>
          <p:cNvSpPr txBox="1"/>
          <p:nvPr/>
        </p:nvSpPr>
        <p:spPr>
          <a:xfrm>
            <a:off x="5120640" y="19812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ride</a:t>
            </a:r>
          </a:p>
        </p:txBody>
      </p:sp>
    </p:spTree>
    <p:extLst>
      <p:ext uri="{BB962C8B-B14F-4D97-AF65-F5344CB8AC3E}">
        <p14:creationId xmlns:p14="http://schemas.microsoft.com/office/powerpoint/2010/main" val="435995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168</Words>
  <Application>Microsoft Macintosh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27</cp:revision>
  <dcterms:created xsi:type="dcterms:W3CDTF">2020-04-03T00:11:46Z</dcterms:created>
  <dcterms:modified xsi:type="dcterms:W3CDTF">2020-04-05T01:15:39Z</dcterms:modified>
</cp:coreProperties>
</file>