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4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B09E2-2486-D9FB-FA42-6CADA8522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C5706-59C5-ECE4-8314-4E82A1EC4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025C-D1E9-1A27-CC7A-524E9EF0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5978-C37E-4505-9134-F163D4EAE696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F84E3-9E05-C733-93D7-190BF345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D1956-6F44-D041-17D2-D32EC4F01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1C90-5781-4AFF-87CC-C12DD618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1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AC558-945C-6573-3A7F-AC9DD008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29C10-E107-B5E4-9EB1-3F1EC4499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24C7D-A4CB-C9C0-FB59-48D1E3C9D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5978-C37E-4505-9134-F163D4EAE696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099A2-9299-41E1-D698-C3F14146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A7177-E28E-3460-CB74-975C2A610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1C90-5781-4AFF-87CC-C12DD618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8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44CAE-8FB4-D92D-D060-5D98E27A1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13395-69C6-F28F-AA34-CC67453D0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7E67C-EAF4-8DA4-3800-9F5022ED6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5978-C37E-4505-9134-F163D4EAE696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09F1D-99EA-6728-866B-6DE37C49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ACADC-D3E5-C0DB-A89D-043C19DD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1C90-5781-4AFF-87CC-C12DD618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77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54AA-4896-D3C4-1B1D-396C52A68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DCFB5-3BD1-CF82-1BB3-4CB881EB0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C90CF-495C-2898-5B35-7E91E1AF9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5978-C37E-4505-9134-F163D4EAE696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A0EC4-9356-B0DB-2790-95F490E7B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F59CA-E640-34F2-138C-17388DCB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1C90-5781-4AFF-87CC-C12DD618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3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47524-E698-BCAF-9BA4-2CA9EFC6D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3E0A0-FAD0-E074-9C69-18DDD4364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836E0-A42F-9481-72EA-CABCD5D6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5978-C37E-4505-9134-F163D4EAE696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EDCC3-E807-C851-B619-E9A7AFFA1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C6F7E-D32F-E8D6-04ED-DEAE22C2C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1C90-5781-4AFF-87CC-C12DD618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3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0E0D-2977-A09B-D939-DCBE2060B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4FB27-6E01-728E-FE94-0C590973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89EE0-8D1B-7320-A013-B455E33A7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58490-00FC-8689-3002-93003AA29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5978-C37E-4505-9134-F163D4EAE696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48CA4-EDAE-E926-4D75-D90C4C675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9A1CF-3E3E-9AE3-FE19-DCBB84FD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1C90-5781-4AFF-87CC-C12DD618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3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E3448-C926-7E83-2578-14B75C3C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83873-C1B3-5970-9922-6BAE50DDF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321FE-4F3C-C811-0731-087CA6A78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35621-8B5E-DB68-224D-0DFE2FF5A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4A1887-41C0-135E-91C2-40E852BBC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3197A0-A0C5-69AD-53B2-98A6B9F4A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5978-C37E-4505-9134-F163D4EAE696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CDE7E7-E2F6-0837-5164-421E29C06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BE1EE-699A-964D-FEBE-2EB232A8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1C90-5781-4AFF-87CC-C12DD618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2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9B3C-45A9-CC17-ECB3-B23081C2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31FB2-8AF2-80E3-BBAC-5E8F57448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5978-C37E-4505-9134-F163D4EAE696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30B60-5C04-4928-B276-4CF59ED6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831C2-45E7-5439-BA76-75BACD0F3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1C90-5781-4AFF-87CC-C12DD618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8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29D22-7F53-4DC2-9C5B-2BEE2740C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5978-C37E-4505-9134-F163D4EAE696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A5D4C6-0ED2-652D-5004-EBD86FEB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E31C6-FF97-F7D8-8D5B-460F2B891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1C90-5781-4AFF-87CC-C12DD618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1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4E1E-B27C-F8AB-EA2F-89A48E8C1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25A6-D9DC-4836-9E11-A18183FA2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1ED98-E022-FD77-8BBD-E0BAC38B9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E7A2E-C58F-AFC5-9B4D-02C77CA5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5978-C37E-4505-9134-F163D4EAE696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81402-742A-5400-919B-C2D5C1F0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40B5E-573F-3800-A0BC-53507A10D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1C90-5781-4AFF-87CC-C12DD618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9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42292-AC9A-B5D6-22C1-8DBCC991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4625E-A308-7A63-FB79-895555449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82B5B-F355-705A-6F30-F08B207E1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D122A-6D22-7806-CE38-F210ED915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5978-C37E-4505-9134-F163D4EAE696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ABDBF-8A0B-87C4-3BBE-AF2B8DF4D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94A6C-4558-E102-A4A3-13785AD8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1C90-5781-4AFF-87CC-C12DD618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1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83EAF-6F13-F9CC-6F3F-CCC015699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9D1EB-28E6-3DFA-6BF5-3E8AD3FD5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49F12-FD90-EA9D-C3EA-7F48E62D7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15978-C37E-4505-9134-F163D4EAE696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AAA16-9451-958C-8066-D21AEFCB2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C2F01-ECAE-59B4-B669-764FC419C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F1C90-5781-4AFF-87CC-C12DD618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4311AAB-EDDD-D10F-8DD8-B875EF3085CE}"/>
              </a:ext>
            </a:extLst>
          </p:cNvPr>
          <p:cNvGrpSpPr/>
          <p:nvPr/>
        </p:nvGrpSpPr>
        <p:grpSpPr>
          <a:xfrm>
            <a:off x="4397603" y="1084082"/>
            <a:ext cx="2705493" cy="1197205"/>
            <a:chOff x="4458878" y="1084082"/>
            <a:chExt cx="2705493" cy="119720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111BF9B-AD63-C32A-5BA1-FFC9D5AFE700}"/>
                </a:ext>
              </a:extLst>
            </p:cNvPr>
            <p:cNvSpPr/>
            <p:nvPr/>
          </p:nvSpPr>
          <p:spPr>
            <a:xfrm>
              <a:off x="4458878" y="1348033"/>
              <a:ext cx="2705493" cy="669303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PROCESS 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345C8B-AF60-FE94-CAA2-4BD913A4FF3B}"/>
                </a:ext>
              </a:extLst>
            </p:cNvPr>
            <p:cNvSpPr/>
            <p:nvPr/>
          </p:nvSpPr>
          <p:spPr>
            <a:xfrm>
              <a:off x="4572000" y="2017336"/>
              <a:ext cx="2438400" cy="2639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output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4550985-099E-DCEC-E2E2-5B05842C8384}"/>
                </a:ext>
              </a:extLst>
            </p:cNvPr>
            <p:cNvSpPr/>
            <p:nvPr/>
          </p:nvSpPr>
          <p:spPr>
            <a:xfrm>
              <a:off x="4572000" y="1084082"/>
              <a:ext cx="2438400" cy="263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input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B9185AA-0530-7F9D-9D7C-8E936CE37AC6}"/>
              </a:ext>
            </a:extLst>
          </p:cNvPr>
          <p:cNvGrpSpPr/>
          <p:nvPr/>
        </p:nvGrpSpPr>
        <p:grpSpPr>
          <a:xfrm>
            <a:off x="4397603" y="2830397"/>
            <a:ext cx="2705493" cy="1197205"/>
            <a:chOff x="4458878" y="1084082"/>
            <a:chExt cx="2705493" cy="119720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446FEB4-18D5-078D-F552-156AA13C50E6}"/>
                </a:ext>
              </a:extLst>
            </p:cNvPr>
            <p:cNvSpPr/>
            <p:nvPr/>
          </p:nvSpPr>
          <p:spPr>
            <a:xfrm>
              <a:off x="4458878" y="1348033"/>
              <a:ext cx="2705493" cy="669303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PROCESS 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5B6496-60B4-057B-7370-C5EA644823D6}"/>
                </a:ext>
              </a:extLst>
            </p:cNvPr>
            <p:cNvSpPr/>
            <p:nvPr/>
          </p:nvSpPr>
          <p:spPr>
            <a:xfrm>
              <a:off x="4572000" y="2017336"/>
              <a:ext cx="2438400" cy="2639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output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AF94D94-F68B-F710-8249-9BD65EBDA34E}"/>
                </a:ext>
              </a:extLst>
            </p:cNvPr>
            <p:cNvSpPr/>
            <p:nvPr/>
          </p:nvSpPr>
          <p:spPr>
            <a:xfrm>
              <a:off x="4572000" y="1084082"/>
              <a:ext cx="2438400" cy="263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input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60A016-8994-C00F-DEA2-A6A1F15CC4ED}"/>
              </a:ext>
            </a:extLst>
          </p:cNvPr>
          <p:cNvGrpSpPr/>
          <p:nvPr/>
        </p:nvGrpSpPr>
        <p:grpSpPr>
          <a:xfrm>
            <a:off x="4418028" y="4557831"/>
            <a:ext cx="2705493" cy="1197205"/>
            <a:chOff x="4458878" y="1084082"/>
            <a:chExt cx="2705493" cy="119720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9819B63-10CA-3A1E-B83F-D39B8A83CF1C}"/>
                </a:ext>
              </a:extLst>
            </p:cNvPr>
            <p:cNvSpPr/>
            <p:nvPr/>
          </p:nvSpPr>
          <p:spPr>
            <a:xfrm>
              <a:off x="4458878" y="1348033"/>
              <a:ext cx="2705493" cy="669303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PROCESS 3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0E23CBF-A584-A7B5-F422-48501AA80F53}"/>
                </a:ext>
              </a:extLst>
            </p:cNvPr>
            <p:cNvSpPr/>
            <p:nvPr/>
          </p:nvSpPr>
          <p:spPr>
            <a:xfrm>
              <a:off x="4572000" y="2017336"/>
              <a:ext cx="2438400" cy="2639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output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3F7957-EDEA-D3AB-FF20-98A031EA33EE}"/>
                </a:ext>
              </a:extLst>
            </p:cNvPr>
            <p:cNvSpPr/>
            <p:nvPr/>
          </p:nvSpPr>
          <p:spPr>
            <a:xfrm>
              <a:off x="4572000" y="1084082"/>
              <a:ext cx="2438400" cy="263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input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4756A3-EC7C-BEF0-CE82-E9FF92CED069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5729925" y="2281287"/>
            <a:ext cx="0" cy="54911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333C66-E099-3C75-29B5-AC0D716E62D2}"/>
              </a:ext>
            </a:extLst>
          </p:cNvPr>
          <p:cNvCxnSpPr>
            <a:cxnSpLocks/>
          </p:cNvCxnSpPr>
          <p:nvPr/>
        </p:nvCxnSpPr>
        <p:spPr>
          <a:xfrm>
            <a:off x="5750349" y="4027602"/>
            <a:ext cx="0" cy="54911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46FCC64-D19E-3061-D407-7945FDC94A06}"/>
              </a:ext>
            </a:extLst>
          </p:cNvPr>
          <p:cNvCxnSpPr>
            <a:cxnSpLocks/>
          </p:cNvCxnSpPr>
          <p:nvPr/>
        </p:nvCxnSpPr>
        <p:spPr>
          <a:xfrm>
            <a:off x="5650501" y="378372"/>
            <a:ext cx="0" cy="705710"/>
          </a:xfrm>
          <a:prstGeom prst="straightConnector1">
            <a:avLst/>
          </a:prstGeom>
          <a:ln w="1016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3000">
                  <a:schemeClr val="tx1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8347ACC-4EC2-36B3-23E3-1D75B82AFD86}"/>
              </a:ext>
            </a:extLst>
          </p:cNvPr>
          <p:cNvCxnSpPr>
            <a:cxnSpLocks/>
          </p:cNvCxnSpPr>
          <p:nvPr/>
        </p:nvCxnSpPr>
        <p:spPr>
          <a:xfrm>
            <a:off x="6011917" y="2459250"/>
            <a:ext cx="2358976" cy="6185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E1B19C-6C22-F664-B117-A5919542A567}"/>
              </a:ext>
            </a:extLst>
          </p:cNvPr>
          <p:cNvCxnSpPr>
            <a:cxnSpLocks/>
          </p:cNvCxnSpPr>
          <p:nvPr/>
        </p:nvCxnSpPr>
        <p:spPr>
          <a:xfrm flipV="1">
            <a:off x="5932493" y="3712614"/>
            <a:ext cx="2410227" cy="6861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8B82A48-C5B5-611D-764B-352F46D8412F}"/>
              </a:ext>
            </a:extLst>
          </p:cNvPr>
          <p:cNvSpPr txBox="1"/>
          <p:nvPr/>
        </p:nvSpPr>
        <p:spPr>
          <a:xfrm>
            <a:off x="8301871" y="3066283"/>
            <a:ext cx="1734207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Communication links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7FBA69E-2C7F-8858-9371-727620606559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750350" y="5755036"/>
            <a:ext cx="19427" cy="794180"/>
          </a:xfrm>
          <a:prstGeom prst="straightConnector1">
            <a:avLst/>
          </a:prstGeom>
          <a:ln w="101600">
            <a:gradFill>
              <a:gsLst>
                <a:gs pos="0">
                  <a:schemeClr val="tx1"/>
                </a:gs>
                <a:gs pos="69000">
                  <a:schemeClr val="bg1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Hourglass Finished outline">
            <a:extLst>
              <a:ext uri="{FF2B5EF4-FFF2-40B4-BE49-F238E27FC236}">
                <a16:creationId xmlns:a16="http://schemas.microsoft.com/office/drawing/2014/main" id="{366D9595-E6F2-F2DD-DABA-3553F19BF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018440">
            <a:off x="4388447" y="4818664"/>
            <a:ext cx="669304" cy="669304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CE5045E-81A9-4A6F-8B9F-4A8132B2F28D}"/>
              </a:ext>
            </a:extLst>
          </p:cNvPr>
          <p:cNvCxnSpPr>
            <a:cxnSpLocks/>
          </p:cNvCxnSpPr>
          <p:nvPr/>
        </p:nvCxnSpPr>
        <p:spPr>
          <a:xfrm flipH="1">
            <a:off x="2680138" y="3358299"/>
            <a:ext cx="1691542" cy="1521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D798ADD-DEA4-2FF4-6737-67071F756858}"/>
              </a:ext>
            </a:extLst>
          </p:cNvPr>
          <p:cNvCxnSpPr>
            <a:cxnSpLocks/>
          </p:cNvCxnSpPr>
          <p:nvPr/>
        </p:nvCxnSpPr>
        <p:spPr>
          <a:xfrm flipH="1" flipV="1">
            <a:off x="2782585" y="4147795"/>
            <a:ext cx="1615018" cy="8235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F834385-6A25-E470-6593-173CB4BDC039}"/>
              </a:ext>
            </a:extLst>
          </p:cNvPr>
          <p:cNvSpPr txBox="1"/>
          <p:nvPr/>
        </p:nvSpPr>
        <p:spPr>
          <a:xfrm>
            <a:off x="1048378" y="3510469"/>
            <a:ext cx="1734207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Reactive execution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5A965B2-BA21-B773-CA9D-7C1D8B3D1A0D}"/>
              </a:ext>
            </a:extLst>
          </p:cNvPr>
          <p:cNvCxnSpPr>
            <a:cxnSpLocks/>
          </p:cNvCxnSpPr>
          <p:nvPr/>
        </p:nvCxnSpPr>
        <p:spPr>
          <a:xfrm>
            <a:off x="5932493" y="556181"/>
            <a:ext cx="4262054" cy="21525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678F52F-1DC4-97CF-74A0-32209D22EA4B}"/>
              </a:ext>
            </a:extLst>
          </p:cNvPr>
          <p:cNvCxnSpPr>
            <a:cxnSpLocks/>
          </p:cNvCxnSpPr>
          <p:nvPr/>
        </p:nvCxnSpPr>
        <p:spPr>
          <a:xfrm>
            <a:off x="6011917" y="2436878"/>
            <a:ext cx="4182630" cy="2718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791E547-657F-F43B-B630-6F1ABB8D73EA}"/>
              </a:ext>
            </a:extLst>
          </p:cNvPr>
          <p:cNvCxnSpPr>
            <a:cxnSpLocks/>
          </p:cNvCxnSpPr>
          <p:nvPr/>
        </p:nvCxnSpPr>
        <p:spPr>
          <a:xfrm flipV="1">
            <a:off x="5932493" y="4182136"/>
            <a:ext cx="4262054" cy="2278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BBE9140-4612-7410-496E-3333327696B0}"/>
              </a:ext>
            </a:extLst>
          </p:cNvPr>
          <p:cNvCxnSpPr>
            <a:cxnSpLocks/>
          </p:cNvCxnSpPr>
          <p:nvPr/>
        </p:nvCxnSpPr>
        <p:spPr>
          <a:xfrm flipV="1">
            <a:off x="5932493" y="4186016"/>
            <a:ext cx="4242626" cy="21158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5071DD2-1C70-A63B-13FC-9DE6B836B1A8}"/>
              </a:ext>
            </a:extLst>
          </p:cNvPr>
          <p:cNvSpPr txBox="1"/>
          <p:nvPr/>
        </p:nvSpPr>
        <p:spPr>
          <a:xfrm>
            <a:off x="10194547" y="2708688"/>
            <a:ext cx="1734207" cy="147732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Channels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7" name="Graphic 56" descr="Hourglass Finished outline">
            <a:extLst>
              <a:ext uri="{FF2B5EF4-FFF2-40B4-BE49-F238E27FC236}">
                <a16:creationId xmlns:a16="http://schemas.microsoft.com/office/drawing/2014/main" id="{DC736B6B-A6CA-9B4E-0386-E0D09DBEF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018440">
            <a:off x="4365081" y="3107221"/>
            <a:ext cx="669304" cy="66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27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Maden</dc:creator>
  <cp:lastModifiedBy>Sean Maden</cp:lastModifiedBy>
  <cp:revision>4</cp:revision>
  <dcterms:created xsi:type="dcterms:W3CDTF">2022-06-28T22:58:48Z</dcterms:created>
  <dcterms:modified xsi:type="dcterms:W3CDTF">2022-06-28T23:14:28Z</dcterms:modified>
</cp:coreProperties>
</file>