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C8C5-8310-D946-A214-02D762ADC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AAE0-73A5-C642-907D-C55D2731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267C-1923-A840-A793-830522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2E93-80B9-D440-82C7-9DEE411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915B-F475-264F-99B3-9B85FF9C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B02F-290A-AD46-BA0E-4B3A5C43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ECCC-F580-674F-AAFC-0B15D20F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0B08-4FEB-AC48-87FC-B38A423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A4BA-0D26-6945-9CCE-679251DA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753D-9824-2946-A1F5-4E146AD7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09422-3C48-C144-B3F8-C103F4927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17760-F431-2A4B-9C17-53104878F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D2AC-AA5E-DC46-B5A0-26D18D4F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FDAF-D4E6-E242-9158-A08F1763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3AC6-715F-A44A-BCCC-7966029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65B2-40AD-FF4E-97DC-4FFD25E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6B90-386D-6B4F-B95A-24230031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DACE7-53D9-2646-A548-574FF843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0658-A0DD-7340-84AE-8A9A87EE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4CFA-3C54-BB4E-9A9C-2A58503D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BB3F-94CB-3C4F-A8AF-A0206657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B8204-9160-A241-B42F-B9809C4A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EF33-7896-8046-814D-D9FA7F51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A135-23EB-A947-8F28-40199405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29FC-567E-574B-971C-17548265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CC93-7742-B844-AE76-3980CAAA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CCD5-9B4C-934F-B3A0-6AE73EC4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7EA3-C089-444F-9B58-35DFBCA2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74F2-4A1F-5E4E-8670-46EFC80B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BE4FC-C613-0D48-A619-0310FA42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40A6-1549-3A4C-BD1B-43005131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2841-A5DB-5241-B9EE-D62EE32A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0F072-830D-8647-8039-C40E850E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08BE-2E64-5A40-B311-CC566874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AECA9-A0A9-5049-B6EB-1C667FD5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F202A-FE05-0A42-B85F-1ABEDEEC0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8831E-4F8D-AC45-A3D4-5E9DB00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02021-0084-804A-AA07-0893F545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67A94-87FD-B745-9D85-1156DC51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8A10-937C-9F4A-BB8B-BB19F6AB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30377-5562-2748-A655-710BD83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BACFB-5F65-0648-AC65-3DE0B03E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A947-1B65-BC4D-B820-3B5B79FB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A22B7-BB82-1440-905F-5A52DA35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CC7D2-836D-BE46-938F-7D8829D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841FF-5979-144B-8EB3-C5B32472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F569-46CD-3648-8089-762E563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5584-5F5A-2F45-8AB3-DC8B4C90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DDD87-EAFD-B343-8021-C70B5F8B1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2231E-EBB0-7C46-BB6F-0C3A91DD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B84BB-BABC-124A-A24A-3D4AE9B3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D53A-5A1F-2D40-A84F-441C1BD2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6779-BE98-F84B-86B1-D3213068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69E47-6518-C349-A6D4-8E52C96B5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46613-0D19-244D-9FD7-84F3E30C9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780DB-E2DE-8D47-BAF4-B5BA7925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53B66-B9EF-E440-ADB4-9ECA410B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C314-EA8F-1045-96ED-B6E4F843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3334E-CFCB-5645-BB5D-7A15EDBD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3D9C-C0CD-A24D-8854-D0291F5B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F740-E6C0-D747-B3A1-C6CA12845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069B-73EA-624F-891A-E88903457B25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5B3-BA40-754D-AC4B-674E562C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9C0D-021E-8A47-9A2F-B2E56EAD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FAC0-9CCA-4B40-B75D-FB61E10D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9C9236B-6C45-2347-A610-280C586B09BB}"/>
              </a:ext>
            </a:extLst>
          </p:cNvPr>
          <p:cNvGrpSpPr/>
          <p:nvPr/>
        </p:nvGrpSpPr>
        <p:grpSpPr>
          <a:xfrm>
            <a:off x="3736624" y="1108698"/>
            <a:ext cx="4718752" cy="5167758"/>
            <a:chOff x="3384418" y="-871537"/>
            <a:chExt cx="4718752" cy="516775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410904-4993-504A-8090-0D4683F08445}"/>
                </a:ext>
              </a:extLst>
            </p:cNvPr>
            <p:cNvCxnSpPr>
              <a:cxnSpLocks/>
            </p:cNvCxnSpPr>
            <p:nvPr/>
          </p:nvCxnSpPr>
          <p:spPr>
            <a:xfrm>
              <a:off x="5745567" y="-99013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9BB39C-DE19-EF4C-820A-AF0BED0D5AC5}"/>
                </a:ext>
              </a:extLst>
            </p:cNvPr>
            <p:cNvSpPr/>
            <p:nvPr/>
          </p:nvSpPr>
          <p:spPr>
            <a:xfrm>
              <a:off x="3395049" y="538607"/>
              <a:ext cx="4701031" cy="7878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Study bias correction </a:t>
              </a:r>
            </a:p>
            <a:p>
              <a:pPr algn="ctr"/>
              <a:r>
                <a:rPr lang="en-US" dirty="0"/>
                <a:t>(M-values, </a:t>
              </a:r>
              <a:r>
                <a:rPr lang="en-US" dirty="0" err="1"/>
                <a:t>removeBatchEffect</a:t>
              </a:r>
              <a:r>
                <a:rPr lang="en-US" dirty="0"/>
                <a:t>())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16A10-AC9C-BB48-8B26-D04B0464515B}"/>
                </a:ext>
              </a:extLst>
            </p:cNvPr>
            <p:cNvSpPr/>
            <p:nvPr/>
          </p:nvSpPr>
          <p:spPr>
            <a:xfrm>
              <a:off x="3384418" y="1947422"/>
              <a:ext cx="4701031" cy="863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ANOVA confounders filter </a:t>
              </a:r>
            </a:p>
            <a:p>
              <a:pPr algn="ctr"/>
              <a:r>
                <a:rPr lang="en-US" dirty="0"/>
                <a:t>(p-value, Mean Sum of Squared Variances)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7E5AA7-CD3A-DC42-97B9-AA038CC4D2E5}"/>
                </a:ext>
              </a:extLst>
            </p:cNvPr>
            <p:cNvCxnSpPr>
              <a:cxnSpLocks/>
            </p:cNvCxnSpPr>
            <p:nvPr/>
          </p:nvCxnSpPr>
          <p:spPr>
            <a:xfrm>
              <a:off x="5765667" y="1326413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40BBD-8D1D-3E41-9939-14A37796D4CB}"/>
                </a:ext>
              </a:extLst>
            </p:cNvPr>
            <p:cNvSpPr/>
            <p:nvPr/>
          </p:nvSpPr>
          <p:spPr>
            <a:xfrm>
              <a:off x="3402139" y="-871537"/>
              <a:ext cx="4701031" cy="789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Noob normalization </a:t>
              </a:r>
            </a:p>
            <a:p>
              <a:pPr algn="ctr"/>
              <a:r>
                <a:rPr lang="en-US" dirty="0"/>
                <a:t>(Beta-values, </a:t>
              </a:r>
              <a:r>
                <a:rPr lang="en-US" dirty="0" err="1"/>
                <a:t>preprocessNoob</a:t>
              </a:r>
              <a:r>
                <a:rPr lang="en-US" dirty="0"/>
                <a:t>())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CEA6C1-52DC-BE47-8A84-CD6EA4D67CEE}"/>
                </a:ext>
              </a:extLst>
            </p:cNvPr>
            <p:cNvSpPr/>
            <p:nvPr/>
          </p:nvSpPr>
          <p:spPr>
            <a:xfrm>
              <a:off x="3384418" y="3432326"/>
              <a:ext cx="4701031" cy="863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Detection p-value filter</a:t>
              </a:r>
            </a:p>
            <a:p>
              <a:pPr algn="ctr"/>
              <a:r>
                <a:rPr lang="en-US" dirty="0"/>
                <a:t>(&lt;10% samples, det. p-value &gt; 1e-3)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E4BC9B-146B-CA4D-9D7C-823CB3BA65A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667" y="2811317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7CC644-B58D-CA4A-B655-49788BCBEE81}"/>
              </a:ext>
            </a:extLst>
          </p:cNvPr>
          <p:cNvSpPr txBox="1"/>
          <p:nvPr/>
        </p:nvSpPr>
        <p:spPr>
          <a:xfrm>
            <a:off x="781491" y="93035"/>
            <a:ext cx="839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CpG probes technical and demographics bias filters</a:t>
            </a:r>
          </a:p>
        </p:txBody>
      </p:sp>
    </p:spTree>
    <p:extLst>
      <p:ext uri="{BB962C8B-B14F-4D97-AF65-F5344CB8AC3E}">
        <p14:creationId xmlns:p14="http://schemas.microsoft.com/office/powerpoint/2010/main" val="353464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2EF9ED-48DF-304D-9FAF-549B360D8D2B}"/>
              </a:ext>
            </a:extLst>
          </p:cNvPr>
          <p:cNvGrpSpPr/>
          <p:nvPr/>
        </p:nvGrpSpPr>
        <p:grpSpPr>
          <a:xfrm>
            <a:off x="3411693" y="1195001"/>
            <a:ext cx="4701032" cy="3775887"/>
            <a:chOff x="487740" y="450722"/>
            <a:chExt cx="4701032" cy="37758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7275D9-754C-F440-8107-06B9EBD913AA}"/>
                </a:ext>
              </a:extLst>
            </p:cNvPr>
            <p:cNvSpPr/>
            <p:nvPr/>
          </p:nvSpPr>
          <p:spPr>
            <a:xfrm>
              <a:off x="487741" y="1915358"/>
              <a:ext cx="4701031" cy="863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quality filters </a:t>
              </a:r>
            </a:p>
            <a:p>
              <a:pPr algn="ctr"/>
              <a:r>
                <a:rPr lang="en-US" dirty="0"/>
                <a:t>(BeadArray, M/U signal)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62112-4886-5B41-90BC-261EF123A8B8}"/>
                </a:ext>
              </a:extLst>
            </p:cNvPr>
            <p:cNvSpPr/>
            <p:nvPr/>
          </p:nvSpPr>
          <p:spPr>
            <a:xfrm>
              <a:off x="487740" y="3362714"/>
              <a:ext cx="4701031" cy="863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abundance filter</a:t>
              </a:r>
            </a:p>
            <a:p>
              <a:pPr algn="ctr"/>
              <a:r>
                <a:rPr lang="en-US" dirty="0"/>
                <a:t>(At least 20 samples/study)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C69E2B-73AE-1B49-BFCE-468446DF7E58}"/>
                </a:ext>
              </a:extLst>
            </p:cNvPr>
            <p:cNvSpPr/>
            <p:nvPr/>
          </p:nvSpPr>
          <p:spPr>
            <a:xfrm>
              <a:off x="487740" y="450722"/>
              <a:ext cx="4701031" cy="863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Harmonized metadata filters</a:t>
              </a:r>
            </a:p>
            <a:p>
              <a:pPr algn="ctr"/>
              <a:r>
                <a:rPr lang="en-US" dirty="0"/>
                <a:t>(e.g. likely normal blood tissues)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4C628E-CD60-3041-873C-DEAF0B030042}"/>
                </a:ext>
              </a:extLst>
            </p:cNvPr>
            <p:cNvCxnSpPr>
              <a:cxnSpLocks/>
            </p:cNvCxnSpPr>
            <p:nvPr/>
          </p:nvCxnSpPr>
          <p:spPr>
            <a:xfrm>
              <a:off x="2828259" y="1314617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3DBAC6-7D0A-584A-ACE8-0EC7386FD990}"/>
                </a:ext>
              </a:extLst>
            </p:cNvPr>
            <p:cNvCxnSpPr>
              <a:cxnSpLocks/>
            </p:cNvCxnSpPr>
            <p:nvPr/>
          </p:nvCxnSpPr>
          <p:spPr>
            <a:xfrm>
              <a:off x="2821169" y="2734064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6330D4-552D-D448-B5EF-9E0C1E25653B}"/>
              </a:ext>
            </a:extLst>
          </p:cNvPr>
          <p:cNvSpPr txBox="1"/>
          <p:nvPr/>
        </p:nvSpPr>
        <p:spPr>
          <a:xfrm>
            <a:off x="781491" y="93035"/>
            <a:ext cx="839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Sample quality and abundance filters</a:t>
            </a:r>
          </a:p>
        </p:txBody>
      </p:sp>
    </p:spTree>
    <p:extLst>
      <p:ext uri="{BB962C8B-B14F-4D97-AF65-F5344CB8AC3E}">
        <p14:creationId xmlns:p14="http://schemas.microsoft.com/office/powerpoint/2010/main" val="336419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AE08C-F264-1848-98C2-2933AE75804A}"/>
              </a:ext>
            </a:extLst>
          </p:cNvPr>
          <p:cNvGrpSpPr/>
          <p:nvPr/>
        </p:nvGrpSpPr>
        <p:grpSpPr>
          <a:xfrm>
            <a:off x="3652837" y="837820"/>
            <a:ext cx="4886326" cy="3450422"/>
            <a:chOff x="3652837" y="235751"/>
            <a:chExt cx="4886326" cy="34504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6A946B-B7EC-A348-9E9D-DDB4E8FE91D0}"/>
                </a:ext>
              </a:extLst>
            </p:cNvPr>
            <p:cNvSpPr/>
            <p:nvPr/>
          </p:nvSpPr>
          <p:spPr>
            <a:xfrm>
              <a:off x="3652837" y="235751"/>
              <a:ext cx="4886326" cy="728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Beta-values matrix </a:t>
              </a:r>
            </a:p>
            <a:p>
              <a:pPr algn="ctr"/>
              <a:r>
                <a:rPr lang="en-US" dirty="0"/>
                <a:t>(S x P, S samples, P probes)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BAE968-919D-9249-9422-4A4BD7B8E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64412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302308-6CD8-214A-B3A3-C1135C0392DD}"/>
                </a:ext>
              </a:extLst>
            </p:cNvPr>
            <p:cNvSpPr/>
            <p:nvPr/>
          </p:nvSpPr>
          <p:spPr>
            <a:xfrm>
              <a:off x="3652837" y="1600202"/>
              <a:ext cx="4886326" cy="72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10k hashed features table </a:t>
              </a:r>
            </a:p>
            <a:p>
              <a:pPr algn="ctr"/>
              <a:r>
                <a:rPr lang="en-US" dirty="0"/>
                <a:t>(S samples x 10k features; P probes x 10k features)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1B3C0D-339D-7F4B-9495-C368C4C420E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28863"/>
              <a:ext cx="0" cy="6286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6F0BC0-97C9-1C4B-876A-00BEE7505E16}"/>
                </a:ext>
              </a:extLst>
            </p:cNvPr>
            <p:cNvSpPr/>
            <p:nvPr/>
          </p:nvSpPr>
          <p:spPr>
            <a:xfrm>
              <a:off x="3652837" y="2957512"/>
              <a:ext cx="4886326" cy="72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Hierarchical small worlds search index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hnsw</a:t>
              </a:r>
              <a:r>
                <a:rPr lang="en-US" dirty="0"/>
                <a:t> library)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63CCDC7-C443-CD4D-BF96-DA9E6C787655}"/>
              </a:ext>
            </a:extLst>
          </p:cNvPr>
          <p:cNvSpPr txBox="1"/>
          <p:nvPr/>
        </p:nvSpPr>
        <p:spPr>
          <a:xfrm>
            <a:off x="781491" y="93035"/>
            <a:ext cx="839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Search index construction</a:t>
            </a:r>
          </a:p>
        </p:txBody>
      </p:sp>
    </p:spTree>
    <p:extLst>
      <p:ext uri="{BB962C8B-B14F-4D97-AF65-F5344CB8AC3E}">
        <p14:creationId xmlns:p14="http://schemas.microsoft.com/office/powerpoint/2010/main" val="67676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130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2021-08-10T18:47:43Z</dcterms:created>
  <dcterms:modified xsi:type="dcterms:W3CDTF">2021-08-30T22:33:30Z</dcterms:modified>
</cp:coreProperties>
</file>