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0828-5EC3-4E1C-A38E-2662CE47407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6F9152-4B6F-43BA-9D44-9329E84E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1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0828-5EC3-4E1C-A38E-2662CE47407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6F9152-4B6F-43BA-9D44-9329E84E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8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0828-5EC3-4E1C-A38E-2662CE47407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6F9152-4B6F-43BA-9D44-9329E84EFC6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3795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0828-5EC3-4E1C-A38E-2662CE47407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6F9152-4B6F-43BA-9D44-9329E84E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39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0828-5EC3-4E1C-A38E-2662CE47407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6F9152-4B6F-43BA-9D44-9329E84EFC6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984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0828-5EC3-4E1C-A38E-2662CE47407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6F9152-4B6F-43BA-9D44-9329E84E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24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0828-5EC3-4E1C-A38E-2662CE47407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9152-4B6F-43BA-9D44-9329E84E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11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0828-5EC3-4E1C-A38E-2662CE47407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9152-4B6F-43BA-9D44-9329E84E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5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0828-5EC3-4E1C-A38E-2662CE47407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9152-4B6F-43BA-9D44-9329E84E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9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0828-5EC3-4E1C-A38E-2662CE47407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6F9152-4B6F-43BA-9D44-9329E84E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1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0828-5EC3-4E1C-A38E-2662CE47407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6F9152-4B6F-43BA-9D44-9329E84E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0828-5EC3-4E1C-A38E-2662CE47407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6F9152-4B6F-43BA-9D44-9329E84E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0828-5EC3-4E1C-A38E-2662CE47407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9152-4B6F-43BA-9D44-9329E84E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8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0828-5EC3-4E1C-A38E-2662CE47407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9152-4B6F-43BA-9D44-9329E84E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0828-5EC3-4E1C-A38E-2662CE47407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9152-4B6F-43BA-9D44-9329E84E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1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0828-5EC3-4E1C-A38E-2662CE47407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6F9152-4B6F-43BA-9D44-9329E84E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4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40828-5EC3-4E1C-A38E-2662CE47407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6F9152-4B6F-43BA-9D44-9329E84E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8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60D4-A6D5-A462-01B6-22416AE58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Century Gothic (Headings)"/>
              </a:rPr>
              <a:t>Analisa </a:t>
            </a:r>
            <a:r>
              <a:rPr lang="en-US" sz="3600" i="0" dirty="0">
                <a:solidFill>
                  <a:srgbClr val="202124"/>
                </a:solidFill>
                <a:effectLst/>
                <a:latin typeface="Century Gothic (Headings)"/>
              </a:rPr>
              <a:t>Indonesian Abusive and Hate Speech Twitter Text </a:t>
            </a:r>
            <a:r>
              <a:rPr lang="en-US" sz="3600" i="0" dirty="0" err="1">
                <a:solidFill>
                  <a:srgbClr val="202124"/>
                </a:solidFill>
                <a:effectLst/>
                <a:latin typeface="Century Gothic (Headings)"/>
              </a:rPr>
              <a:t>menggunakan</a:t>
            </a:r>
            <a:r>
              <a:rPr lang="en-US" sz="3600" i="0" dirty="0">
                <a:solidFill>
                  <a:srgbClr val="202124"/>
                </a:solidFill>
                <a:effectLst/>
                <a:latin typeface="Century Gothic (Headings)"/>
              </a:rPr>
              <a:t> Descriptive Analytics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32A1E-7CEC-8BCB-680F-8130A6C4F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Meta </a:t>
            </a:r>
            <a:r>
              <a:rPr lang="en-US" sz="2400" dirty="0" err="1">
                <a:solidFill>
                  <a:schemeClr val="tx1"/>
                </a:solidFill>
              </a:rPr>
              <a:t>Mahyarani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Data Scientist – Wave 4</a:t>
            </a:r>
          </a:p>
        </p:txBody>
      </p:sp>
    </p:spTree>
    <p:extLst>
      <p:ext uri="{BB962C8B-B14F-4D97-AF65-F5344CB8AC3E}">
        <p14:creationId xmlns:p14="http://schemas.microsoft.com/office/powerpoint/2010/main" val="261020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7B22-A3E2-F960-E6A5-8F618BCA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2344-2AD6-2556-B45D-71CE9A79C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700" dirty="0"/>
              <a:t>Hate Speech </a:t>
            </a:r>
            <a:r>
              <a:rPr lang="en-US" sz="1700" dirty="0" err="1"/>
              <a:t>adalah</a:t>
            </a:r>
            <a:r>
              <a:rPr lang="en-US" sz="1700" dirty="0"/>
              <a:t> </a:t>
            </a:r>
            <a:r>
              <a:rPr lang="en-US" sz="1700" dirty="0" err="1"/>
              <a:t>ujaran</a:t>
            </a:r>
            <a:r>
              <a:rPr lang="en-US" sz="1700" dirty="0"/>
              <a:t> </a:t>
            </a:r>
            <a:r>
              <a:rPr lang="en-US" sz="1700" dirty="0" err="1"/>
              <a:t>kebencian</a:t>
            </a:r>
            <a:r>
              <a:rPr lang="en-US" sz="1700" dirty="0"/>
              <a:t> yang </a:t>
            </a:r>
            <a:r>
              <a:rPr lang="en-US" sz="1700" dirty="0" err="1"/>
              <a:t>langsung</a:t>
            </a:r>
            <a:r>
              <a:rPr lang="en-US" sz="1700" dirty="0"/>
              <a:t> </a:t>
            </a:r>
            <a:r>
              <a:rPr lang="en-US" sz="1700" dirty="0" err="1"/>
              <a:t>atau</a:t>
            </a:r>
            <a:r>
              <a:rPr lang="en-US" sz="1700" dirty="0"/>
              <a:t> </a:t>
            </a:r>
            <a:r>
              <a:rPr lang="en-US" sz="1700" dirty="0" err="1"/>
              <a:t>tidak</a:t>
            </a:r>
            <a:r>
              <a:rPr lang="en-US" sz="1700" dirty="0"/>
              <a:t> </a:t>
            </a:r>
            <a:r>
              <a:rPr lang="en-US" sz="1700" dirty="0" err="1"/>
              <a:t>langsung</a:t>
            </a:r>
            <a:r>
              <a:rPr lang="en-US" sz="1700" dirty="0"/>
              <a:t> </a:t>
            </a:r>
            <a:r>
              <a:rPr lang="en-US" sz="1700" dirty="0" err="1"/>
              <a:t>terhadap</a:t>
            </a:r>
            <a:r>
              <a:rPr lang="en-US" sz="1700" dirty="0"/>
              <a:t> </a:t>
            </a:r>
            <a:r>
              <a:rPr lang="en-US" sz="1700" dirty="0" err="1"/>
              <a:t>seseorang</a:t>
            </a:r>
            <a:r>
              <a:rPr lang="en-US" sz="1700" dirty="0"/>
              <a:t> </a:t>
            </a:r>
            <a:r>
              <a:rPr lang="en-US" sz="1700" dirty="0" err="1"/>
              <a:t>atau</a:t>
            </a:r>
            <a:r>
              <a:rPr lang="en-US" sz="1700" dirty="0"/>
              <a:t> </a:t>
            </a:r>
            <a:r>
              <a:rPr lang="en-US" sz="1700" dirty="0" err="1"/>
              <a:t>kelompok</a:t>
            </a:r>
            <a:r>
              <a:rPr lang="en-US" sz="1700" dirty="0"/>
              <a:t> yang </a:t>
            </a:r>
            <a:r>
              <a:rPr lang="en-US" sz="1700" dirty="0" err="1"/>
              <a:t>mengandung</a:t>
            </a:r>
            <a:r>
              <a:rPr lang="en-US" sz="1700" dirty="0"/>
              <a:t> </a:t>
            </a:r>
            <a:r>
              <a:rPr lang="en-US" sz="1700" dirty="0" err="1"/>
              <a:t>kebencian</a:t>
            </a:r>
            <a:r>
              <a:rPr lang="en-US" sz="1700" dirty="0"/>
              <a:t> </a:t>
            </a:r>
            <a:r>
              <a:rPr lang="en-US" sz="1700" dirty="0" err="1"/>
              <a:t>terhadap</a:t>
            </a:r>
            <a:r>
              <a:rPr lang="en-US" sz="1700" dirty="0"/>
              <a:t> </a:t>
            </a:r>
            <a:r>
              <a:rPr lang="en-US" sz="1700" dirty="0" err="1"/>
              <a:t>suatu</a:t>
            </a:r>
            <a:r>
              <a:rPr lang="en-US" sz="1700" dirty="0"/>
              <a:t> </a:t>
            </a:r>
            <a:r>
              <a:rPr lang="en-US" sz="1700" dirty="0" err="1"/>
              <a:t>kelompok</a:t>
            </a:r>
            <a:r>
              <a:rPr lang="en-US" sz="1700" dirty="0"/>
              <a:t>. </a:t>
            </a:r>
            <a:r>
              <a:rPr lang="en-US" sz="1700" dirty="0" err="1"/>
              <a:t>Golongan</a:t>
            </a:r>
            <a:r>
              <a:rPr lang="en-US" sz="1700" dirty="0"/>
              <a:t> yang </a:t>
            </a:r>
            <a:r>
              <a:rPr lang="en-US" sz="1700" dirty="0" err="1"/>
              <a:t>sering</a:t>
            </a:r>
            <a:r>
              <a:rPr lang="en-US" sz="1700" dirty="0"/>
              <a:t> </a:t>
            </a:r>
            <a:r>
              <a:rPr lang="en-US" sz="1700" dirty="0" err="1"/>
              <a:t>digunakan</a:t>
            </a:r>
            <a:r>
              <a:rPr lang="en-US" sz="1700" dirty="0"/>
              <a:t> </a:t>
            </a:r>
            <a:r>
              <a:rPr lang="en-US" sz="1700" dirty="0" err="1"/>
              <a:t>dalam</a:t>
            </a:r>
            <a:r>
              <a:rPr lang="en-US" sz="1700" dirty="0"/>
              <a:t> hate speech </a:t>
            </a:r>
            <a:r>
              <a:rPr lang="en-US" sz="1700" dirty="0" err="1"/>
              <a:t>yaitu</a:t>
            </a:r>
            <a:r>
              <a:rPr lang="en-US" sz="1700" dirty="0"/>
              <a:t> </a:t>
            </a:r>
            <a:r>
              <a:rPr lang="en-US" sz="1700" dirty="0" err="1"/>
              <a:t>etnis</a:t>
            </a:r>
            <a:r>
              <a:rPr lang="en-US" sz="1700" dirty="0"/>
              <a:t>, agama, </a:t>
            </a:r>
            <a:r>
              <a:rPr lang="en-US" sz="1700" dirty="0" err="1"/>
              <a:t>disabilitas</a:t>
            </a:r>
            <a:r>
              <a:rPr lang="en-US" sz="1700" dirty="0"/>
              <a:t>, gender dan </a:t>
            </a:r>
            <a:r>
              <a:rPr lang="en-US" sz="1700" dirty="0" err="1"/>
              <a:t>orientasi</a:t>
            </a:r>
            <a:r>
              <a:rPr lang="en-US" sz="1700" dirty="0"/>
              <a:t> </a:t>
            </a:r>
            <a:r>
              <a:rPr lang="en-US" sz="1700" dirty="0" err="1"/>
              <a:t>seksual</a:t>
            </a:r>
            <a:r>
              <a:rPr lang="en-US" sz="1700" dirty="0"/>
              <a:t>. Hate Speech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adalah</a:t>
            </a:r>
            <a:r>
              <a:rPr lang="en-US" sz="1700" dirty="0"/>
              <a:t> Tindakan </a:t>
            </a:r>
            <a:r>
              <a:rPr lang="en-US" sz="1700" dirty="0" err="1"/>
              <a:t>atau</a:t>
            </a:r>
            <a:r>
              <a:rPr lang="en-US" sz="1700" dirty="0"/>
              <a:t> </a:t>
            </a:r>
            <a:r>
              <a:rPr lang="en-US" sz="1700" dirty="0" err="1"/>
              <a:t>perilaku</a:t>
            </a:r>
            <a:r>
              <a:rPr lang="en-US" sz="1700" dirty="0"/>
              <a:t> yang </a:t>
            </a:r>
            <a:r>
              <a:rPr lang="en-US" sz="1700" dirty="0" err="1"/>
              <a:t>berbahaya</a:t>
            </a:r>
            <a:r>
              <a:rPr lang="en-US" sz="1700" dirty="0"/>
              <a:t> yang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menimbulkan</a:t>
            </a:r>
            <a:r>
              <a:rPr lang="en-US" sz="1700" dirty="0"/>
              <a:t> </a:t>
            </a:r>
            <a:r>
              <a:rPr lang="en-US" sz="1700" dirty="0" err="1"/>
              <a:t>dampak</a:t>
            </a:r>
            <a:r>
              <a:rPr lang="en-US" sz="1700" dirty="0"/>
              <a:t> negative </a:t>
            </a:r>
            <a:r>
              <a:rPr lang="en-US" sz="1700" dirty="0" err="1"/>
              <a:t>seperti</a:t>
            </a:r>
            <a:r>
              <a:rPr lang="en-US" sz="1700" dirty="0"/>
              <a:t> </a:t>
            </a:r>
            <a:r>
              <a:rPr lang="en-US" sz="1700" dirty="0" err="1"/>
              <a:t>diskriminasi</a:t>
            </a:r>
            <a:r>
              <a:rPr lang="en-US" sz="1700" dirty="0"/>
              <a:t>, </a:t>
            </a:r>
            <a:r>
              <a:rPr lang="en-US" sz="1700" dirty="0" err="1"/>
              <a:t>konfilk</a:t>
            </a:r>
            <a:r>
              <a:rPr lang="en-US" sz="1700" dirty="0"/>
              <a:t> </a:t>
            </a:r>
            <a:r>
              <a:rPr lang="en-US" sz="1700" dirty="0" err="1"/>
              <a:t>sosial</a:t>
            </a:r>
            <a:r>
              <a:rPr lang="en-US" sz="1700" dirty="0"/>
              <a:t>. </a:t>
            </a:r>
            <a:r>
              <a:rPr lang="en-US" sz="1700" dirty="0" err="1"/>
              <a:t>Berangkat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fakta</a:t>
            </a:r>
            <a:r>
              <a:rPr lang="en-US" sz="1700" dirty="0"/>
              <a:t> </a:t>
            </a:r>
            <a:r>
              <a:rPr lang="en-US" sz="1700" dirty="0" err="1"/>
              <a:t>diatas</a:t>
            </a:r>
            <a:r>
              <a:rPr lang="en-US" sz="1700" dirty="0"/>
              <a:t>, </a:t>
            </a:r>
            <a:r>
              <a:rPr lang="en-US" sz="1700" dirty="0" err="1"/>
              <a:t>ada</a:t>
            </a:r>
            <a:r>
              <a:rPr lang="en-US" sz="1700" dirty="0"/>
              <a:t> </a:t>
            </a:r>
            <a:r>
              <a:rPr lang="en-US" sz="1700" dirty="0" err="1"/>
              <a:t>kecenderungan</a:t>
            </a:r>
            <a:r>
              <a:rPr lang="en-US" sz="1700" dirty="0"/>
              <a:t> </a:t>
            </a:r>
            <a:r>
              <a:rPr lang="en-US" sz="1700" dirty="0" err="1"/>
              <a:t>pengguna</a:t>
            </a:r>
            <a:r>
              <a:rPr lang="en-US" sz="1700" dirty="0"/>
              <a:t> </a:t>
            </a:r>
            <a:r>
              <a:rPr lang="en-US" sz="1700" dirty="0" err="1"/>
              <a:t>melakukan</a:t>
            </a:r>
            <a:r>
              <a:rPr lang="en-US" sz="1700" dirty="0"/>
              <a:t> Hate Speech di media </a:t>
            </a:r>
            <a:r>
              <a:rPr lang="en-US" sz="1700" dirty="0" err="1"/>
              <a:t>sosial</a:t>
            </a:r>
            <a:r>
              <a:rPr lang="en-US" sz="1700" dirty="0"/>
              <a:t>. </a:t>
            </a:r>
            <a:r>
              <a:rPr lang="en-US" sz="1700" dirty="0" err="1"/>
              <a:t>Mengetahui</a:t>
            </a:r>
            <a:r>
              <a:rPr lang="en-US" sz="1700" dirty="0"/>
              <a:t> </a:t>
            </a:r>
            <a:r>
              <a:rPr lang="en-US" sz="1700" dirty="0" err="1"/>
              <a:t>lebih</a:t>
            </a:r>
            <a:r>
              <a:rPr lang="en-US" sz="1700" dirty="0"/>
              <a:t> detail hate speech </a:t>
            </a:r>
            <a:r>
              <a:rPr lang="en-US" sz="1700" dirty="0" err="1"/>
              <a:t>dari</a:t>
            </a:r>
            <a:r>
              <a:rPr lang="en-US" sz="1700" dirty="0"/>
              <a:t> netizen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mengenali</a:t>
            </a:r>
            <a:r>
              <a:rPr lang="en-US" sz="1700" dirty="0"/>
              <a:t> </a:t>
            </a:r>
            <a:r>
              <a:rPr lang="en-US" sz="1700" dirty="0" err="1"/>
              <a:t>bagaimana</a:t>
            </a:r>
            <a:r>
              <a:rPr lang="en-US" sz="1700" dirty="0"/>
              <a:t> </a:t>
            </a:r>
            <a:r>
              <a:rPr lang="en-US" sz="1700" dirty="0" err="1"/>
              <a:t>pola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komentar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netizen </a:t>
            </a:r>
            <a:r>
              <a:rPr lang="en-US" sz="1700" dirty="0" err="1"/>
              <a:t>apakah</a:t>
            </a:r>
            <a:r>
              <a:rPr lang="en-US" sz="1700" dirty="0"/>
              <a:t> </a:t>
            </a:r>
            <a:r>
              <a:rPr lang="en-US" sz="1700" dirty="0" err="1"/>
              <a:t>termasuk</a:t>
            </a:r>
            <a:r>
              <a:rPr lang="en-US" sz="1700" dirty="0"/>
              <a:t> negative </a:t>
            </a:r>
            <a:r>
              <a:rPr lang="en-US" sz="1700" dirty="0" err="1"/>
              <a:t>atau</a:t>
            </a:r>
            <a:r>
              <a:rPr lang="en-US" sz="1700" dirty="0"/>
              <a:t> positive. </a:t>
            </a:r>
            <a:r>
              <a:rPr lang="en-US" sz="1700" dirty="0" err="1"/>
              <a:t>Olehkarena</a:t>
            </a:r>
            <a:r>
              <a:rPr lang="en-US" sz="1700" dirty="0"/>
              <a:t> </a:t>
            </a:r>
            <a:r>
              <a:rPr lang="en-US" sz="1700" dirty="0" err="1"/>
              <a:t>itu</a:t>
            </a:r>
            <a:r>
              <a:rPr lang="en-US" sz="1700" dirty="0"/>
              <a:t>, </a:t>
            </a:r>
            <a:r>
              <a:rPr lang="en-US" sz="1700" dirty="0" err="1"/>
              <a:t>penelitian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bertujuan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menganalisa</a:t>
            </a:r>
            <a:r>
              <a:rPr lang="en-US" sz="1700" dirty="0"/>
              <a:t> </a:t>
            </a:r>
            <a:r>
              <a:rPr lang="en-US" sz="1700" dirty="0" err="1"/>
              <a:t>panjang</a:t>
            </a:r>
            <a:r>
              <a:rPr lang="en-US" sz="1700" dirty="0"/>
              <a:t> kata, </a:t>
            </a:r>
            <a:r>
              <a:rPr lang="en-US" sz="1700" dirty="0" err="1"/>
              <a:t>panjang</a:t>
            </a:r>
            <a:r>
              <a:rPr lang="en-US" sz="1700" dirty="0"/>
              <a:t> </a:t>
            </a:r>
            <a:r>
              <a:rPr lang="en-US" sz="1700" dirty="0" err="1"/>
              <a:t>karakter</a:t>
            </a:r>
            <a:r>
              <a:rPr lang="en-US" sz="1700" dirty="0"/>
              <a:t>, kata yang </a:t>
            </a:r>
            <a:r>
              <a:rPr lang="en-US" sz="1700" dirty="0" err="1"/>
              <a:t>sering</a:t>
            </a:r>
            <a:r>
              <a:rPr lang="en-US" sz="1700" dirty="0"/>
              <a:t> </a:t>
            </a:r>
            <a:r>
              <a:rPr lang="en-US" sz="1700" dirty="0" err="1"/>
              <a:t>digunakan</a:t>
            </a:r>
            <a:r>
              <a:rPr lang="en-US" sz="1700" dirty="0"/>
              <a:t> </a:t>
            </a:r>
            <a:r>
              <a:rPr lang="en-US" sz="1700" dirty="0" err="1"/>
              <a:t>dalam</a:t>
            </a:r>
            <a:r>
              <a:rPr lang="en-US" sz="1700" dirty="0"/>
              <a:t> hate speech dan </a:t>
            </a:r>
            <a:r>
              <a:rPr lang="en-US" sz="1700" dirty="0" err="1"/>
              <a:t>mengetahui</a:t>
            </a:r>
            <a:r>
              <a:rPr lang="en-US" sz="1700" dirty="0"/>
              <a:t> label yang </a:t>
            </a:r>
            <a:r>
              <a:rPr lang="en-US" sz="1700" dirty="0" err="1"/>
              <a:t>termasuk</a:t>
            </a:r>
            <a:r>
              <a:rPr lang="en-US" sz="1700" dirty="0"/>
              <a:t> negative </a:t>
            </a:r>
            <a:r>
              <a:rPr lang="en-US" sz="1700" dirty="0" err="1"/>
              <a:t>atau</a:t>
            </a:r>
            <a:r>
              <a:rPr lang="en-US" sz="1700" dirty="0"/>
              <a:t> positive. </a:t>
            </a:r>
            <a:r>
              <a:rPr lang="en-US" sz="1700" dirty="0" err="1"/>
              <a:t>Harapannya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hasil</a:t>
            </a:r>
            <a:r>
              <a:rPr lang="en-US" sz="1700" dirty="0"/>
              <a:t> </a:t>
            </a:r>
            <a:r>
              <a:rPr lang="en-US" sz="1700" dirty="0" err="1"/>
              <a:t>analisa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adalah</a:t>
            </a:r>
            <a:r>
              <a:rPr lang="en-US" sz="1700" dirty="0"/>
              <a:t> </a:t>
            </a:r>
            <a:r>
              <a:rPr lang="en-US" sz="1700" dirty="0" err="1"/>
              <a:t>hasil</a:t>
            </a:r>
            <a:r>
              <a:rPr lang="en-US" sz="1700" dirty="0"/>
              <a:t> yang </a:t>
            </a:r>
            <a:r>
              <a:rPr lang="en-US" sz="1700" dirty="0" err="1"/>
              <a:t>telah</a:t>
            </a:r>
            <a:r>
              <a:rPr lang="en-US" sz="1700" dirty="0"/>
              <a:t> </a:t>
            </a:r>
            <a:r>
              <a:rPr lang="en-US" sz="1700" dirty="0" err="1"/>
              <a:t>dilakukan</a:t>
            </a:r>
            <a:r>
              <a:rPr lang="en-US" sz="1700" dirty="0"/>
              <a:t>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menjadi</a:t>
            </a:r>
            <a:r>
              <a:rPr lang="en-US" sz="1700" dirty="0"/>
              <a:t> </a:t>
            </a:r>
            <a:r>
              <a:rPr lang="en-US" sz="1700" dirty="0" err="1"/>
              <a:t>pertimbangan</a:t>
            </a:r>
            <a:r>
              <a:rPr lang="en-US" sz="1700" dirty="0"/>
              <a:t> </a:t>
            </a:r>
            <a:r>
              <a:rPr lang="en-US" sz="1700" dirty="0" err="1"/>
              <a:t>pihak</a:t>
            </a:r>
            <a:r>
              <a:rPr lang="en-US" sz="1700" dirty="0"/>
              <a:t> </a:t>
            </a:r>
            <a:r>
              <a:rPr lang="en-US" sz="1700" dirty="0" err="1"/>
              <a:t>kedepannya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86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2D86-3131-4862-08AC-73F9ECC1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BED1-C67B-21E2-7831-54FEC34F4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7147"/>
            <a:ext cx="8915400" cy="45367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err="1"/>
              <a:t>Metode</a:t>
            </a:r>
            <a:r>
              <a:rPr lang="en-US" sz="1700" dirty="0"/>
              <a:t> </a:t>
            </a:r>
            <a:r>
              <a:rPr lang="en-US" sz="1700" dirty="0" err="1"/>
              <a:t>Penelitian</a:t>
            </a:r>
            <a:r>
              <a:rPr lang="en-US" sz="1700" dirty="0"/>
              <a:t> yang </a:t>
            </a:r>
            <a:r>
              <a:rPr lang="en-US" sz="1700" dirty="0" err="1"/>
              <a:t>digunakan</a:t>
            </a:r>
            <a:r>
              <a:rPr lang="en-US" sz="1700" dirty="0"/>
              <a:t> pada Analisa kali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yaitu</a:t>
            </a:r>
            <a:r>
              <a:rPr lang="en-US" sz="1700" dirty="0"/>
              <a:t>:</a:t>
            </a:r>
          </a:p>
          <a:p>
            <a:r>
              <a:rPr lang="en-US" sz="1700" dirty="0" err="1"/>
              <a:t>Deskripsi</a:t>
            </a:r>
            <a:r>
              <a:rPr lang="en-US" sz="1700" dirty="0"/>
              <a:t> Data</a:t>
            </a:r>
          </a:p>
          <a:p>
            <a:pPr marL="0" indent="0">
              <a:buNone/>
            </a:pPr>
            <a:r>
              <a:rPr lang="en-US" sz="1700" dirty="0"/>
              <a:t>Data yang </a:t>
            </a:r>
            <a:r>
              <a:rPr lang="en-US" sz="1700" dirty="0" err="1"/>
              <a:t>digunakan</a:t>
            </a:r>
            <a:r>
              <a:rPr lang="en-US" sz="1700" dirty="0"/>
              <a:t> </a:t>
            </a:r>
            <a:r>
              <a:rPr lang="en-US" sz="1700" dirty="0" err="1"/>
              <a:t>dalam</a:t>
            </a:r>
            <a:r>
              <a:rPr lang="en-US" sz="1700" dirty="0"/>
              <a:t> Analisa </a:t>
            </a:r>
            <a:r>
              <a:rPr lang="en-US" sz="1700" i="0" dirty="0">
                <a:solidFill>
                  <a:srgbClr val="202124"/>
                </a:solidFill>
                <a:effectLst/>
                <a:latin typeface="Century Gothic (Headings)"/>
              </a:rPr>
              <a:t>Indonesian Abusive and Hate Speech Twitter Text </a:t>
            </a:r>
            <a:r>
              <a:rPr lang="en-US" sz="1700" i="0" dirty="0" err="1">
                <a:solidFill>
                  <a:srgbClr val="202124"/>
                </a:solidFill>
                <a:effectLst/>
                <a:latin typeface="Century Gothic (Headings)"/>
              </a:rPr>
              <a:t>yaitu</a:t>
            </a:r>
            <a:r>
              <a:rPr lang="en-US" sz="1700" i="0" dirty="0">
                <a:solidFill>
                  <a:srgbClr val="202124"/>
                </a:solidFill>
                <a:effectLst/>
                <a:latin typeface="Century Gothic (Headings)"/>
              </a:rPr>
              <a:t> </a:t>
            </a:r>
            <a:r>
              <a:rPr lang="en-US" sz="1700" i="0" dirty="0" err="1">
                <a:solidFill>
                  <a:srgbClr val="202124"/>
                </a:solidFill>
                <a:effectLst/>
                <a:latin typeface="Century Gothic (Headings)"/>
              </a:rPr>
              <a:t>dengan</a:t>
            </a:r>
            <a:r>
              <a:rPr lang="en-US" sz="1700" i="0" dirty="0">
                <a:solidFill>
                  <a:srgbClr val="202124"/>
                </a:solidFill>
                <a:effectLst/>
                <a:latin typeface="Century Gothic (Headings)"/>
              </a:rPr>
              <a:t> </a:t>
            </a:r>
            <a:r>
              <a:rPr lang="en-US" sz="1700" i="0" dirty="0" err="1">
                <a:solidFill>
                  <a:srgbClr val="202124"/>
                </a:solidFill>
                <a:effectLst/>
                <a:latin typeface="Century Gothic (Headings)"/>
              </a:rPr>
              <a:t>menggunakan</a:t>
            </a:r>
            <a:r>
              <a:rPr lang="en-US" sz="1700" i="0" dirty="0">
                <a:solidFill>
                  <a:srgbClr val="202124"/>
                </a:solidFill>
                <a:effectLst/>
                <a:latin typeface="Century Gothic (Headings)"/>
              </a:rPr>
              <a:t> data Kaggle yang </a:t>
            </a:r>
            <a:r>
              <a:rPr lang="en-US" sz="1700" i="0" dirty="0" err="1">
                <a:solidFill>
                  <a:srgbClr val="202124"/>
                </a:solidFill>
                <a:effectLst/>
                <a:latin typeface="Century Gothic (Headings)"/>
              </a:rPr>
              <a:t>sudah</a:t>
            </a:r>
            <a:r>
              <a:rPr lang="en-US" sz="1700" i="0" dirty="0">
                <a:solidFill>
                  <a:srgbClr val="202124"/>
                </a:solidFill>
                <a:effectLst/>
                <a:latin typeface="Century Gothic (Headings)"/>
              </a:rPr>
              <a:t> </a:t>
            </a:r>
            <a:r>
              <a:rPr lang="en-US" sz="1700" i="0" dirty="0" err="1">
                <a:solidFill>
                  <a:srgbClr val="202124"/>
                </a:solidFill>
                <a:effectLst/>
                <a:latin typeface="Century Gothic (Headings)"/>
              </a:rPr>
              <a:t>dipublikasikan</a:t>
            </a:r>
            <a:r>
              <a:rPr lang="en-US" sz="1700" dirty="0"/>
              <a:t> </a:t>
            </a:r>
          </a:p>
          <a:p>
            <a:r>
              <a:rPr lang="en-US" sz="1700" dirty="0" err="1"/>
              <a:t>Metode</a:t>
            </a:r>
            <a:r>
              <a:rPr lang="en-US" sz="1700" dirty="0"/>
              <a:t> </a:t>
            </a:r>
            <a:r>
              <a:rPr lang="en-US" sz="1700" dirty="0" err="1"/>
              <a:t>Analisis</a:t>
            </a:r>
            <a:r>
              <a:rPr lang="en-US" sz="1700" dirty="0"/>
              <a:t> Data</a:t>
            </a:r>
          </a:p>
          <a:p>
            <a:pPr marL="0" indent="0">
              <a:buNone/>
            </a:pPr>
            <a:r>
              <a:rPr lang="en-US" sz="1700" dirty="0" err="1"/>
              <a:t>Metode</a:t>
            </a:r>
            <a:r>
              <a:rPr lang="en-US" sz="1700" dirty="0"/>
              <a:t> </a:t>
            </a:r>
            <a:r>
              <a:rPr lang="en-US" sz="1700" dirty="0" err="1"/>
              <a:t>Analisis</a:t>
            </a:r>
            <a:r>
              <a:rPr lang="en-US" sz="1700" dirty="0"/>
              <a:t> Data </a:t>
            </a:r>
            <a:r>
              <a:rPr lang="en-US" sz="1700" dirty="0" err="1"/>
              <a:t>dalam</a:t>
            </a:r>
            <a:r>
              <a:rPr lang="en-US" sz="1700" dirty="0"/>
              <a:t> Analisa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menggunakan</a:t>
            </a:r>
            <a:r>
              <a:rPr lang="en-US" sz="1700" dirty="0"/>
              <a:t> descriptive </a:t>
            </a:r>
            <a:r>
              <a:rPr lang="en-US" sz="1700" dirty="0" err="1"/>
              <a:t>analystics</a:t>
            </a:r>
            <a:r>
              <a:rPr lang="en-US" sz="1700" dirty="0"/>
              <a:t>, </a:t>
            </a:r>
            <a:r>
              <a:rPr lang="en-US" sz="1700" dirty="0" err="1"/>
              <a:t>karena</a:t>
            </a:r>
            <a:r>
              <a:rPr lang="en-US" sz="1700" dirty="0"/>
              <a:t> </a:t>
            </a:r>
            <a:r>
              <a:rPr lang="en-US" sz="1700" dirty="0" err="1"/>
              <a:t>tujuan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analisa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adalah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mendeskripsikan</a:t>
            </a:r>
            <a:r>
              <a:rPr lang="en-US" sz="1700" dirty="0"/>
              <a:t> </a:t>
            </a:r>
            <a:r>
              <a:rPr lang="en-US" sz="1700" dirty="0" err="1"/>
              <a:t>pola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data yang </a:t>
            </a:r>
            <a:r>
              <a:rPr lang="en-US" sz="1700" dirty="0" err="1"/>
              <a:t>digunakan</a:t>
            </a:r>
            <a:r>
              <a:rPr lang="en-US" sz="1700" dirty="0"/>
              <a:t>. </a:t>
            </a:r>
            <a:r>
              <a:rPr lang="en-US" sz="1700" dirty="0" err="1"/>
              <a:t>Jenis</a:t>
            </a:r>
            <a:r>
              <a:rPr lang="en-US" sz="1700" dirty="0"/>
              <a:t> </a:t>
            </a:r>
            <a:r>
              <a:rPr lang="en-US" sz="1700" dirty="0" err="1"/>
              <a:t>analisa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cocok</a:t>
            </a:r>
            <a:r>
              <a:rPr lang="en-US" sz="1700" dirty="0"/>
              <a:t> </a:t>
            </a:r>
            <a:r>
              <a:rPr lang="en-US" sz="1700" dirty="0" err="1"/>
              <a:t>karena</a:t>
            </a:r>
            <a:r>
              <a:rPr lang="en-US" sz="1700" dirty="0"/>
              <a:t> </a:t>
            </a:r>
            <a:r>
              <a:rPr lang="en-US" sz="1700" dirty="0" err="1"/>
              <a:t>berfokus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mencari</a:t>
            </a:r>
            <a:r>
              <a:rPr lang="en-US" sz="1700" dirty="0"/>
              <a:t> </a:t>
            </a:r>
            <a:r>
              <a:rPr lang="en-US" sz="1700" dirty="0" err="1"/>
              <a:t>tahu</a:t>
            </a:r>
            <a:r>
              <a:rPr lang="en-US" sz="1700" dirty="0"/>
              <a:t> </a:t>
            </a:r>
            <a:r>
              <a:rPr lang="en-US" sz="1700" dirty="0" err="1"/>
              <a:t>kondisi</a:t>
            </a:r>
            <a:r>
              <a:rPr lang="en-US" sz="1700" dirty="0"/>
              <a:t> data </a:t>
            </a:r>
            <a:r>
              <a:rPr lang="en-US" sz="1700" dirty="0" err="1"/>
              <a:t>dalam</a:t>
            </a:r>
            <a:r>
              <a:rPr lang="en-US" sz="1700" dirty="0"/>
              <a:t> </a:t>
            </a:r>
            <a:r>
              <a:rPr lang="en-US" sz="1700" dirty="0" err="1"/>
              <a:t>mempelajari</a:t>
            </a:r>
            <a:r>
              <a:rPr lang="en-US" sz="1700" dirty="0"/>
              <a:t> </a:t>
            </a:r>
            <a:r>
              <a:rPr lang="en-US" sz="1700" dirty="0" err="1"/>
              <a:t>pola</a:t>
            </a:r>
            <a:r>
              <a:rPr lang="en-US" sz="1700" dirty="0"/>
              <a:t> </a:t>
            </a:r>
            <a:r>
              <a:rPr lang="en-US" sz="1700" dirty="0" err="1"/>
              <a:t>suatu</a:t>
            </a:r>
            <a:r>
              <a:rPr lang="en-US" sz="1700" dirty="0"/>
              <a:t> data.</a:t>
            </a:r>
          </a:p>
          <a:p>
            <a:r>
              <a:rPr lang="en-US" sz="1700" dirty="0" err="1"/>
              <a:t>Metode</a:t>
            </a:r>
            <a:r>
              <a:rPr lang="en-US" sz="1700" dirty="0"/>
              <a:t> </a:t>
            </a:r>
            <a:r>
              <a:rPr lang="en-US" sz="1700" dirty="0" err="1"/>
              <a:t>Visualisasi</a:t>
            </a:r>
            <a:endParaRPr lang="en-US" sz="1700" dirty="0"/>
          </a:p>
          <a:p>
            <a:pPr marL="0" indent="0" algn="just">
              <a:buNone/>
            </a:pPr>
            <a:r>
              <a:rPr lang="en-US" sz="1700" dirty="0"/>
              <a:t>Analisa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diproses</a:t>
            </a:r>
            <a:r>
              <a:rPr lang="en-US" sz="1700" dirty="0"/>
              <a:t> </a:t>
            </a:r>
            <a:r>
              <a:rPr lang="en-US" sz="1700" dirty="0" err="1"/>
              <a:t>berdasarkan</a:t>
            </a:r>
            <a:r>
              <a:rPr lang="en-US" sz="1700" dirty="0"/>
              <a:t> 1 variable dan 2 variable. </a:t>
            </a:r>
            <a:r>
              <a:rPr lang="en-US" sz="1700" dirty="0" err="1"/>
              <a:t>Dalam</a:t>
            </a:r>
            <a:r>
              <a:rPr lang="en-US" sz="1700" dirty="0"/>
              <a:t> proses </a:t>
            </a:r>
            <a:r>
              <a:rPr lang="en-US" sz="1700" dirty="0" err="1"/>
              <a:t>analisa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yang </a:t>
            </a:r>
            <a:r>
              <a:rPr lang="en-US" sz="1700" dirty="0" err="1"/>
              <a:t>digunakan</a:t>
            </a:r>
            <a:r>
              <a:rPr lang="en-US" sz="1700" dirty="0"/>
              <a:t> </a:t>
            </a:r>
            <a:r>
              <a:rPr lang="en-US" sz="1700" dirty="0" err="1"/>
              <a:t>yaitu</a:t>
            </a:r>
            <a:r>
              <a:rPr lang="en-US" sz="1700" dirty="0"/>
              <a:t> descriptive statistic dan </a:t>
            </a:r>
            <a:r>
              <a:rPr lang="en-US" sz="1700" dirty="0" err="1"/>
              <a:t>visualisasi</a:t>
            </a:r>
            <a:r>
              <a:rPr lang="en-US" sz="1700" dirty="0"/>
              <a:t>. Analisa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digunakan</a:t>
            </a:r>
            <a:r>
              <a:rPr lang="en-US" sz="1700" dirty="0"/>
              <a:t> descriptive static </a:t>
            </a:r>
            <a:r>
              <a:rPr lang="en-US" sz="1700" dirty="0" err="1"/>
              <a:t>dikarenakan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mencari</a:t>
            </a:r>
            <a:r>
              <a:rPr lang="en-US" sz="1700" dirty="0"/>
              <a:t> </a:t>
            </a:r>
            <a:r>
              <a:rPr lang="en-US" sz="1700" dirty="0" err="1"/>
              <a:t>tahu</a:t>
            </a:r>
            <a:r>
              <a:rPr lang="en-US" sz="1700" dirty="0"/>
              <a:t> </a:t>
            </a:r>
            <a:r>
              <a:rPr lang="en-US" sz="1700" dirty="0" err="1"/>
              <a:t>persebaran</a:t>
            </a:r>
            <a:r>
              <a:rPr lang="en-US" sz="1700" dirty="0"/>
              <a:t> </a:t>
            </a:r>
            <a:r>
              <a:rPr lang="en-US" sz="1700" dirty="0" err="1"/>
              <a:t>secara</a:t>
            </a:r>
            <a:r>
              <a:rPr lang="en-US" sz="1700" dirty="0"/>
              <a:t> </a:t>
            </a:r>
            <a:r>
              <a:rPr lang="en-US" sz="1700" dirty="0" err="1"/>
              <a:t>angka</a:t>
            </a:r>
            <a:r>
              <a:rPr lang="en-US" sz="1700" dirty="0"/>
              <a:t>, </a:t>
            </a:r>
            <a:r>
              <a:rPr lang="en-US" sz="1700" dirty="0" err="1"/>
              <a:t>sedangkan</a:t>
            </a:r>
            <a:r>
              <a:rPr lang="en-US" sz="1700" dirty="0"/>
              <a:t> </a:t>
            </a:r>
            <a:r>
              <a:rPr lang="en-US" sz="1700" dirty="0" err="1"/>
              <a:t>visualisasi</a:t>
            </a:r>
            <a:r>
              <a:rPr lang="en-US" sz="1700" dirty="0"/>
              <a:t> </a:t>
            </a:r>
            <a:r>
              <a:rPr lang="en-US" sz="1700" dirty="0" err="1"/>
              <a:t>dipakai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mencari</a:t>
            </a:r>
            <a:r>
              <a:rPr lang="en-US" sz="1700" dirty="0"/>
              <a:t> </a:t>
            </a:r>
            <a:r>
              <a:rPr lang="en-US" sz="1700" dirty="0" err="1"/>
              <a:t>tahu</a:t>
            </a:r>
            <a:r>
              <a:rPr lang="en-US" sz="1700" dirty="0"/>
              <a:t> </a:t>
            </a:r>
            <a:r>
              <a:rPr lang="en-US" sz="1700" dirty="0" err="1"/>
              <a:t>persebaran</a:t>
            </a:r>
            <a:r>
              <a:rPr lang="en-US" sz="1700" dirty="0"/>
              <a:t> data </a:t>
            </a:r>
            <a:r>
              <a:rPr lang="en-US" sz="1700" dirty="0" err="1"/>
              <a:t>secara</a:t>
            </a:r>
            <a:r>
              <a:rPr lang="en-US" sz="1700" dirty="0"/>
              <a:t> visual.</a:t>
            </a:r>
          </a:p>
        </p:txBody>
      </p:sp>
    </p:spTree>
    <p:extLst>
      <p:ext uri="{BB962C8B-B14F-4D97-AF65-F5344CB8AC3E}">
        <p14:creationId xmlns:p14="http://schemas.microsoft.com/office/powerpoint/2010/main" val="24905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0604-6D27-C31E-CC17-63232857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dan 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56023-6ED7-38F9-D4C1-E67B2A0B7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sz="1700" dirty="0" err="1"/>
              <a:t>Berdasarkan</a:t>
            </a:r>
            <a:r>
              <a:rPr lang="en-ID" sz="1700" dirty="0"/>
              <a:t> </a:t>
            </a:r>
            <a:r>
              <a:rPr lang="en-ID" sz="1700" dirty="0" err="1"/>
              <a:t>teknik</a:t>
            </a:r>
            <a:r>
              <a:rPr lang="en-ID" sz="1700" dirty="0"/>
              <a:t> </a:t>
            </a:r>
            <a:r>
              <a:rPr lang="en-ID" sz="1700" dirty="0" err="1"/>
              <a:t>analisis</a:t>
            </a:r>
            <a:r>
              <a:rPr lang="en-ID" sz="1700" dirty="0"/>
              <a:t> </a:t>
            </a:r>
            <a:r>
              <a:rPr lang="en-ID" sz="1700" dirty="0" err="1"/>
              <a:t>didapatkan</a:t>
            </a:r>
            <a:r>
              <a:rPr lang="en-ID" sz="1700" dirty="0"/>
              <a:t> </a:t>
            </a:r>
            <a:r>
              <a:rPr lang="en-ID" sz="1700" dirty="0" err="1"/>
              <a:t>kesimpulan</a:t>
            </a:r>
            <a:r>
              <a:rPr lang="en-ID" sz="1700" dirty="0"/>
              <a:t> </a:t>
            </a:r>
            <a:r>
              <a:rPr lang="en-ID" sz="1700" dirty="0" err="1"/>
              <a:t>yaitu</a:t>
            </a:r>
            <a:r>
              <a:rPr lang="en-ID" sz="1700" dirty="0"/>
              <a:t>:</a:t>
            </a:r>
          </a:p>
          <a:p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deskripsi</a:t>
            </a:r>
            <a:r>
              <a:rPr lang="en-ID" sz="1700" dirty="0"/>
              <a:t> </a:t>
            </a:r>
            <a:r>
              <a:rPr lang="en-ID" sz="1700" dirty="0" err="1"/>
              <a:t>statistik</a:t>
            </a:r>
            <a:r>
              <a:rPr lang="en-ID" sz="1700" dirty="0"/>
              <a:t> </a:t>
            </a:r>
            <a:r>
              <a:rPr lang="en-ID" sz="1700" dirty="0" err="1"/>
              <a:t>menunjukkan</a:t>
            </a:r>
            <a:r>
              <a:rPr lang="en-ID" sz="1700" dirty="0"/>
              <a:t> data yang </a:t>
            </a:r>
            <a:r>
              <a:rPr lang="en-ID" sz="1700" dirty="0" err="1"/>
              <a:t>diolah</a:t>
            </a:r>
            <a:r>
              <a:rPr lang="en-ID" sz="1700" dirty="0"/>
              <a:t>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analisa</a:t>
            </a:r>
            <a:r>
              <a:rPr lang="en-ID" sz="1700" dirty="0"/>
              <a:t> </a:t>
            </a:r>
            <a:r>
              <a:rPr lang="en-ID" sz="1700" dirty="0" err="1"/>
              <a:t>ini</a:t>
            </a:r>
            <a:r>
              <a:rPr lang="en-ID" sz="1700" dirty="0"/>
              <a:t> </a:t>
            </a:r>
            <a:r>
              <a:rPr lang="en-ID" sz="1700" dirty="0" err="1"/>
              <a:t>adalah</a:t>
            </a:r>
            <a:r>
              <a:rPr lang="en-ID" sz="1700" dirty="0"/>
              <a:t> punya outlier </a:t>
            </a:r>
            <a:r>
              <a:rPr lang="en-ID" sz="1700" dirty="0" err="1"/>
              <a:t>tapi</a:t>
            </a:r>
            <a:r>
              <a:rPr lang="en-ID" sz="1700" dirty="0"/>
              <a:t> </a:t>
            </a:r>
            <a:r>
              <a:rPr lang="en-ID" sz="1700" dirty="0" err="1"/>
              <a:t>tidak</a:t>
            </a:r>
            <a:r>
              <a:rPr lang="en-ID" sz="1700" dirty="0"/>
              <a:t> </a:t>
            </a:r>
            <a:r>
              <a:rPr lang="en-ID" sz="1700" dirty="0" err="1"/>
              <a:t>begitu</a:t>
            </a:r>
            <a:r>
              <a:rPr lang="en-ID" sz="1700" dirty="0"/>
              <a:t> </a:t>
            </a:r>
            <a:r>
              <a:rPr lang="en-ID" sz="1700" dirty="0" err="1"/>
              <a:t>signifikan</a:t>
            </a:r>
            <a:r>
              <a:rPr lang="en-ID" sz="1700" dirty="0"/>
              <a:t>.</a:t>
            </a:r>
          </a:p>
          <a:p>
            <a:r>
              <a:rPr lang="en-ID" sz="1700" dirty="0"/>
              <a:t>Total </a:t>
            </a:r>
            <a:r>
              <a:rPr lang="en-ID" sz="1700" dirty="0" err="1"/>
              <a:t>karakter</a:t>
            </a:r>
            <a:r>
              <a:rPr lang="en-ID" sz="1700" dirty="0"/>
              <a:t> dan total </a:t>
            </a:r>
            <a:r>
              <a:rPr lang="en-ID" sz="1700" dirty="0" err="1"/>
              <a:t>memiliki</a:t>
            </a:r>
            <a:r>
              <a:rPr lang="en-ID" sz="1700" dirty="0"/>
              <a:t> </a:t>
            </a:r>
            <a:r>
              <a:rPr lang="en-ID" sz="1700" dirty="0" err="1"/>
              <a:t>panjang</a:t>
            </a:r>
            <a:r>
              <a:rPr lang="en-ID" sz="1700" dirty="0"/>
              <a:t> 100-150 </a:t>
            </a:r>
            <a:r>
              <a:rPr lang="en-ID" sz="1700" dirty="0" err="1"/>
              <a:t>karakter</a:t>
            </a:r>
            <a:r>
              <a:rPr lang="en-ID" sz="1700" dirty="0"/>
              <a:t> dan 10-20 kata.</a:t>
            </a:r>
          </a:p>
          <a:p>
            <a:r>
              <a:rPr lang="en-ID" sz="1700" dirty="0"/>
              <a:t>Sentiment </a:t>
            </a:r>
            <a:r>
              <a:rPr lang="en-ID" sz="1700" dirty="0" err="1"/>
              <a:t>terbanyak</a:t>
            </a:r>
            <a:r>
              <a:rPr lang="en-ID" sz="1700" dirty="0"/>
              <a:t> </a:t>
            </a:r>
            <a:r>
              <a:rPr lang="en-ID" sz="1700" dirty="0" err="1"/>
              <a:t>adalah</a:t>
            </a:r>
            <a:r>
              <a:rPr lang="en-ID" sz="1700" dirty="0"/>
              <a:t> sentiment negative dan </a:t>
            </a:r>
            <a:r>
              <a:rPr lang="en-ID" sz="1700" dirty="0" err="1"/>
              <a:t>selanjutnya</a:t>
            </a:r>
            <a:r>
              <a:rPr lang="en-ID" sz="1700" dirty="0"/>
              <a:t> </a:t>
            </a:r>
            <a:r>
              <a:rPr lang="en-ID" sz="1700" dirty="0" err="1"/>
              <a:t>yaitu</a:t>
            </a:r>
            <a:r>
              <a:rPr lang="en-ID" sz="1700" dirty="0"/>
              <a:t> sentiment positive.</a:t>
            </a:r>
          </a:p>
          <a:p>
            <a:r>
              <a:rPr lang="en-ID" sz="1700" dirty="0"/>
              <a:t>Kata yang </a:t>
            </a:r>
            <a:r>
              <a:rPr lang="en-ID" sz="1700" dirty="0" err="1"/>
              <a:t>sering</a:t>
            </a:r>
            <a:r>
              <a:rPr lang="en-ID" sz="1700" dirty="0"/>
              <a:t> </a:t>
            </a:r>
            <a:r>
              <a:rPr lang="en-ID" sz="1700" dirty="0" err="1"/>
              <a:t>muncul</a:t>
            </a:r>
            <a:r>
              <a:rPr lang="en-ID" sz="1700" dirty="0"/>
              <a:t> </a:t>
            </a:r>
            <a:r>
              <a:rPr lang="en-ID" sz="1700" dirty="0" err="1"/>
              <a:t>didalam</a:t>
            </a:r>
            <a:r>
              <a:rPr lang="en-ID" sz="1700" dirty="0"/>
              <a:t> tweet yang </a:t>
            </a:r>
            <a:r>
              <a:rPr lang="en-ID" sz="1700" dirty="0" err="1"/>
              <a:t>sudah</a:t>
            </a:r>
            <a:r>
              <a:rPr lang="en-ID" sz="1700" dirty="0"/>
              <a:t> </a:t>
            </a:r>
            <a:r>
              <a:rPr lang="en-ID" sz="1700" dirty="0" err="1"/>
              <a:t>dicleansing</a:t>
            </a:r>
            <a:r>
              <a:rPr lang="en-ID" sz="1700" dirty="0"/>
              <a:t> </a:t>
            </a:r>
            <a:r>
              <a:rPr lang="en-ID" sz="1700" dirty="0" err="1"/>
              <a:t>yaitu</a:t>
            </a:r>
            <a:r>
              <a:rPr lang="en-ID" sz="1700" dirty="0"/>
              <a:t> “user”, “dan”, “</a:t>
            </a:r>
            <a:r>
              <a:rPr lang="en-ID" sz="1700" dirty="0" err="1"/>
              <a:t>dari</a:t>
            </a:r>
            <a:r>
              <a:rPr lang="en-ID" sz="1700" dirty="0"/>
              <a:t>”, “</a:t>
            </a:r>
            <a:r>
              <a:rPr lang="en-ID" sz="1700" dirty="0" err="1"/>
              <a:t>kan</a:t>
            </a:r>
            <a:r>
              <a:rPr lang="en-ID" sz="1700" dirty="0"/>
              <a:t>”, “ga”, “</a:t>
            </a:r>
            <a:r>
              <a:rPr lang="en-ID" sz="1700" dirty="0" err="1"/>
              <a:t>adalah</a:t>
            </a:r>
            <a:r>
              <a:rPr lang="en-ID" sz="1700" dirty="0"/>
              <a:t>”, “</a:t>
            </a:r>
            <a:r>
              <a:rPr lang="en-ID" sz="1700" dirty="0" err="1"/>
              <a:t>lagi</a:t>
            </a:r>
            <a:r>
              <a:rPr lang="en-ID" sz="1700" dirty="0"/>
              <a:t>”, “</a:t>
            </a:r>
            <a:r>
              <a:rPr lang="en-ID" sz="1700" dirty="0" err="1"/>
              <a:t>untuk</a:t>
            </a:r>
            <a:r>
              <a:rPr lang="en-ID" sz="1700" dirty="0"/>
              <a:t>”, “RT”, “</a:t>
            </a:r>
            <a:r>
              <a:rPr lang="en-ID" sz="1700" dirty="0" err="1"/>
              <a:t>gua</a:t>
            </a:r>
            <a:r>
              <a:rPr lang="en-ID" sz="1700" dirty="0"/>
              <a:t>”, “</a:t>
            </a:r>
            <a:r>
              <a:rPr lang="en-ID" sz="1700" dirty="0" err="1"/>
              <a:t>presiden</a:t>
            </a:r>
            <a:r>
              <a:rPr lang="en-ID" sz="1700" dirty="0"/>
              <a:t>”, “</a:t>
            </a:r>
            <a:r>
              <a:rPr lang="en-ID" sz="1700" dirty="0" err="1"/>
              <a:t>jadi</a:t>
            </a:r>
            <a:r>
              <a:rPr lang="en-ID" sz="1700" dirty="0"/>
              <a:t>”, “</a:t>
            </a:r>
            <a:r>
              <a:rPr lang="en-ID" sz="1700" dirty="0" err="1"/>
              <a:t>itu</a:t>
            </a:r>
            <a:r>
              <a:rPr lang="en-ID" sz="1700" dirty="0"/>
              <a:t>”, “</a:t>
            </a:r>
            <a:r>
              <a:rPr lang="en-ID" sz="1700" dirty="0" err="1"/>
              <a:t>lagi</a:t>
            </a:r>
            <a:r>
              <a:rPr lang="en-ID" sz="1700" dirty="0"/>
              <a:t>”, dan “</a:t>
            </a:r>
            <a:r>
              <a:rPr lang="en-ID" sz="1700" dirty="0" err="1"/>
              <a:t>ke</a:t>
            </a:r>
            <a:r>
              <a:rPr lang="en-ID" sz="1700" dirty="0"/>
              <a:t>”.</a:t>
            </a:r>
          </a:p>
          <a:p>
            <a:r>
              <a:rPr lang="en-ID" sz="1700" dirty="0"/>
              <a:t>Variable </a:t>
            </a:r>
            <a:r>
              <a:rPr lang="en-ID" sz="1700" dirty="0" err="1"/>
              <a:t>total_char</a:t>
            </a:r>
            <a:r>
              <a:rPr lang="en-ID" sz="1700" dirty="0"/>
              <a:t> dan </a:t>
            </a:r>
            <a:r>
              <a:rPr lang="en-ID" sz="1700" dirty="0" err="1"/>
              <a:t>total_word</a:t>
            </a:r>
            <a:r>
              <a:rPr lang="en-ID" sz="1700" dirty="0"/>
              <a:t> </a:t>
            </a:r>
            <a:r>
              <a:rPr lang="en-ID" sz="1700" dirty="0" err="1"/>
              <a:t>memiliki</a:t>
            </a:r>
            <a:r>
              <a:rPr lang="en-ID" sz="1700" dirty="0"/>
              <a:t> </a:t>
            </a:r>
            <a:r>
              <a:rPr lang="en-ID" sz="1700" dirty="0" err="1"/>
              <a:t>korelasi</a:t>
            </a:r>
            <a:r>
              <a:rPr lang="en-ID" sz="1700" dirty="0"/>
              <a:t> positive.</a:t>
            </a:r>
          </a:p>
          <a:p>
            <a:r>
              <a:rPr lang="en-ID" sz="1700" dirty="0"/>
              <a:t>Density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total_word</a:t>
            </a:r>
            <a:r>
              <a:rPr lang="en-ID" sz="1700" dirty="0"/>
              <a:t> </a:t>
            </a:r>
            <a:r>
              <a:rPr lang="en-ID" sz="1700" dirty="0" err="1"/>
              <a:t>yaitu</a:t>
            </a:r>
            <a:r>
              <a:rPr lang="en-ID" sz="1700" dirty="0"/>
              <a:t> 10-30 </a:t>
            </a:r>
            <a:r>
              <a:rPr lang="en-ID" sz="1700" dirty="0" err="1"/>
              <a:t>karakter</a:t>
            </a:r>
            <a:r>
              <a:rPr lang="en-ID" sz="1700" dirty="0"/>
              <a:t>.</a:t>
            </a:r>
          </a:p>
          <a:p>
            <a:r>
              <a:rPr lang="en-ID" sz="1700" dirty="0" err="1"/>
              <a:t>Korelasi</a:t>
            </a:r>
            <a:r>
              <a:rPr lang="en-ID" sz="1700" dirty="0"/>
              <a:t> yang </a:t>
            </a:r>
            <a:r>
              <a:rPr lang="en-ID" sz="1700" dirty="0" err="1"/>
              <a:t>memiliki</a:t>
            </a:r>
            <a:r>
              <a:rPr lang="en-ID" sz="1700" dirty="0"/>
              <a:t> </a:t>
            </a:r>
            <a:r>
              <a:rPr lang="en-ID" sz="1700" dirty="0" err="1"/>
              <a:t>korelasi</a:t>
            </a:r>
            <a:r>
              <a:rPr lang="en-ID" sz="1700" dirty="0"/>
              <a:t> </a:t>
            </a:r>
            <a:r>
              <a:rPr lang="en-ID" sz="1700" dirty="0" err="1"/>
              <a:t>tertinggi</a:t>
            </a:r>
            <a:r>
              <a:rPr lang="en-ID" sz="1700" dirty="0"/>
              <a:t> </a:t>
            </a:r>
            <a:r>
              <a:rPr lang="en-ID" sz="1700" dirty="0" err="1"/>
              <a:t>dalam</a:t>
            </a:r>
            <a:r>
              <a:rPr lang="en-ID" sz="1700" dirty="0"/>
              <a:t> data </a:t>
            </a:r>
            <a:r>
              <a:rPr lang="en-ID" sz="1700" dirty="0" err="1"/>
              <a:t>yaitu</a:t>
            </a:r>
            <a:r>
              <a:rPr lang="en-ID" sz="1700" dirty="0"/>
              <a:t> HS_GROUP </a:t>
            </a:r>
            <a:r>
              <a:rPr lang="en-ID" sz="1700" dirty="0" err="1"/>
              <a:t>dengan</a:t>
            </a:r>
            <a:r>
              <a:rPr lang="en-ID" sz="1700" dirty="0"/>
              <a:t> HS_MODERATE, HS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HS_Weak</a:t>
            </a:r>
            <a:r>
              <a:rPr lang="en-ID" sz="1700" dirty="0"/>
              <a:t> dan HS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HS_Individual</a:t>
            </a:r>
            <a:r>
              <a:rPr lang="en-ID" sz="1700"/>
              <a:t>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048896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296</TotalTime>
  <Words>444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Century Gothic (Headings)</vt:lpstr>
      <vt:lpstr>Wingdings 3</vt:lpstr>
      <vt:lpstr>Wisp</vt:lpstr>
      <vt:lpstr>Analisa Indonesian Abusive and Hate Speech Twitter Text menggunakan Descriptive Analytics</vt:lpstr>
      <vt:lpstr>Pendahuluan</vt:lpstr>
      <vt:lpstr>Metode Penelitian</vt:lpstr>
      <vt:lpstr>Hasil dan 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Indonesian Abusive and Hate Speech Twitter Text </dc:title>
  <dc:creator>User</dc:creator>
  <cp:lastModifiedBy>User</cp:lastModifiedBy>
  <cp:revision>4</cp:revision>
  <dcterms:created xsi:type="dcterms:W3CDTF">2022-12-20T22:56:14Z</dcterms:created>
  <dcterms:modified xsi:type="dcterms:W3CDTF">2022-12-25T05:50:20Z</dcterms:modified>
</cp:coreProperties>
</file>