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8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8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5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6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4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0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6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0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8730-F7C9-4F42-B5B6-CF115D397B1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83C8-9EF9-42A8-9163-7681A873A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7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661" y="1448656"/>
            <a:ext cx="117639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It is a common sense that paper is made from </a:t>
            </a:r>
            <a:r>
              <a:rPr lang="en-US" altLang="zh-CN" sz="3200" dirty="0" err="1" smtClean="0"/>
              <a:t>trees,which</a:t>
            </a:r>
            <a:r>
              <a:rPr lang="en-US" altLang="zh-CN" sz="3200" dirty="0" smtClean="0"/>
              <a:t> is one of main causes of  tree felling. </a:t>
            </a:r>
            <a:r>
              <a:rPr lang="en-US" altLang="zh-CN" sz="3200" dirty="0" err="1" smtClean="0"/>
              <a:t>So,what</a:t>
            </a:r>
            <a:r>
              <a:rPr lang="en-US" altLang="zh-CN" sz="3200" dirty="0" smtClean="0"/>
              <a:t> could we do for these green lovely oxygen-provider? One little trick is to write on both side of piece of paper. Just think about it: with nearly no </a:t>
            </a:r>
            <a:r>
              <a:rPr lang="en-US" altLang="zh-CN" sz="3200" dirty="0" err="1" smtClean="0"/>
              <a:t>effort,we</a:t>
            </a:r>
            <a:r>
              <a:rPr lang="en-US" altLang="zh-CN" sz="3200" dirty="0" smtClean="0"/>
              <a:t> could save double trees we cutting down for paper </a:t>
            </a:r>
            <a:r>
              <a:rPr lang="en-US" altLang="zh-CN" sz="3200" dirty="0" err="1" smtClean="0"/>
              <a:t>use,we</a:t>
            </a:r>
            <a:r>
              <a:rPr lang="en-US" altLang="zh-CN" sz="3200" dirty="0" smtClean="0"/>
              <a:t> could save </a:t>
            </a:r>
            <a:r>
              <a:rPr lang="en-US" altLang="zh-CN" sz="3200" dirty="0" err="1" smtClean="0"/>
              <a:t>millons</a:t>
            </a:r>
            <a:r>
              <a:rPr lang="en-US" altLang="zh-CN" sz="3200" dirty="0" smtClean="0"/>
              <a:t> of trees and even a </a:t>
            </a:r>
            <a:r>
              <a:rPr lang="en-US" altLang="zh-CN" sz="3200" dirty="0" err="1" smtClean="0"/>
              <a:t>foreest</a:t>
            </a:r>
            <a:r>
              <a:rPr lang="en-US" altLang="zh-CN" sz="3200" smtClean="0"/>
              <a:t>. We </a:t>
            </a:r>
            <a:r>
              <a:rPr lang="en-US" altLang="zh-CN" sz="3200" dirty="0" smtClean="0"/>
              <a:t>could improve our living environment and make the world a better </a:t>
            </a:r>
            <a:r>
              <a:rPr lang="en-US" altLang="zh-CN" sz="3200" dirty="0" err="1" smtClean="0"/>
              <a:t>place.So,JUST</a:t>
            </a:r>
            <a:r>
              <a:rPr lang="en-US" altLang="zh-CN" sz="3200" dirty="0" smtClean="0"/>
              <a:t> DO IT!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848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徐铭岳</dc:creator>
  <cp:lastModifiedBy>徐铭岳</cp:lastModifiedBy>
  <cp:revision>3</cp:revision>
  <dcterms:created xsi:type="dcterms:W3CDTF">2015-10-09T04:09:35Z</dcterms:created>
  <dcterms:modified xsi:type="dcterms:W3CDTF">2015-10-09T04:39:48Z</dcterms:modified>
</cp:coreProperties>
</file>