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920" cy="1657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02360" y="1026000"/>
            <a:ext cx="10781640" cy="33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b="0" lang="en-IN" sz="4400" spc="-114" strike="noStrike">
                <a:solidFill>
                  <a:srgbClr val="ffffff"/>
                </a:solidFill>
                <a:latin typeface="Calibri Light"/>
              </a:rPr>
              <a:t>Divide and Conquer:</a:t>
            </a:r>
            <a:br/>
            <a:r>
              <a:rPr b="0" lang="en-IN" sz="8000" spc="-114" strike="noStrike">
                <a:solidFill>
                  <a:srgbClr val="ffffff"/>
                </a:solidFill>
                <a:latin typeface="Calibri Light"/>
              </a:rPr>
              <a:t>On towards Micro Services</a:t>
            </a:r>
            <a:endParaRPr b="0" lang="en-IN" sz="8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</a:rPr>
              <a:t>Who all have adapted to Microservices?</a:t>
            </a:r>
            <a:endParaRPr b="0" lang="en-IN" sz="5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64000" y="2088000"/>
            <a:ext cx="10007640" cy="39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  <a:ea typeface="Noto Sans CJK SC Regular"/>
              </a:rPr>
              <a:t>They can be done in various ways - API Gateway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-432000" y="6480000"/>
            <a:ext cx="42008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Source: Arcentry.com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448000" y="2229480"/>
            <a:ext cx="7087320" cy="440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  <a:ea typeface="Noto Sans CJK SC Regular"/>
              </a:rPr>
              <a:t>They can be done in various ways – Message Queue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-432000" y="6480000"/>
            <a:ext cx="42008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Source: Arcentry.com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117160" y="1944000"/>
            <a:ext cx="7386480" cy="46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  <a:ea typeface="Noto Sans CJK SC Regular"/>
              </a:rPr>
              <a:t>They can be done in various ways – Service mesh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-432000" y="6480000"/>
            <a:ext cx="42008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Source: Arcentry.com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385720" y="2080440"/>
            <a:ext cx="6613920" cy="439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</a:rPr>
              <a:t>How do the services talk?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Services can talk synchronously as well as asynchronously.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Synchronous:</a:t>
            </a:r>
            <a:br/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e.g. REST based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Asynchronous: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e.g. Messaging based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328000" y="2772000"/>
            <a:ext cx="4103640" cy="17276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940000" y="4464000"/>
            <a:ext cx="2634480" cy="21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</a:rPr>
              <a:t>This can’t be perfect! Tell me the downs now!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Developing distributed systems can be complex. Since everything is now an independent service, you have to carefully handle requests traveling between your modules.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Transaction management can be painful.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Testing a microservices-based application can be cumbersome.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Deploying microservices can be complex.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</a:rPr>
              <a:t>I’ve got this! What are my weapons?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Any general-purpose programming language and related data persistence strategy.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A communication medium for your services.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89960" y="261252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</a:rPr>
              <a:t>Q &amp; A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</a:rPr>
              <a:t>Who am I?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76800" y="2011680"/>
            <a:ext cx="10752840" cy="39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I am Gaurav</a:t>
            </a:r>
            <a:endParaRPr b="0" lang="en-IN" sz="24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I work on:</a:t>
            </a:r>
            <a:endParaRPr b="0" lang="en-IN" sz="24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-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	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Philips Wellcentive Data Management Platform</a:t>
            </a:r>
            <a:endParaRPr b="0" lang="en-IN" sz="24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-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	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Docker, Azure DevOps</a:t>
            </a:r>
            <a:endParaRPr b="0" lang="en-IN" sz="2400" spc="-1" strike="noStrike">
              <a:latin typeface="Arial"/>
            </a:endParaRPr>
          </a:p>
          <a:p>
            <a:pPr marL="4680">
              <a:lnSpc>
                <a:spcPct val="85000"/>
              </a:lnSpc>
              <a:spcBef>
                <a:spcPts val="601"/>
              </a:spcBef>
            </a:pPr>
            <a:endParaRPr b="0" lang="en-IN" sz="2400" spc="-1" strike="noStrike">
              <a:latin typeface="Arial"/>
            </a:endParaRPr>
          </a:p>
          <a:p>
            <a:pPr marL="4680">
              <a:lnSpc>
                <a:spcPct val="85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What drove me to learn about microservices?</a:t>
            </a:r>
            <a:endParaRPr b="0" lang="en-IN" sz="2400" spc="-1" strike="noStrike">
              <a:latin typeface="Arial"/>
            </a:endParaRPr>
          </a:p>
          <a:p>
            <a:pPr marL="4680">
              <a:lnSpc>
                <a:spcPct val="85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    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-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	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Rise of technologies that are good at small tasks, namely Python, Node.js, etc.</a:t>
            </a:r>
            <a:endParaRPr b="0" lang="en-IN" sz="2400" spc="-1" strike="noStrike">
              <a:latin typeface="Arial"/>
            </a:endParaRPr>
          </a:p>
          <a:p>
            <a:pPr marL="4680">
              <a:lnSpc>
                <a:spcPct val="85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    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-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	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Cloud Native computing is the soul of most internet as we see it today.</a:t>
            </a:r>
            <a:endParaRPr b="0" lang="en-IN" sz="2400" spc="-1" strike="noStrike">
              <a:latin typeface="Arial"/>
            </a:endParaRPr>
          </a:p>
          <a:p>
            <a:pPr marL="4680">
              <a:lnSpc>
                <a:spcPct val="85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    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-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	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What looks a big chunk is actually a couple of finely granulated services working together.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</a:rPr>
              <a:t>Session outline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76800" y="2011680"/>
            <a:ext cx="10752840" cy="39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Expectation from the session.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Evolution of Software.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WHATs and WHENs of Microservices.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Who all have adapted to Microservices?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What really are they ways to achieve them?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HOWs of Microservices.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What are the challenges?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Q &amp; A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Demos and Examples.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</a:rPr>
              <a:t>What to expect from this session?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At the end of this session, the attendees will be able to:</a:t>
            </a:r>
            <a:endParaRPr b="0" lang="en-IN" sz="24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    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-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	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Understand what microservices are and how they make life better (Or tougher?)</a:t>
            </a:r>
            <a:endParaRPr b="0" lang="en-IN" sz="24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    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-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	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Understand various ways to achieve microservices.</a:t>
            </a:r>
            <a:endParaRPr b="0" lang="en-IN" sz="24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    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-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	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Understand the trend of granularity in software.</a:t>
            </a:r>
            <a:endParaRPr b="0" lang="en-IN" sz="24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    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-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	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Identify the requirements and evaluate the outcomes of microservices.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	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</a:rPr>
              <a:t>Software.. how it has been.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Software has become more intricate compared to how it was earlier. The numbers of users have increased, hence the complexity was undeniable.</a:t>
            </a:r>
            <a:endParaRPr b="0" lang="en-IN" sz="24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With humongous demand, the supply could not be served with or contained within a single gigantic code base. Other reasons were slower delivery, dependencies, tight coupling, etc.</a:t>
            </a:r>
            <a:endParaRPr b="0" lang="en-IN" sz="24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In early 2000s, software practitioners worked around with various architectural patterns and SOA started coming into picture.</a:t>
            </a:r>
            <a:endParaRPr b="0" lang="en-IN" sz="24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SOAs slowly transitioned into hundreds of small independent services, these services are what we know today as microservices.</a:t>
            </a:r>
            <a:endParaRPr b="0" lang="en-IN" sz="24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262626"/>
              </a:buClr>
              <a:buFont typeface="Arial"/>
              <a:buChar char=" "/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</a:rPr>
              <a:t>Um, okay.. but what’s SOA?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Service-oriented architecture (SOA) is a style of software design where services are provided to the other components by application components, through a communication protocol over a network.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These are the 4 characteristics of a service in SOA: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It logically represents a business activity with a specified outcome.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It is self-contained.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It is a black box for its consumers.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It may consist of other underlying services.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1" lang="en-IN" sz="2400" spc="-1" strike="noStrike">
                <a:solidFill>
                  <a:srgbClr val="262626"/>
                </a:solidFill>
                <a:latin typeface="Calibri Light"/>
              </a:rPr>
              <a:t>Source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: Wikipedia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</a:rPr>
              <a:t>That’s great, but what do I get from using SOA?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1" lang="en-IN" sz="2400" spc="-1" strike="noStrike">
                <a:solidFill>
                  <a:srgbClr val="262626"/>
                </a:solidFill>
                <a:latin typeface="Calibri Light"/>
              </a:rPr>
              <a:t>Business value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is given more importance than technical strategy.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1" lang="en-IN" sz="2400" spc="-1" strike="noStrike">
                <a:solidFill>
                  <a:srgbClr val="262626"/>
                </a:solidFill>
                <a:latin typeface="Calibri Light"/>
              </a:rPr>
              <a:t>Strategic goals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are given more importance than project-specific benefits.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1" lang="en-IN" sz="2400" spc="-1" strike="noStrike">
                <a:solidFill>
                  <a:srgbClr val="262626"/>
                </a:solidFill>
                <a:latin typeface="Calibri Light"/>
              </a:rPr>
              <a:t>Intrinsic inter-operability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is given more importance than custom integration.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1" lang="en-IN" sz="2400" spc="-1" strike="noStrike">
                <a:solidFill>
                  <a:srgbClr val="262626"/>
                </a:solidFill>
                <a:latin typeface="Calibri Light"/>
              </a:rPr>
              <a:t>Shared services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are given more importance than specific-purpose implementations.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1" lang="en-IN" sz="2400" spc="-1" strike="noStrike">
                <a:solidFill>
                  <a:srgbClr val="262626"/>
                </a:solidFill>
                <a:latin typeface="Calibri Light"/>
              </a:rPr>
              <a:t>Flexibility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is given more importance than optimization.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1" lang="en-IN" sz="2400" spc="-1" strike="noStrike">
                <a:solidFill>
                  <a:srgbClr val="262626"/>
                </a:solidFill>
                <a:latin typeface="Calibri Light"/>
              </a:rPr>
              <a:t>Evolutionary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r>
              <a:rPr b="1" lang="en-IN" sz="2400" spc="-1" strike="noStrike">
                <a:solidFill>
                  <a:srgbClr val="262626"/>
                </a:solidFill>
                <a:latin typeface="Calibri Light"/>
              </a:rPr>
              <a:t>refinement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 is given more importance than pursuit of initial perfection.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1" lang="en-IN" sz="2400" spc="-1" strike="noStrike">
                <a:solidFill>
                  <a:srgbClr val="262626"/>
                </a:solidFill>
                <a:latin typeface="Calibri Light"/>
              </a:rPr>
              <a:t>Source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: Wikipedia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</a:rPr>
              <a:t>But we were here for a session on microservices, what is this? 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Microservices are a fine grained version of SOA.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Microservices are loosely coupled and independent of each other.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Microservices are small (potentially and very often a process).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Several independent microservices work together to perform a bigger task.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Microservices are independently deployable.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Microservices enable software to be horizontally scalable with ease.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Microservices help in decentralizing continuous delivery.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b="0" lang="en-IN" sz="5400" spc="-114" strike="noStrike">
                <a:solidFill>
                  <a:srgbClr val="50b4c8"/>
                </a:solidFill>
                <a:latin typeface="Calibri Light"/>
              </a:rPr>
              <a:t>Oh, where did the they come from?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“</a:t>
            </a: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Microservices”, the term, was coined in 2011 in a workshop of Software Architects in Venice.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Microservices are inspired by Unix’s idea of loose-coupling and way of working, “Do one thing and do it well”.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Although industry was using them for quite long, the development teams at Netflix brought the idea of “finely grained SOA” to a wider crowd.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n-IN" sz="2400" spc="-1" strike="noStrike">
                <a:solidFill>
                  <a:srgbClr val="262626"/>
                </a:solidFill>
                <a:latin typeface="Calibri Light"/>
              </a:rPr>
              <a:t>Dr. Peter Rodgers introduced the term "Micro-Web-Services" during a presentation at the Web Services Edge conference in 2005.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</TotalTime>
  <Application>LibreOffice/6.0.7.3$Linux_X86_64 LibreOffice_project/00m0$Build-3</Application>
  <Words>39</Words>
  <Paragraphs>17</Paragraphs>
  <Company>Philips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2019-07-02T14:10:05Z</dcterms:created>
  <dc:creator>Saini, Gaurav</dc:creator>
  <dc:description/>
  <dc:language>en-IN</dc:language>
  <cp:lastModifiedBy/>
  <dcterms:modified xsi:type="dcterms:W3CDTF">2019-07-03T00:17:17Z</dcterms:modified>
  <cp:revision>15</cp:revision>
  <dc:subject/>
  <dc:title>Divide and Conquer: On towards Micro 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Philips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