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4660"/>
  </p:normalViewPr>
  <p:slideViewPr>
    <p:cSldViewPr snapToGrid="0">
      <p:cViewPr varScale="1">
        <p:scale>
          <a:sx n="45" d="100"/>
          <a:sy n="45" d="100"/>
        </p:scale>
        <p:origin x="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16668-CAF6-43C9-B495-768A6A5EB7F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C77D8-4B57-4654-BCF6-422EB3EE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9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Pre-defined libraries of catalysts, reactants and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77D8-4B57-4654-BCF6-422EB3EE7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5667-F7D6-4235-A855-498D0C0C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8D960-CB22-48BC-BF4A-FD1555CAE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752E-66C3-4CF9-8AE3-E093D815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5ADB-BBFC-474B-9637-4C2EECE7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24F0-C60F-4D52-82AE-5430BC8E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02DC-4A4A-42FE-8CE8-FF757D3A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34ED6-57D6-48A3-95AF-58D3F8AFD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AA6D-80FF-44A8-A466-A2359B21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7EC1-DF30-48FC-9C58-B583D38F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FBA72-2DFC-415F-9723-E392376F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2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57CFA-9A24-4574-849C-9961FAA18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401E7-DAA6-4DED-A38F-555A1EC2A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0C24-0EAA-4537-95CF-F7ACAF42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14E84-BA26-454A-A8D4-4B452DCA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A0FB-59CF-4CF7-80D5-30CF0017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0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DA3C-D08E-427E-8FBD-7285723C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FA3B-65ED-4545-8AFF-ADEA10AD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F8B3-7276-4107-8DF3-3AFFF24D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B3D6-DA92-47A2-B36F-1D4B3B2A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61D9-578C-4F23-A9B5-788EBD1C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6AB6-8339-48D4-BB0C-257FEA60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7F6E7-0FFB-4EB6-BBDC-794F1F13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69337-A8E9-4F75-897C-114A6E1F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DD4C-570C-4816-8521-355CC4C7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B9939-B7F8-4C8E-9974-CF9412E4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0FA2-FC83-4321-8F5F-D33A0EA2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891D-4E5E-4DD0-8FBF-F00B364A8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0952-5366-4D67-9B7A-D38A126DF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98CD-1664-4687-BCF6-9571D82D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AD07-3E3B-4A4C-8DDE-AC1FB595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08CB0-661C-431B-B975-CC1D43E4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FCA-FDD4-4E8C-8555-E702267D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0EC22-0ED8-4CD8-B724-06800422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1D6EC-DF35-42F5-95CC-B217E1A15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43F0F-E3A6-4087-B802-71FB82A9F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47380-9209-4367-AB86-498380247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88E0C-46C5-4C37-8237-569F97E2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8A37C-21D9-494F-8E7B-191D04DD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08E14-4680-470B-B938-46D50D4C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C237-055D-43F9-B307-9F3848EA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74718-BF43-42BD-9AC6-A68DF10C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67DC0-7671-4E37-B519-A9AE3110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9B107-F961-457E-A748-E7C3487F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FFC3D-FBFE-43FE-A4DB-31FFEFA6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8441F-5105-412B-8A6B-C2C7FB1B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11AC-2FF9-4EF0-81B3-50E4894A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6B8C-9E8A-4004-B728-260E0EE4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C9F1-9C3A-4663-947A-D38B0BD1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780BC-42A2-4AE5-BDBE-524709C0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984D3-6B63-4A2D-BA9A-59D32FFC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6222-F9B2-4423-88BF-BE38933C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9872-8961-40C7-8922-94F5837C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3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15E8-3760-4D1B-98FB-1CEABCBB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79A4D-67F0-4C2C-853B-03119A671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3DC53-E01E-4BCE-9318-1F2BB96B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E359-724B-4FF3-844A-E75B3B22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D8EAD-1800-451F-ACB8-17E0578B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58964-0711-46EF-AB63-D86DA7C7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6C264-6E26-410D-A67D-E9F0E8FE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E1DB-8A5D-48FD-A5DB-FBB11C01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E53B-B8F2-4082-AA8F-0CEE876EE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8D50-BBC6-4EC8-BDD2-1BA834C215D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4CC0-5B1E-495A-A9F0-E83A1ABF0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745B-37D7-4E93-B743-C5C435F35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F53BF-2555-4A9A-B3D4-2F93CD751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947A-D9A4-419F-A767-777279088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MetaMolEs</a:t>
            </a:r>
            <a:endParaRPr lang="en-US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44D2328-8857-4085-81AE-F8F4C615B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0" b="1195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BF11F2CE-3108-4494-AF58-DA2526CB3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306" y="4981736"/>
            <a:ext cx="2030682" cy="14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6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24B-2799-4AEA-BB75-E7CC3E04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tools exist to </a:t>
            </a:r>
            <a:r>
              <a:rPr lang="en-US" dirty="0" err="1"/>
              <a:t>retrosynthesize</a:t>
            </a:r>
            <a:r>
              <a:rPr lang="en-US" dirty="0"/>
              <a:t> complex chemicals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082EB-07B5-4F25-B231-8AC29EC5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1911350"/>
            <a:ext cx="98583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6643-9DC0-402B-82F1-E243D6C2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reactions in metabolism are nearly entirely catalyzed by enzymes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CD355-4D51-42DC-B37A-3463B553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35" y="1833564"/>
            <a:ext cx="102145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8907-8B3A-4673-A6B3-686C8752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of enzyme-catalyzed reactions exist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C1F4DD-BE8D-44E8-A384-0AEBC816D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7" y="1540069"/>
            <a:ext cx="7096125" cy="4952806"/>
          </a:xfrm>
        </p:spPr>
      </p:pic>
    </p:spTree>
    <p:extLst>
      <p:ext uri="{BB962C8B-B14F-4D97-AF65-F5344CB8AC3E}">
        <p14:creationId xmlns:p14="http://schemas.microsoft.com/office/powerpoint/2010/main" val="27751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A1C5-9E87-40FF-BA66-D98A5129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Enzymes are often able to catalyze “promiscuous” chemical transformations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421576-02AB-4653-9C2A-EC284831D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2" y="1924844"/>
            <a:ext cx="100488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2F44-5B97-417F-81E2-3011649F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 month in the laboratory can often save an hour in the library.”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FC16-112D-4B9B-BB9F-6755AE9E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- Frank Henry Westheimer</a:t>
            </a:r>
          </a:p>
        </p:txBody>
      </p:sp>
    </p:spTree>
    <p:extLst>
      <p:ext uri="{BB962C8B-B14F-4D97-AF65-F5344CB8AC3E}">
        <p14:creationId xmlns:p14="http://schemas.microsoft.com/office/powerpoint/2010/main" val="319995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</Words>
  <Application>Microsoft Office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MetaMolEs</vt:lpstr>
      <vt:lpstr>CAD tools exist to retrosynthesize complex chemicals</vt:lpstr>
      <vt:lpstr>Chemical reactions in metabolism are nearly entirely catalyzed by enzymes</vt:lpstr>
      <vt:lpstr>Databases of enzyme-catalyzed reactions exist</vt:lpstr>
      <vt:lpstr>Enzymes are often able to catalyze “promiscuous” chemical transformations</vt:lpstr>
      <vt:lpstr>“A month in the laboratory can often save an hour in the library.”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Leung</dc:creator>
  <cp:lastModifiedBy>Philip Leung</cp:lastModifiedBy>
  <cp:revision>2</cp:revision>
  <dcterms:created xsi:type="dcterms:W3CDTF">2019-02-07T21:37:52Z</dcterms:created>
  <dcterms:modified xsi:type="dcterms:W3CDTF">2019-02-07T21:53:14Z</dcterms:modified>
</cp:coreProperties>
</file>