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notesMasterIdLst>
    <p:notesMasterId r:id="rId3"/>
  </p:notesMasterIdLst>
  <p:sldIdLst>
    <p:sldId id="33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88E0C-7E7F-45D0-A382-57E59AF093B6}" v="147" dt="2019-06-22T00:28:53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73" autoAdjust="0"/>
  </p:normalViewPr>
  <p:slideViewPr>
    <p:cSldViewPr snapToGrid="0">
      <p:cViewPr varScale="1">
        <p:scale>
          <a:sx n="53" d="100"/>
          <a:sy n="53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Leung" userId="4350a06e654399ec" providerId="LiveId" clId="{AF59F9B4-1076-4C96-A3BE-B93397FD5433}"/>
    <pc:docChg chg="undo custSel mod addSld delSld modSld sldOrd">
      <pc:chgData name="Philip Leung" userId="4350a06e654399ec" providerId="LiveId" clId="{AF59F9B4-1076-4C96-A3BE-B93397FD5433}" dt="2019-04-04T18:03:43.956" v="3071" actId="14100"/>
      <pc:docMkLst>
        <pc:docMk/>
      </pc:docMkLst>
    </pc:docChg>
  </pc:docChgLst>
  <pc:docChgLst>
    <pc:chgData name="Philip Leung" userId="4350a06e654399ec" providerId="LiveId" clId="{883EE94E-427E-40BD-A8BB-18B1CDF5AC41}"/>
    <pc:docChg chg="undo custSel mod addSld delSld modSld sldOrd">
      <pc:chgData name="Philip Leung" userId="4350a06e654399ec" providerId="LiveId" clId="{883EE94E-427E-40BD-A8BB-18B1CDF5AC41}" dt="2019-06-10T22:01:40.900" v="3180" actId="20577"/>
      <pc:docMkLst>
        <pc:docMk/>
      </pc:docMkLst>
    </pc:docChg>
  </pc:docChgLst>
  <pc:docChgLst>
    <pc:chgData name="Philip Leung" userId="4350a06e654399ec" providerId="LiveId" clId="{C0E3FB63-A179-4CF6-9978-8D1694C33212}"/>
    <pc:docChg chg="undo custSel addSld delSld modSld sldOrd">
      <pc:chgData name="Philip Leung" userId="4350a06e654399ec" providerId="LiveId" clId="{C0E3FB63-A179-4CF6-9978-8D1694C33212}" dt="2019-04-03T05:59:04.507" v="906" actId="2696"/>
      <pc:docMkLst>
        <pc:docMk/>
      </pc:docMkLst>
    </pc:docChg>
  </pc:docChgLst>
  <pc:docChgLst>
    <pc:chgData name="Philip Leung" userId="4350a06e654399ec" providerId="LiveId" clId="{71EC9CC1-14E9-438F-AF97-BC6CB8169DB2}"/>
    <pc:docChg chg="undo custSel mod addSld delSld modSld sldOrd">
      <pc:chgData name="Philip Leung" userId="4350a06e654399ec" providerId="LiveId" clId="{71EC9CC1-14E9-438F-AF97-BC6CB8169DB2}" dt="2019-06-20T18:03:02.541" v="1635"/>
      <pc:docMkLst>
        <pc:docMk/>
      </pc:docMkLst>
      <pc:sldChg chg="addSp modSp add ord">
        <pc:chgData name="Philip Leung" userId="4350a06e654399ec" providerId="LiveId" clId="{71EC9CC1-14E9-438F-AF97-BC6CB8169DB2}" dt="2019-06-20T18:03:02.541" v="1635"/>
        <pc:sldMkLst>
          <pc:docMk/>
          <pc:sldMk cId="3757588722" sldId="338"/>
        </pc:sldMkLst>
        <pc:spChg chg="mod">
          <ac:chgData name="Philip Leung" userId="4350a06e654399ec" providerId="LiveId" clId="{71EC9CC1-14E9-438F-AF97-BC6CB8169DB2}" dt="2019-06-20T03:47:33.488" v="937"/>
          <ac:spMkLst>
            <pc:docMk/>
            <pc:sldMk cId="3757588722" sldId="338"/>
            <ac:spMk id="2" creationId="{BF892815-9855-47DE-9B7F-B40EE81162DB}"/>
          </ac:spMkLst>
        </pc:spChg>
        <pc:spChg chg="mod">
          <ac:chgData name="Philip Leung" userId="4350a06e654399ec" providerId="LiveId" clId="{71EC9CC1-14E9-438F-AF97-BC6CB8169DB2}" dt="2019-06-20T03:57:10.197" v="1346" actId="20577"/>
          <ac:spMkLst>
            <pc:docMk/>
            <pc:sldMk cId="3757588722" sldId="338"/>
            <ac:spMk id="3" creationId="{37C43C07-145F-43C9-8AC2-5BFD68FB658B}"/>
          </ac:spMkLst>
        </pc:spChg>
        <pc:spChg chg="add mod">
          <ac:chgData name="Philip Leung" userId="4350a06e654399ec" providerId="LiveId" clId="{71EC9CC1-14E9-438F-AF97-BC6CB8169DB2}" dt="2019-06-20T03:57:27.343" v="1348" actId="27636"/>
          <ac:spMkLst>
            <pc:docMk/>
            <pc:sldMk cId="3757588722" sldId="338"/>
            <ac:spMk id="6" creationId="{DD07BFCB-C58B-4FB2-A8DD-57C65E4E166A}"/>
          </ac:spMkLst>
        </pc:spChg>
        <pc:picChg chg="add mod">
          <ac:chgData name="Philip Leung" userId="4350a06e654399ec" providerId="LiveId" clId="{71EC9CC1-14E9-438F-AF97-BC6CB8169DB2}" dt="2019-06-20T03:50:23.607" v="1124" actId="1076"/>
          <ac:picMkLst>
            <pc:docMk/>
            <pc:sldMk cId="3757588722" sldId="338"/>
            <ac:picMk id="3074" creationId="{870D4CB9-F029-4B87-9BB7-FDF1BA802BEC}"/>
          </ac:picMkLst>
        </pc:picChg>
      </pc:sldChg>
    </pc:docChg>
  </pc:docChgLst>
  <pc:docChgLst>
    <pc:chgData name="Philip Leung" userId="4350a06e654399ec" providerId="LiveId" clId="{7763B8C1-9921-420E-AAF3-12A09E3CD047}"/>
    <pc:docChg chg="undo custSel addSld delSld modSld sldOrd">
      <pc:chgData name="Philip Leung" userId="4350a06e654399ec" providerId="LiveId" clId="{7763B8C1-9921-420E-AAF3-12A09E3CD047}" dt="2019-06-10T07:28:35.281" v="1526"/>
      <pc:docMkLst>
        <pc:docMk/>
      </pc:docMkLst>
    </pc:docChg>
  </pc:docChgLst>
  <pc:docChgLst>
    <pc:chgData name="Philip Leung" userId="4350a06e654399ec" providerId="LiveId" clId="{94988E0C-7E7F-45D0-A382-57E59AF093B6}"/>
    <pc:docChg chg="custSel delSld modSld">
      <pc:chgData name="Philip Leung" userId="4350a06e654399ec" providerId="LiveId" clId="{94988E0C-7E7F-45D0-A382-57E59AF093B6}" dt="2019-06-22T00:33:27.963" v="212" actId="14861"/>
      <pc:docMkLst>
        <pc:docMk/>
      </pc:docMkLst>
      <pc:sldChg chg="del">
        <pc:chgData name="Philip Leung" userId="4350a06e654399ec" providerId="LiveId" clId="{94988E0C-7E7F-45D0-A382-57E59AF093B6}" dt="2019-06-21T23:53:12.050" v="0" actId="2696"/>
        <pc:sldMkLst>
          <pc:docMk/>
          <pc:sldMk cId="1296096834" sldId="256"/>
        </pc:sldMkLst>
      </pc:sldChg>
      <pc:sldChg chg="del">
        <pc:chgData name="Philip Leung" userId="4350a06e654399ec" providerId="LiveId" clId="{94988E0C-7E7F-45D0-A382-57E59AF093B6}" dt="2019-06-21T23:53:16.822" v="31" actId="2696"/>
        <pc:sldMkLst>
          <pc:docMk/>
          <pc:sldMk cId="972498990" sldId="271"/>
        </pc:sldMkLst>
      </pc:sldChg>
      <pc:sldChg chg="del">
        <pc:chgData name="Philip Leung" userId="4350a06e654399ec" providerId="LiveId" clId="{94988E0C-7E7F-45D0-A382-57E59AF093B6}" dt="2019-06-21T23:53:16.423" v="11" actId="2696"/>
        <pc:sldMkLst>
          <pc:docMk/>
          <pc:sldMk cId="442865691" sldId="279"/>
        </pc:sldMkLst>
      </pc:sldChg>
      <pc:sldChg chg="del">
        <pc:chgData name="Philip Leung" userId="4350a06e654399ec" providerId="LiveId" clId="{94988E0C-7E7F-45D0-A382-57E59AF093B6}" dt="2019-06-21T23:53:16.756" v="28" actId="2696"/>
        <pc:sldMkLst>
          <pc:docMk/>
          <pc:sldMk cId="893069886" sldId="291"/>
        </pc:sldMkLst>
      </pc:sldChg>
      <pc:sldChg chg="del">
        <pc:chgData name="Philip Leung" userId="4350a06e654399ec" providerId="LiveId" clId="{94988E0C-7E7F-45D0-A382-57E59AF093B6}" dt="2019-06-21T23:53:16.786" v="29" actId="2696"/>
        <pc:sldMkLst>
          <pc:docMk/>
          <pc:sldMk cId="1059255679" sldId="294"/>
        </pc:sldMkLst>
      </pc:sldChg>
      <pc:sldChg chg="del">
        <pc:chgData name="Philip Leung" userId="4350a06e654399ec" providerId="LiveId" clId="{94988E0C-7E7F-45D0-A382-57E59AF093B6}" dt="2019-06-21T23:53:16.655" v="23" actId="2696"/>
        <pc:sldMkLst>
          <pc:docMk/>
          <pc:sldMk cId="2248942878" sldId="301"/>
        </pc:sldMkLst>
      </pc:sldChg>
      <pc:sldChg chg="del">
        <pc:chgData name="Philip Leung" userId="4350a06e654399ec" providerId="LiveId" clId="{94988E0C-7E7F-45D0-A382-57E59AF093B6}" dt="2019-06-21T23:53:16.232" v="2" actId="2696"/>
        <pc:sldMkLst>
          <pc:docMk/>
          <pc:sldMk cId="1994129877" sldId="303"/>
        </pc:sldMkLst>
      </pc:sldChg>
      <pc:sldChg chg="del">
        <pc:chgData name="Philip Leung" userId="4350a06e654399ec" providerId="LiveId" clId="{94988E0C-7E7F-45D0-A382-57E59AF093B6}" dt="2019-06-21T23:53:16.264" v="4" actId="2696"/>
        <pc:sldMkLst>
          <pc:docMk/>
          <pc:sldMk cId="1094225999" sldId="306"/>
        </pc:sldMkLst>
      </pc:sldChg>
      <pc:sldChg chg="del">
        <pc:chgData name="Philip Leung" userId="4350a06e654399ec" providerId="LiveId" clId="{94988E0C-7E7F-45D0-A382-57E59AF093B6}" dt="2019-06-21T23:53:16.435" v="12" actId="2696"/>
        <pc:sldMkLst>
          <pc:docMk/>
          <pc:sldMk cId="274739070" sldId="307"/>
        </pc:sldMkLst>
      </pc:sldChg>
      <pc:sldChg chg="del">
        <pc:chgData name="Philip Leung" userId="4350a06e654399ec" providerId="LiveId" clId="{94988E0C-7E7F-45D0-A382-57E59AF093B6}" dt="2019-06-21T23:53:16.537" v="17" actId="2696"/>
        <pc:sldMkLst>
          <pc:docMk/>
          <pc:sldMk cId="3868589357" sldId="315"/>
        </pc:sldMkLst>
      </pc:sldChg>
      <pc:sldChg chg="del">
        <pc:chgData name="Philip Leung" userId="4350a06e654399ec" providerId="LiveId" clId="{94988E0C-7E7F-45D0-A382-57E59AF093B6}" dt="2019-06-21T23:53:16.681" v="25" actId="2696"/>
        <pc:sldMkLst>
          <pc:docMk/>
          <pc:sldMk cId="1982655410" sldId="316"/>
        </pc:sldMkLst>
      </pc:sldChg>
      <pc:sldChg chg="del">
        <pc:chgData name="Philip Leung" userId="4350a06e654399ec" providerId="LiveId" clId="{94988E0C-7E7F-45D0-A382-57E59AF093B6}" dt="2019-06-21T23:53:16.331" v="7" actId="2696"/>
        <pc:sldMkLst>
          <pc:docMk/>
          <pc:sldMk cId="1443879805" sldId="317"/>
        </pc:sldMkLst>
      </pc:sldChg>
      <pc:sldChg chg="del">
        <pc:chgData name="Philip Leung" userId="4350a06e654399ec" providerId="LiveId" clId="{94988E0C-7E7F-45D0-A382-57E59AF093B6}" dt="2019-06-21T23:53:16.348" v="8" actId="2696"/>
        <pc:sldMkLst>
          <pc:docMk/>
          <pc:sldMk cId="1211003470" sldId="318"/>
        </pc:sldMkLst>
      </pc:sldChg>
      <pc:sldChg chg="del">
        <pc:chgData name="Philip Leung" userId="4350a06e654399ec" providerId="LiveId" clId="{94988E0C-7E7F-45D0-A382-57E59AF093B6}" dt="2019-06-21T23:53:16.367" v="9" actId="2696"/>
        <pc:sldMkLst>
          <pc:docMk/>
          <pc:sldMk cId="3921039768" sldId="319"/>
        </pc:sldMkLst>
      </pc:sldChg>
      <pc:sldChg chg="del">
        <pc:chgData name="Philip Leung" userId="4350a06e654399ec" providerId="LiveId" clId="{94988E0C-7E7F-45D0-A382-57E59AF093B6}" dt="2019-06-21T23:53:16.385" v="10" actId="2696"/>
        <pc:sldMkLst>
          <pc:docMk/>
          <pc:sldMk cId="761216658" sldId="320"/>
        </pc:sldMkLst>
      </pc:sldChg>
      <pc:sldChg chg="del">
        <pc:chgData name="Philip Leung" userId="4350a06e654399ec" providerId="LiveId" clId="{94988E0C-7E7F-45D0-A382-57E59AF093B6}" dt="2019-06-21T23:53:16.251" v="3" actId="2696"/>
        <pc:sldMkLst>
          <pc:docMk/>
          <pc:sldMk cId="3636497736" sldId="321"/>
        </pc:sldMkLst>
      </pc:sldChg>
      <pc:sldChg chg="del">
        <pc:chgData name="Philip Leung" userId="4350a06e654399ec" providerId="LiveId" clId="{94988E0C-7E7F-45D0-A382-57E59AF093B6}" dt="2019-06-21T23:53:16.310" v="6" actId="2696"/>
        <pc:sldMkLst>
          <pc:docMk/>
          <pc:sldMk cId="1990794327" sldId="322"/>
        </pc:sldMkLst>
      </pc:sldChg>
      <pc:sldChg chg="del">
        <pc:chgData name="Philip Leung" userId="4350a06e654399ec" providerId="LiveId" clId="{94988E0C-7E7F-45D0-A382-57E59AF093B6}" dt="2019-06-21T23:53:16.560" v="19" actId="2696"/>
        <pc:sldMkLst>
          <pc:docMk/>
          <pc:sldMk cId="1347334817" sldId="323"/>
        </pc:sldMkLst>
      </pc:sldChg>
      <pc:sldChg chg="del">
        <pc:chgData name="Philip Leung" userId="4350a06e654399ec" providerId="LiveId" clId="{94988E0C-7E7F-45D0-A382-57E59AF093B6}" dt="2019-06-21T23:53:16.587" v="20" actId="2696"/>
        <pc:sldMkLst>
          <pc:docMk/>
          <pc:sldMk cId="121098491" sldId="324"/>
        </pc:sldMkLst>
      </pc:sldChg>
      <pc:sldChg chg="del">
        <pc:chgData name="Philip Leung" userId="4350a06e654399ec" providerId="LiveId" clId="{94988E0C-7E7F-45D0-A382-57E59AF093B6}" dt="2019-06-21T23:53:16.597" v="21" actId="2696"/>
        <pc:sldMkLst>
          <pc:docMk/>
          <pc:sldMk cId="2022332361" sldId="327"/>
        </pc:sldMkLst>
      </pc:sldChg>
      <pc:sldChg chg="del">
        <pc:chgData name="Philip Leung" userId="4350a06e654399ec" providerId="LiveId" clId="{94988E0C-7E7F-45D0-A382-57E59AF093B6}" dt="2019-06-21T23:53:16.609" v="22" actId="2696"/>
        <pc:sldMkLst>
          <pc:docMk/>
          <pc:sldMk cId="551250440" sldId="328"/>
        </pc:sldMkLst>
      </pc:sldChg>
      <pc:sldChg chg="del">
        <pc:chgData name="Philip Leung" userId="4350a06e654399ec" providerId="LiveId" clId="{94988E0C-7E7F-45D0-A382-57E59AF093B6}" dt="2019-06-21T23:53:16.832" v="32" actId="2696"/>
        <pc:sldMkLst>
          <pc:docMk/>
          <pc:sldMk cId="3113734502" sldId="329"/>
        </pc:sldMkLst>
      </pc:sldChg>
      <pc:sldChg chg="del">
        <pc:chgData name="Philip Leung" userId="4350a06e654399ec" providerId="LiveId" clId="{94988E0C-7E7F-45D0-A382-57E59AF093B6}" dt="2019-06-21T23:53:16.462" v="13" actId="2696"/>
        <pc:sldMkLst>
          <pc:docMk/>
          <pc:sldMk cId="2194258641" sldId="330"/>
        </pc:sldMkLst>
      </pc:sldChg>
      <pc:sldChg chg="del">
        <pc:chgData name="Philip Leung" userId="4350a06e654399ec" providerId="LiveId" clId="{94988E0C-7E7F-45D0-A382-57E59AF093B6}" dt="2019-06-21T23:53:16.502" v="16" actId="2696"/>
        <pc:sldMkLst>
          <pc:docMk/>
          <pc:sldMk cId="756043474" sldId="331"/>
        </pc:sldMkLst>
      </pc:sldChg>
      <pc:sldChg chg="del">
        <pc:chgData name="Philip Leung" userId="4350a06e654399ec" providerId="LiveId" clId="{94988E0C-7E7F-45D0-A382-57E59AF093B6}" dt="2019-06-21T23:53:16.487" v="15" actId="2696"/>
        <pc:sldMkLst>
          <pc:docMk/>
          <pc:sldMk cId="768303377" sldId="332"/>
        </pc:sldMkLst>
      </pc:sldChg>
      <pc:sldChg chg="del">
        <pc:chgData name="Philip Leung" userId="4350a06e654399ec" providerId="LiveId" clId="{94988E0C-7E7F-45D0-A382-57E59AF093B6}" dt="2019-06-21T23:53:16.217" v="1" actId="2696"/>
        <pc:sldMkLst>
          <pc:docMk/>
          <pc:sldMk cId="1585010755" sldId="333"/>
        </pc:sldMkLst>
      </pc:sldChg>
      <pc:sldChg chg="del">
        <pc:chgData name="Philip Leung" userId="4350a06e654399ec" providerId="LiveId" clId="{94988E0C-7E7F-45D0-A382-57E59AF093B6}" dt="2019-06-21T23:53:16.548" v="18" actId="2696"/>
        <pc:sldMkLst>
          <pc:docMk/>
          <pc:sldMk cId="4204652744" sldId="334"/>
        </pc:sldMkLst>
      </pc:sldChg>
      <pc:sldChg chg="del">
        <pc:chgData name="Philip Leung" userId="4350a06e654399ec" providerId="LiveId" clId="{94988E0C-7E7F-45D0-A382-57E59AF093B6}" dt="2019-06-21T23:53:16.668" v="24" actId="2696"/>
        <pc:sldMkLst>
          <pc:docMk/>
          <pc:sldMk cId="39844201" sldId="335"/>
        </pc:sldMkLst>
      </pc:sldChg>
      <pc:sldChg chg="del">
        <pc:chgData name="Philip Leung" userId="4350a06e654399ec" providerId="LiveId" clId="{94988E0C-7E7F-45D0-A382-57E59AF093B6}" dt="2019-06-21T23:53:16.715" v="26" actId="2696"/>
        <pc:sldMkLst>
          <pc:docMk/>
          <pc:sldMk cId="4016690621" sldId="336"/>
        </pc:sldMkLst>
      </pc:sldChg>
      <pc:sldChg chg="del">
        <pc:chgData name="Philip Leung" userId="4350a06e654399ec" providerId="LiveId" clId="{94988E0C-7E7F-45D0-A382-57E59AF093B6}" dt="2019-06-21T23:53:16.741" v="27" actId="2696"/>
        <pc:sldMkLst>
          <pc:docMk/>
          <pc:sldMk cId="4109493575" sldId="337"/>
        </pc:sldMkLst>
      </pc:sldChg>
      <pc:sldChg chg="addSp delSp modSp">
        <pc:chgData name="Philip Leung" userId="4350a06e654399ec" providerId="LiveId" clId="{94988E0C-7E7F-45D0-A382-57E59AF093B6}" dt="2019-06-22T00:33:27.963" v="212" actId="14861"/>
        <pc:sldMkLst>
          <pc:docMk/>
          <pc:sldMk cId="3757588722" sldId="338"/>
        </pc:sldMkLst>
        <pc:spChg chg="mod">
          <ac:chgData name="Philip Leung" userId="4350a06e654399ec" providerId="LiveId" clId="{94988E0C-7E7F-45D0-A382-57E59AF093B6}" dt="2019-06-22T00:27:18.511" v="127" actId="1076"/>
          <ac:spMkLst>
            <pc:docMk/>
            <pc:sldMk cId="3757588722" sldId="338"/>
            <ac:spMk id="2" creationId="{BF892815-9855-47DE-9B7F-B40EE81162DB}"/>
          </ac:spMkLst>
        </pc:spChg>
        <pc:spChg chg="del mod">
          <ac:chgData name="Philip Leung" userId="4350a06e654399ec" providerId="LiveId" clId="{94988E0C-7E7F-45D0-A382-57E59AF093B6}" dt="2019-06-21T23:56:19.328" v="61" actId="478"/>
          <ac:spMkLst>
            <pc:docMk/>
            <pc:sldMk cId="3757588722" sldId="338"/>
            <ac:spMk id="3" creationId="{37C43C07-145F-43C9-8AC2-5BFD68FB658B}"/>
          </ac:spMkLst>
        </pc:spChg>
        <pc:spChg chg="del mod">
          <ac:chgData name="Philip Leung" userId="4350a06e654399ec" providerId="LiveId" clId="{94988E0C-7E7F-45D0-A382-57E59AF093B6}" dt="2019-06-22T00:31:40.625" v="209" actId="478"/>
          <ac:spMkLst>
            <pc:docMk/>
            <pc:sldMk cId="3757588722" sldId="338"/>
            <ac:spMk id="4" creationId="{285E7C3F-A861-46B0-8288-F18E07D4799A}"/>
          </ac:spMkLst>
        </pc:spChg>
        <pc:spChg chg="del">
          <ac:chgData name="Philip Leung" userId="4350a06e654399ec" providerId="LiveId" clId="{94988E0C-7E7F-45D0-A382-57E59AF093B6}" dt="2019-06-21T23:53:36.059" v="44" actId="478"/>
          <ac:spMkLst>
            <pc:docMk/>
            <pc:sldMk cId="3757588722" sldId="338"/>
            <ac:spMk id="6" creationId="{DD07BFCB-C58B-4FB2-A8DD-57C65E4E166A}"/>
          </ac:spMkLst>
        </pc:spChg>
        <pc:spChg chg="add del mod">
          <ac:chgData name="Philip Leung" userId="4350a06e654399ec" providerId="LiveId" clId="{94988E0C-7E7F-45D0-A382-57E59AF093B6}" dt="2019-06-22T00:27:02.369" v="125" actId="478"/>
          <ac:spMkLst>
            <pc:docMk/>
            <pc:sldMk cId="3757588722" sldId="338"/>
            <ac:spMk id="9" creationId="{76BADF0E-B0D1-4282-B972-F224B4FC060F}"/>
          </ac:spMkLst>
        </pc:spChg>
        <pc:picChg chg="add del">
          <ac:chgData name="Philip Leung" userId="4350a06e654399ec" providerId="LiveId" clId="{94988E0C-7E7F-45D0-A382-57E59AF093B6}" dt="2019-06-22T00:27:25.340" v="129" actId="478"/>
          <ac:picMkLst>
            <pc:docMk/>
            <pc:sldMk cId="3757588722" sldId="338"/>
            <ac:picMk id="3" creationId="{76D23960-3C3B-4A07-B20F-A44042263AFB}"/>
          </ac:picMkLst>
        </pc:picChg>
        <pc:picChg chg="add mod">
          <ac:chgData name="Philip Leung" userId="4350a06e654399ec" providerId="LiveId" clId="{94988E0C-7E7F-45D0-A382-57E59AF093B6}" dt="2019-06-22T00:33:27.963" v="212" actId="14861"/>
          <ac:picMkLst>
            <pc:docMk/>
            <pc:sldMk cId="3757588722" sldId="338"/>
            <ac:picMk id="6" creationId="{E7457B31-D305-426C-AF83-8DBD2EFD5B28}"/>
          </ac:picMkLst>
        </pc:picChg>
        <pc:picChg chg="add del mod">
          <ac:chgData name="Philip Leung" userId="4350a06e654399ec" providerId="LiveId" clId="{94988E0C-7E7F-45D0-A382-57E59AF093B6}" dt="2019-06-21T23:56:15.835" v="60"/>
          <ac:picMkLst>
            <pc:docMk/>
            <pc:sldMk cId="3757588722" sldId="338"/>
            <ac:picMk id="7" creationId="{6A2FC631-CF5F-4D70-A003-39DC93BEBEAE}"/>
          </ac:picMkLst>
        </pc:picChg>
        <pc:picChg chg="add del mod">
          <ac:chgData name="Philip Leung" userId="4350a06e654399ec" providerId="LiveId" clId="{94988E0C-7E7F-45D0-A382-57E59AF093B6}" dt="2019-06-22T00:26:58.468" v="124" actId="478"/>
          <ac:picMkLst>
            <pc:docMk/>
            <pc:sldMk cId="3757588722" sldId="338"/>
            <ac:picMk id="11" creationId="{1C6E509A-E40E-4009-BB66-6F0F275BCC48}"/>
          </ac:picMkLst>
        </pc:picChg>
        <pc:picChg chg="del">
          <ac:chgData name="Philip Leung" userId="4350a06e654399ec" providerId="LiveId" clId="{94988E0C-7E7F-45D0-A382-57E59AF093B6}" dt="2019-06-21T23:53:31.324" v="43" actId="478"/>
          <ac:picMkLst>
            <pc:docMk/>
            <pc:sldMk cId="3757588722" sldId="338"/>
            <ac:picMk id="3074" creationId="{870D4CB9-F029-4B87-9BB7-FDF1BA802BEC}"/>
          </ac:picMkLst>
        </pc:picChg>
      </pc:sldChg>
      <pc:sldChg chg="del">
        <pc:chgData name="Philip Leung" userId="4350a06e654399ec" providerId="LiveId" clId="{94988E0C-7E7F-45D0-A382-57E59AF093B6}" dt="2019-06-21T23:53:16.278" v="5" actId="2696"/>
        <pc:sldMkLst>
          <pc:docMk/>
          <pc:sldMk cId="2009269772" sldId="339"/>
        </pc:sldMkLst>
      </pc:sldChg>
      <pc:sldChg chg="del">
        <pc:chgData name="Philip Leung" userId="4350a06e654399ec" providerId="LiveId" clId="{94988E0C-7E7F-45D0-A382-57E59AF093B6}" dt="2019-06-21T23:53:16.813" v="30" actId="2696"/>
        <pc:sldMkLst>
          <pc:docMk/>
          <pc:sldMk cId="3072665662" sldId="340"/>
        </pc:sldMkLst>
      </pc:sldChg>
      <pc:sldChg chg="del">
        <pc:chgData name="Philip Leung" userId="4350a06e654399ec" providerId="LiveId" clId="{94988E0C-7E7F-45D0-A382-57E59AF093B6}" dt="2019-06-21T23:53:16.473" v="14" actId="2696"/>
        <pc:sldMkLst>
          <pc:docMk/>
          <pc:sldMk cId="311311497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5AF58-2F0C-4559-9B55-F72DC880A23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E4D5-1956-473B-8FDB-F03E6C53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D99976-6C85-423E-A876-671749D8E16F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F44-2B31-4FB7-8902-149B547206DF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DAC-58CD-4F74-BA1A-BF3616151CF5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6DC2-B93F-4A37-9F2F-9F5EA62FD821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7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EC-7806-4A4F-AECE-B311B5BF43CB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1547-445B-4C36-8F44-1B013C764177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3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A84-7461-4521-ACFD-0EC3FDDB6116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07F8-AB5D-4DEC-B44C-1172BA9F67EB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48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B65D-BFC1-4EB9-B51C-BE17CF66ED9B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F9DF-E198-4BB2-970D-A72D4197E570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F57-F410-49E5-81C7-576052A67C65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6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796A-EB5D-4DE5-AF7E-7EA40F6176E5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8132-6916-4EEA-9907-169D14C1E582}" type="datetime1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B639-4503-4450-A1F1-BBF83AAD6F24}" type="datetime1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3FC7-73E9-4E23-B4C0-498F6D841612}" type="datetime1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2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BB94-5752-44D7-9AD8-78F4B32FB979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8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75E4-1DD9-4241-8591-97C0BE64FC61}" type="datetime1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192D-4F7C-4448-BC3D-DD9B6F838BB8}" type="datetime1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FAEF-2561-4685-AC46-2373FBD31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  <p:sldLayoutId id="2147484563" r:id="rId12"/>
    <p:sldLayoutId id="2147484564" r:id="rId13"/>
    <p:sldLayoutId id="2147484565" r:id="rId14"/>
    <p:sldLayoutId id="2147484566" r:id="rId15"/>
    <p:sldLayoutId id="2147484567" r:id="rId16"/>
    <p:sldLayoutId id="21474845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815-9855-47DE-9B7F-B40EE811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0220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cap="none" dirty="0" err="1"/>
              <a:t>MetaMolES</a:t>
            </a:r>
            <a:endParaRPr lang="en-US" sz="60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57B31-D305-426C-AF83-8DBD2EFD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01135"/>
            <a:ext cx="9972724" cy="3019434"/>
          </a:xfrm>
          <a:prstGeom prst="rect">
            <a:avLst/>
          </a:prstGeom>
          <a:effectLst>
            <a:glow rad="63500">
              <a:schemeClr val="tx1">
                <a:lumMod val="6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7588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582284"/>
      </a:dk2>
      <a:lt2>
        <a:srgbClr val="EAE5EB"/>
      </a:lt2>
      <a:accent1>
        <a:srgbClr val="582284"/>
      </a:accent1>
      <a:accent2>
        <a:srgbClr val="582284"/>
      </a:accent2>
      <a:accent3>
        <a:srgbClr val="582284"/>
      </a:accent3>
      <a:accent4>
        <a:srgbClr val="582284"/>
      </a:accent4>
      <a:accent5>
        <a:srgbClr val="582284"/>
      </a:accent5>
      <a:accent6>
        <a:srgbClr val="582284"/>
      </a:accent6>
      <a:hlink>
        <a:srgbClr val="582284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MetaMolES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MISL Lab Meeting 06-19-2019</dc:title>
  <dc:creator>Philip Leung</dc:creator>
  <cp:lastModifiedBy>Philip Leung</cp:lastModifiedBy>
  <cp:revision>1</cp:revision>
  <dcterms:created xsi:type="dcterms:W3CDTF">2019-06-20T03:35:01Z</dcterms:created>
  <dcterms:modified xsi:type="dcterms:W3CDTF">2019-06-22T00:33:38Z</dcterms:modified>
</cp:coreProperties>
</file>