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51"/>
  </p:normalViewPr>
  <p:slideViewPr>
    <p:cSldViewPr snapToGrid="0" snapToObjects="1">
      <p:cViewPr>
        <p:scale>
          <a:sx n="42" d="100"/>
          <a:sy n="42" d="100"/>
        </p:scale>
        <p:origin x="-13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0C96-A772-0542-BC4D-6870B281A21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7581-B9B9-004F-888B-C10EB1F68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0C96-A772-0542-BC4D-6870B281A21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7581-B9B9-004F-888B-C10EB1F68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4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0C96-A772-0542-BC4D-6870B281A21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7581-B9B9-004F-888B-C10EB1F68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7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0C96-A772-0542-BC4D-6870B281A21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7581-B9B9-004F-888B-C10EB1F68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1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0C96-A772-0542-BC4D-6870B281A21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7581-B9B9-004F-888B-C10EB1F68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6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0C96-A772-0542-BC4D-6870B281A21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7581-B9B9-004F-888B-C10EB1F68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7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0C96-A772-0542-BC4D-6870B281A21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7581-B9B9-004F-888B-C10EB1F68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5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0C96-A772-0542-BC4D-6870B281A21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7581-B9B9-004F-888B-C10EB1F68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3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0C96-A772-0542-BC4D-6870B281A21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7581-B9B9-004F-888B-C10EB1F68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3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0C96-A772-0542-BC4D-6870B281A21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7581-B9B9-004F-888B-C10EB1F68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1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0C96-A772-0542-BC4D-6870B281A21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7581-B9B9-004F-888B-C10EB1F68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6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60C96-A772-0542-BC4D-6870B281A21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97581-B9B9-004F-888B-C10EB1F68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val 135">
            <a:extLst>
              <a:ext uri="{FF2B5EF4-FFF2-40B4-BE49-F238E27FC236}">
                <a16:creationId xmlns:a16="http://schemas.microsoft.com/office/drawing/2014/main" id="{2ABD59D3-D524-EF47-A08B-E9F2C73D72C3}"/>
              </a:ext>
            </a:extLst>
          </p:cNvPr>
          <p:cNvSpPr/>
          <p:nvPr/>
        </p:nvSpPr>
        <p:spPr>
          <a:xfrm>
            <a:off x="15602489" y="8640062"/>
            <a:ext cx="1842068" cy="5772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A9934FEF-402C-6849-917A-9BE2E61D4917}"/>
              </a:ext>
            </a:extLst>
          </p:cNvPr>
          <p:cNvSpPr/>
          <p:nvPr/>
        </p:nvSpPr>
        <p:spPr>
          <a:xfrm>
            <a:off x="18351931" y="8305432"/>
            <a:ext cx="2686050" cy="805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97900-6A73-8842-9BA8-158A8C492D3C}"/>
              </a:ext>
            </a:extLst>
          </p:cNvPr>
          <p:cNvSpPr txBox="1"/>
          <p:nvPr/>
        </p:nvSpPr>
        <p:spPr>
          <a:xfrm>
            <a:off x="10221480" y="4094020"/>
            <a:ext cx="709702" cy="35394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700" b="1" dirty="0"/>
              <a:t>KEGG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753E4-48D3-2243-8151-4604F45D801F}"/>
              </a:ext>
            </a:extLst>
          </p:cNvPr>
          <p:cNvSpPr txBox="1"/>
          <p:nvPr/>
        </p:nvSpPr>
        <p:spPr>
          <a:xfrm>
            <a:off x="9435176" y="3986296"/>
            <a:ext cx="971100" cy="861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Enzyme</a:t>
            </a:r>
          </a:p>
          <a:p>
            <a:r>
              <a:rPr lang="en-US" sz="1400" dirty="0"/>
              <a:t>Database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E7DFE-6117-4645-9B50-0F55022C62AA}"/>
              </a:ext>
            </a:extLst>
          </p:cNvPr>
          <p:cNvSpPr/>
          <p:nvPr/>
        </p:nvSpPr>
        <p:spPr>
          <a:xfrm>
            <a:off x="8198716" y="4094018"/>
            <a:ext cx="12714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data_puller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F7FC42-E22D-8F44-AF13-EEB74F52D41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829098" y="4463351"/>
            <a:ext cx="5362" cy="323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4AB844-B12C-8245-A9E4-A0B7D42E212B}"/>
              </a:ext>
            </a:extLst>
          </p:cNvPr>
          <p:cNvSpPr txBox="1"/>
          <p:nvPr/>
        </p:nvSpPr>
        <p:spPr>
          <a:xfrm>
            <a:off x="8829098" y="4471160"/>
            <a:ext cx="426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.txt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6E533-20D3-1A4C-A49E-6544074CAA9C}"/>
              </a:ext>
            </a:extLst>
          </p:cNvPr>
          <p:cNvSpPr/>
          <p:nvPr/>
        </p:nvSpPr>
        <p:spPr>
          <a:xfrm>
            <a:off x="8209444" y="5151336"/>
            <a:ext cx="12607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Record_to_df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E13135-AF52-9341-A9B1-3B3A04043CEB}"/>
              </a:ext>
            </a:extLst>
          </p:cNvPr>
          <p:cNvCxnSpPr/>
          <p:nvPr/>
        </p:nvCxnSpPr>
        <p:spPr>
          <a:xfrm>
            <a:off x="8829098" y="4786746"/>
            <a:ext cx="0" cy="323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290929-A235-DF4A-9419-7AC051A1D67F}"/>
              </a:ext>
            </a:extLst>
          </p:cNvPr>
          <p:cNvSpPr txBox="1"/>
          <p:nvPr/>
        </p:nvSpPr>
        <p:spPr>
          <a:xfrm>
            <a:off x="8839827" y="4778937"/>
            <a:ext cx="386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gz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04CF30-D12A-154D-ADB0-405F32CB96DC}"/>
              </a:ext>
            </a:extLst>
          </p:cNvPr>
          <p:cNvCxnSpPr>
            <a:cxnSpLocks/>
          </p:cNvCxnSpPr>
          <p:nvPr/>
        </p:nvCxnSpPr>
        <p:spPr>
          <a:xfrm>
            <a:off x="8829772" y="5527556"/>
            <a:ext cx="0" cy="346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49F181-9BC7-294A-8A20-2EA260BFFFD8}"/>
              </a:ext>
            </a:extLst>
          </p:cNvPr>
          <p:cNvSpPr txBox="1"/>
          <p:nvPr/>
        </p:nvSpPr>
        <p:spPr>
          <a:xfrm>
            <a:off x="8868725" y="552066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df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73894F-B57A-4E42-B98B-532F584E6619}"/>
              </a:ext>
            </a:extLst>
          </p:cNvPr>
          <p:cNvSpPr/>
          <p:nvPr/>
        </p:nvSpPr>
        <p:spPr>
          <a:xfrm>
            <a:off x="8198715" y="5866926"/>
            <a:ext cx="1591725" cy="3766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get_promiscuous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F15CF4-09C6-EE40-92B3-BF6DD08185B9}"/>
              </a:ext>
            </a:extLst>
          </p:cNvPr>
          <p:cNvSpPr txBox="1"/>
          <p:nvPr/>
        </p:nvSpPr>
        <p:spPr>
          <a:xfrm>
            <a:off x="8839826" y="649765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df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069752-4A47-4F42-8F02-899E6D69B8E7}"/>
              </a:ext>
            </a:extLst>
          </p:cNvPr>
          <p:cNvCxnSpPr>
            <a:cxnSpLocks/>
          </p:cNvCxnSpPr>
          <p:nvPr/>
        </p:nvCxnSpPr>
        <p:spPr>
          <a:xfrm>
            <a:off x="8829098" y="6243620"/>
            <a:ext cx="0" cy="884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28B62E-76C2-1842-A256-EB09154168CA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448888" y="6094598"/>
            <a:ext cx="749828" cy="317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68F7F-FD90-5B41-9B52-B8C4017E8B8A}"/>
              </a:ext>
            </a:extLst>
          </p:cNvPr>
          <p:cNvSpPr/>
          <p:nvPr/>
        </p:nvSpPr>
        <p:spPr>
          <a:xfrm>
            <a:off x="6770497" y="6412574"/>
            <a:ext cx="135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check_reversible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F788C6-883E-CA4F-960E-A8871F222673}"/>
              </a:ext>
            </a:extLst>
          </p:cNvPr>
          <p:cNvSpPr/>
          <p:nvPr/>
        </p:nvSpPr>
        <p:spPr>
          <a:xfrm>
            <a:off x="8198715" y="7128164"/>
            <a:ext cx="135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combine </a:t>
            </a:r>
            <a:r>
              <a:rPr lang="en-US" sz="1200" b="1" dirty="0" err="1">
                <a:solidFill>
                  <a:schemeClr val="tx1"/>
                </a:solidFill>
              </a:rPr>
              <a:t>substrate_product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674BE2-F46D-6147-B850-18728A0F37FC}"/>
              </a:ext>
            </a:extLst>
          </p:cNvPr>
          <p:cNvCxnSpPr>
            <a:stCxn id="31" idx="2"/>
            <a:endCxn id="33" idx="1"/>
          </p:cNvCxnSpPr>
          <p:nvPr/>
        </p:nvCxnSpPr>
        <p:spPr>
          <a:xfrm>
            <a:off x="7448889" y="6781906"/>
            <a:ext cx="749827" cy="530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AB44439-B761-9D47-8A1C-5CC0FCC4FBDE}"/>
              </a:ext>
            </a:extLst>
          </p:cNvPr>
          <p:cNvSpPr/>
          <p:nvPr/>
        </p:nvSpPr>
        <p:spPr>
          <a:xfrm>
            <a:off x="8198715" y="7936101"/>
            <a:ext cx="135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clean_cofactor</a:t>
            </a:r>
            <a:r>
              <a:rPr lang="en-US" sz="1200" b="1" dirty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Extract_KEGG_id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6CB77D-3BA2-7D40-939F-2307E8D02ED3}"/>
              </a:ext>
            </a:extLst>
          </p:cNvPr>
          <p:cNvCxnSpPr>
            <a:cxnSpLocks/>
          </p:cNvCxnSpPr>
          <p:nvPr/>
        </p:nvCxnSpPr>
        <p:spPr>
          <a:xfrm>
            <a:off x="8854388" y="7497497"/>
            <a:ext cx="0" cy="438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D185B73-2675-B241-887A-F51FDB2E8154}"/>
              </a:ext>
            </a:extLst>
          </p:cNvPr>
          <p:cNvSpPr txBox="1"/>
          <p:nvPr/>
        </p:nvSpPr>
        <p:spPr>
          <a:xfrm>
            <a:off x="8882144" y="756291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df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BC0000-A331-964F-B98C-C80B9AA93B7B}"/>
              </a:ext>
            </a:extLst>
          </p:cNvPr>
          <p:cNvCxnSpPr>
            <a:endCxn id="37" idx="1"/>
          </p:cNvCxnSpPr>
          <p:nvPr/>
        </p:nvCxnSpPr>
        <p:spPr>
          <a:xfrm>
            <a:off x="7766541" y="8120767"/>
            <a:ext cx="4321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0906487-0324-7A40-8C1D-8179E4389B9F}"/>
              </a:ext>
            </a:extLst>
          </p:cNvPr>
          <p:cNvSpPr txBox="1"/>
          <p:nvPr/>
        </p:nvSpPr>
        <p:spPr>
          <a:xfrm>
            <a:off x="6736800" y="7966879"/>
            <a:ext cx="1057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Cofactor list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13BF117-C974-B946-95D6-AAECD1034FE6}"/>
              </a:ext>
            </a:extLst>
          </p:cNvPr>
          <p:cNvSpPr/>
          <p:nvPr/>
        </p:nvSpPr>
        <p:spPr>
          <a:xfrm>
            <a:off x="8209444" y="8744038"/>
            <a:ext cx="135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expand_df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BF19528-88B2-C742-B615-6E194111D35C}"/>
              </a:ext>
            </a:extLst>
          </p:cNvPr>
          <p:cNvCxnSpPr>
            <a:cxnSpLocks/>
          </p:cNvCxnSpPr>
          <p:nvPr/>
        </p:nvCxnSpPr>
        <p:spPr>
          <a:xfrm>
            <a:off x="8854388" y="8305434"/>
            <a:ext cx="0" cy="438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A440133-E49D-6A4A-BAC0-EBE41220C366}"/>
              </a:ext>
            </a:extLst>
          </p:cNvPr>
          <p:cNvSpPr txBox="1"/>
          <p:nvPr/>
        </p:nvSpPr>
        <p:spPr>
          <a:xfrm>
            <a:off x="8830397" y="8365604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df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82DCE98-8531-1544-9322-AFA666269821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H="1">
            <a:off x="9470205" y="4270992"/>
            <a:ext cx="751275" cy="7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216D798-D333-BB48-92D8-4A2EBC69EFD9}"/>
              </a:ext>
            </a:extLst>
          </p:cNvPr>
          <p:cNvSpPr txBox="1"/>
          <p:nvPr/>
        </p:nvSpPr>
        <p:spPr>
          <a:xfrm>
            <a:off x="10936549" y="3986296"/>
            <a:ext cx="1066009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Compound</a:t>
            </a:r>
          </a:p>
          <a:p>
            <a:r>
              <a:rPr lang="en-US" sz="1400" dirty="0"/>
              <a:t>Database</a:t>
            </a:r>
            <a:r>
              <a:rPr lang="en-US" dirty="0"/>
              <a:t>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193F709-B27A-ED49-9D27-7AEA2CD455A1}"/>
              </a:ext>
            </a:extLst>
          </p:cNvPr>
          <p:cNvCxnSpPr>
            <a:cxnSpLocks/>
          </p:cNvCxnSpPr>
          <p:nvPr/>
        </p:nvCxnSpPr>
        <p:spPr>
          <a:xfrm>
            <a:off x="10936548" y="4270760"/>
            <a:ext cx="10660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FA08D9F-4E29-0A4D-9F1E-40A28BA6BE01}"/>
              </a:ext>
            </a:extLst>
          </p:cNvPr>
          <p:cNvSpPr/>
          <p:nvPr/>
        </p:nvSpPr>
        <p:spPr>
          <a:xfrm>
            <a:off x="12007924" y="4101827"/>
            <a:ext cx="12714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data_puller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907B07A-97D8-A147-82B4-B4E69F86562B}"/>
              </a:ext>
            </a:extLst>
          </p:cNvPr>
          <p:cNvCxnSpPr>
            <a:cxnSpLocks/>
          </p:cNvCxnSpPr>
          <p:nvPr/>
        </p:nvCxnSpPr>
        <p:spPr>
          <a:xfrm flipH="1">
            <a:off x="12586755" y="4483363"/>
            <a:ext cx="5362" cy="323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A4A5BE2-131A-104A-840F-605E1BBE3C97}"/>
              </a:ext>
            </a:extLst>
          </p:cNvPr>
          <p:cNvSpPr txBox="1"/>
          <p:nvPr/>
        </p:nvSpPr>
        <p:spPr>
          <a:xfrm>
            <a:off x="12586755" y="4491172"/>
            <a:ext cx="426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.txt</a:t>
            </a:r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D4C62BD-DDE7-ED41-8449-2BBA45896E5C}"/>
              </a:ext>
            </a:extLst>
          </p:cNvPr>
          <p:cNvCxnSpPr>
            <a:cxnSpLocks/>
          </p:cNvCxnSpPr>
          <p:nvPr/>
        </p:nvCxnSpPr>
        <p:spPr>
          <a:xfrm>
            <a:off x="12586755" y="4806758"/>
            <a:ext cx="0" cy="323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93AA61B-342F-F349-960A-62E1A9F46696}"/>
              </a:ext>
            </a:extLst>
          </p:cNvPr>
          <p:cNvSpPr txBox="1"/>
          <p:nvPr/>
        </p:nvSpPr>
        <p:spPr>
          <a:xfrm>
            <a:off x="12597484" y="4798949"/>
            <a:ext cx="386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gz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412AC8-8EA7-7146-8DAF-77F1A235AE2D}"/>
              </a:ext>
            </a:extLst>
          </p:cNvPr>
          <p:cNvSpPr/>
          <p:nvPr/>
        </p:nvSpPr>
        <p:spPr>
          <a:xfrm>
            <a:off x="12002557" y="5117500"/>
            <a:ext cx="12607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Record_to_df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E06259-9A8D-2247-A8C4-065C85ABFC52}"/>
              </a:ext>
            </a:extLst>
          </p:cNvPr>
          <p:cNvSpPr txBox="1"/>
          <p:nvPr/>
        </p:nvSpPr>
        <p:spPr>
          <a:xfrm>
            <a:off x="12624092" y="548387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df</a:t>
            </a:r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CE7F25-DEF3-924D-955D-BBF9CDBB841A}"/>
              </a:ext>
            </a:extLst>
          </p:cNvPr>
          <p:cNvCxnSpPr>
            <a:cxnSpLocks/>
          </p:cNvCxnSpPr>
          <p:nvPr/>
        </p:nvCxnSpPr>
        <p:spPr>
          <a:xfrm>
            <a:off x="12586755" y="5501190"/>
            <a:ext cx="0" cy="346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9678BB8-AC08-C54C-B902-BC6CEEDB2B6E}"/>
              </a:ext>
            </a:extLst>
          </p:cNvPr>
          <p:cNvSpPr/>
          <p:nvPr/>
        </p:nvSpPr>
        <p:spPr>
          <a:xfrm>
            <a:off x="11850160" y="5853209"/>
            <a:ext cx="1591724" cy="390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Extract_Pubchem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109764-0AC4-CB4A-9C80-5C26A87490F8}"/>
              </a:ext>
            </a:extLst>
          </p:cNvPr>
          <p:cNvCxnSpPr>
            <a:cxnSpLocks/>
          </p:cNvCxnSpPr>
          <p:nvPr/>
        </p:nvCxnSpPr>
        <p:spPr>
          <a:xfrm flipH="1">
            <a:off x="12575885" y="6243621"/>
            <a:ext cx="10871" cy="250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9CA76E5-93DA-7549-8B95-15571DDD47EC}"/>
              </a:ext>
            </a:extLst>
          </p:cNvPr>
          <p:cNvCxnSpPr>
            <a:stCxn id="47" idx="3"/>
          </p:cNvCxnSpPr>
          <p:nvPr/>
        </p:nvCxnSpPr>
        <p:spPr>
          <a:xfrm>
            <a:off x="9566227" y="8928705"/>
            <a:ext cx="2063799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1954BA1-2FE4-0E48-BCD9-BB7F50EBCF57}"/>
              </a:ext>
            </a:extLst>
          </p:cNvPr>
          <p:cNvSpPr txBox="1"/>
          <p:nvPr/>
        </p:nvSpPr>
        <p:spPr>
          <a:xfrm>
            <a:off x="12586755" y="708196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df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60ADFBD-4ECA-9E49-9E76-6960FA92B6FE}"/>
              </a:ext>
            </a:extLst>
          </p:cNvPr>
          <p:cNvSpPr txBox="1"/>
          <p:nvPr/>
        </p:nvSpPr>
        <p:spPr>
          <a:xfrm>
            <a:off x="10412141" y="859015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df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A89B569-BECA-A642-ABE1-84DCFD3A138C}"/>
              </a:ext>
            </a:extLst>
          </p:cNvPr>
          <p:cNvSpPr/>
          <p:nvPr/>
        </p:nvSpPr>
        <p:spPr>
          <a:xfrm>
            <a:off x="11687688" y="8714037"/>
            <a:ext cx="1591724" cy="390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Join_enzyme</a:t>
            </a:r>
            <a:r>
              <a:rPr lang="en-US" sz="1200" b="1" dirty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compound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0A5E287-C7FC-F043-9BDC-72D1A7E83144}"/>
              </a:ext>
            </a:extLst>
          </p:cNvPr>
          <p:cNvSpPr/>
          <p:nvPr/>
        </p:nvSpPr>
        <p:spPr>
          <a:xfrm>
            <a:off x="13854747" y="8702719"/>
            <a:ext cx="1254662" cy="4106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CID_to_SID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94EBD6F-795B-E341-A091-44D05346EB5B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 flipV="1">
            <a:off x="13279413" y="8908045"/>
            <a:ext cx="575335" cy="1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78B0580-9CFB-AC4F-9787-475ED89958FB}"/>
              </a:ext>
            </a:extLst>
          </p:cNvPr>
          <p:cNvSpPr txBox="1"/>
          <p:nvPr/>
        </p:nvSpPr>
        <p:spPr>
          <a:xfrm>
            <a:off x="13337075" y="859014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df</a:t>
            </a:r>
            <a:endParaRPr lang="en-US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34C695A-32EE-7A4D-8173-0EB573DACCD8}"/>
              </a:ext>
            </a:extLst>
          </p:cNvPr>
          <p:cNvCxnSpPr>
            <a:cxnSpLocks/>
          </p:cNvCxnSpPr>
          <p:nvPr/>
        </p:nvCxnSpPr>
        <p:spPr>
          <a:xfrm flipV="1">
            <a:off x="14482078" y="7996216"/>
            <a:ext cx="0" cy="706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0E6D317E-2095-9949-A7D9-2F0AD71F2F37}"/>
              </a:ext>
            </a:extLst>
          </p:cNvPr>
          <p:cNvSpPr/>
          <p:nvPr/>
        </p:nvSpPr>
        <p:spPr>
          <a:xfrm>
            <a:off x="13784526" y="7585565"/>
            <a:ext cx="1395104" cy="4106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SID_to_SMILES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47470CC-3E13-8A41-BEF3-0EC68BAE4635}"/>
              </a:ext>
            </a:extLst>
          </p:cNvPr>
          <p:cNvSpPr txBox="1"/>
          <p:nvPr/>
        </p:nvSpPr>
        <p:spPr>
          <a:xfrm>
            <a:off x="14497108" y="821171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df</a:t>
            </a:r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1D4D9BE-7E2B-4845-B0D0-4F891A8F8370}"/>
              </a:ext>
            </a:extLst>
          </p:cNvPr>
          <p:cNvSpPr/>
          <p:nvPr/>
        </p:nvSpPr>
        <p:spPr>
          <a:xfrm>
            <a:off x="15679847" y="7585566"/>
            <a:ext cx="1672487" cy="38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User_input_SMILES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8A46A72-FBD5-904F-B8B5-9718C5D2BBF2}"/>
              </a:ext>
            </a:extLst>
          </p:cNvPr>
          <p:cNvCxnSpPr>
            <a:cxnSpLocks/>
          </p:cNvCxnSpPr>
          <p:nvPr/>
        </p:nvCxnSpPr>
        <p:spPr>
          <a:xfrm flipV="1">
            <a:off x="16544925" y="7966879"/>
            <a:ext cx="0" cy="706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43042F6-E7A2-FF4C-A524-011F1696847A}"/>
              </a:ext>
            </a:extLst>
          </p:cNvPr>
          <p:cNvSpPr txBox="1"/>
          <p:nvPr/>
        </p:nvSpPr>
        <p:spPr>
          <a:xfrm>
            <a:off x="15842086" y="8753239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PubChem ID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4998EDF-9B9A-0F40-8FC2-696B46AABD47}"/>
              </a:ext>
            </a:extLst>
          </p:cNvPr>
          <p:cNvCxnSpPr>
            <a:cxnSpLocks/>
          </p:cNvCxnSpPr>
          <p:nvPr/>
        </p:nvCxnSpPr>
        <p:spPr>
          <a:xfrm flipV="1">
            <a:off x="16544925" y="7061032"/>
            <a:ext cx="0" cy="503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EB4F2A5-DB3D-EA49-9F0E-3B5E608AFAC4}"/>
              </a:ext>
            </a:extLst>
          </p:cNvPr>
          <p:cNvSpPr txBox="1"/>
          <p:nvPr/>
        </p:nvSpPr>
        <p:spPr>
          <a:xfrm>
            <a:off x="16544925" y="7192434"/>
            <a:ext cx="1161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SMILES string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8CA31CC-8CB5-CE4B-A249-55FA2757C1A2}"/>
              </a:ext>
            </a:extLst>
          </p:cNvPr>
          <p:cNvCxnSpPr>
            <a:cxnSpLocks/>
          </p:cNvCxnSpPr>
          <p:nvPr/>
        </p:nvCxnSpPr>
        <p:spPr>
          <a:xfrm flipV="1">
            <a:off x="14482078" y="7081969"/>
            <a:ext cx="0" cy="503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39C45BC-3F90-B144-9F78-098E6A3E21A5}"/>
              </a:ext>
            </a:extLst>
          </p:cNvPr>
          <p:cNvSpPr txBox="1"/>
          <p:nvPr/>
        </p:nvSpPr>
        <p:spPr>
          <a:xfrm>
            <a:off x="15598761" y="622919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df</a:t>
            </a:r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A1AB071-EF32-7642-B4B2-8A5CF32BFBBD}"/>
              </a:ext>
            </a:extLst>
          </p:cNvPr>
          <p:cNvSpPr/>
          <p:nvPr/>
        </p:nvSpPr>
        <p:spPr>
          <a:xfrm>
            <a:off x="13743196" y="6671468"/>
            <a:ext cx="3502582" cy="4106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Fingerprints_product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B60B061-DA8A-C241-B2E4-A291A6ACD118}"/>
              </a:ext>
            </a:extLst>
          </p:cNvPr>
          <p:cNvCxnSpPr>
            <a:cxnSpLocks/>
            <a:stCxn id="109" idx="0"/>
            <a:endCxn id="113" idx="2"/>
          </p:cNvCxnSpPr>
          <p:nvPr/>
        </p:nvCxnSpPr>
        <p:spPr>
          <a:xfrm flipV="1">
            <a:off x="15494487" y="6092143"/>
            <a:ext cx="1" cy="579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B1F9427-B258-B94E-8B89-34F0835068DC}"/>
              </a:ext>
            </a:extLst>
          </p:cNvPr>
          <p:cNvSpPr/>
          <p:nvPr/>
        </p:nvSpPr>
        <p:spPr>
          <a:xfrm>
            <a:off x="14663981" y="5659752"/>
            <a:ext cx="1661013" cy="4323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Split_by_enzyme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B89A209-EFAD-D74B-B520-03CAF40E75C3}"/>
              </a:ext>
            </a:extLst>
          </p:cNvPr>
          <p:cNvCxnSpPr>
            <a:cxnSpLocks/>
          </p:cNvCxnSpPr>
          <p:nvPr/>
        </p:nvCxnSpPr>
        <p:spPr>
          <a:xfrm flipV="1">
            <a:off x="15510285" y="5106726"/>
            <a:ext cx="10871" cy="558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3BA3E8D-1A2B-3F4E-8357-00A7D49FCA73}"/>
              </a:ext>
            </a:extLst>
          </p:cNvPr>
          <p:cNvSpPr txBox="1"/>
          <p:nvPr/>
        </p:nvSpPr>
        <p:spPr>
          <a:xfrm>
            <a:off x="15622284" y="5255679"/>
            <a:ext cx="809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List of </a:t>
            </a:r>
            <a:r>
              <a:rPr lang="en-US" sz="1400" dirty="0" err="1"/>
              <a:t>df</a:t>
            </a:r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F3CC1FA-F880-FD42-A7E1-8829921BE8A6}"/>
              </a:ext>
            </a:extLst>
          </p:cNvPr>
          <p:cNvSpPr/>
          <p:nvPr/>
        </p:nvSpPr>
        <p:spPr>
          <a:xfrm>
            <a:off x="14416504" y="4667500"/>
            <a:ext cx="2107019" cy="4626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Get_average_distance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468E9E-40B4-6D4D-89A0-C0315DF1FCAA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16523523" y="4898826"/>
            <a:ext cx="2117924" cy="2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36724-683B-F14E-A5A3-6B3498314233}"/>
              </a:ext>
            </a:extLst>
          </p:cNvPr>
          <p:cNvSpPr txBox="1"/>
          <p:nvPr/>
        </p:nvSpPr>
        <p:spPr>
          <a:xfrm>
            <a:off x="17273399" y="456667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df</a:t>
            </a:r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EBC30C5-480B-7946-BD7E-0D2CF41E1A54}"/>
              </a:ext>
            </a:extLst>
          </p:cNvPr>
          <p:cNvSpPr/>
          <p:nvPr/>
        </p:nvSpPr>
        <p:spPr>
          <a:xfrm>
            <a:off x="18641447" y="4695201"/>
            <a:ext cx="2107019" cy="411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Logistic regression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7F00C5D-F942-F841-8E37-7E376D0DED5C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19675449" y="5106726"/>
            <a:ext cx="19508" cy="3213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B42BE1C-2954-8B43-A7A3-941D02E25183}"/>
              </a:ext>
            </a:extLst>
          </p:cNvPr>
          <p:cNvSpPr txBox="1"/>
          <p:nvPr/>
        </p:nvSpPr>
        <p:spPr>
          <a:xfrm>
            <a:off x="18521265" y="8379553"/>
            <a:ext cx="2288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Ranked List of </a:t>
            </a:r>
          </a:p>
          <a:p>
            <a:pPr algn="ctr"/>
            <a:r>
              <a:rPr lang="en-US" b="1" dirty="0"/>
              <a:t>promiscuous enzymes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98697FA-39B2-354D-822D-5285D72FC9F6}"/>
              </a:ext>
            </a:extLst>
          </p:cNvPr>
          <p:cNvSpPr txBox="1"/>
          <p:nvPr/>
        </p:nvSpPr>
        <p:spPr>
          <a:xfrm>
            <a:off x="19251562" y="9071462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C52C33F-9111-F74C-AAFF-CB32FE22A014}"/>
              </a:ext>
            </a:extLst>
          </p:cNvPr>
          <p:cNvSpPr txBox="1"/>
          <p:nvPr/>
        </p:nvSpPr>
        <p:spPr>
          <a:xfrm>
            <a:off x="16176074" y="921143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</a:p>
        </p:txBody>
      </p:sp>
    </p:spTree>
    <p:extLst>
      <p:ext uri="{BB962C8B-B14F-4D97-AF65-F5344CB8AC3E}">
        <p14:creationId xmlns:p14="http://schemas.microsoft.com/office/powerpoint/2010/main" val="132542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116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Yeon M. Hwang</dc:creator>
  <cp:lastModifiedBy>Yeon M. Hwang</cp:lastModifiedBy>
  <cp:revision>9</cp:revision>
  <dcterms:created xsi:type="dcterms:W3CDTF">2019-03-12T00:06:29Z</dcterms:created>
  <dcterms:modified xsi:type="dcterms:W3CDTF">2019-03-12T01:35:02Z</dcterms:modified>
</cp:coreProperties>
</file>