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58" r:id="rId5"/>
    <p:sldId id="292" r:id="rId6"/>
    <p:sldId id="293" r:id="rId7"/>
    <p:sldId id="346" r:id="rId8"/>
    <p:sldId id="266" r:id="rId9"/>
    <p:sldId id="297" r:id="rId10"/>
    <p:sldId id="299" r:id="rId11"/>
    <p:sldId id="302" r:id="rId12"/>
    <p:sldId id="300" r:id="rId13"/>
    <p:sldId id="301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47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54" r:id="rId40"/>
    <p:sldId id="353" r:id="rId41"/>
    <p:sldId id="355" r:id="rId42"/>
    <p:sldId id="356" r:id="rId43"/>
    <p:sldId id="357" r:id="rId44"/>
    <p:sldId id="358" r:id="rId45"/>
    <p:sldId id="359" r:id="rId46"/>
    <p:sldId id="330" r:id="rId47"/>
    <p:sldId id="362" r:id="rId48"/>
    <p:sldId id="331" r:id="rId49"/>
    <p:sldId id="332" r:id="rId50"/>
    <p:sldId id="333" r:id="rId51"/>
    <p:sldId id="334" r:id="rId52"/>
    <p:sldId id="336" r:id="rId53"/>
    <p:sldId id="337" r:id="rId54"/>
    <p:sldId id="338" r:id="rId55"/>
    <p:sldId id="339" r:id="rId56"/>
    <p:sldId id="340" r:id="rId57"/>
    <p:sldId id="341" r:id="rId58"/>
    <p:sldId id="345" r:id="rId59"/>
    <p:sldId id="342" r:id="rId60"/>
    <p:sldId id="343" r:id="rId61"/>
    <p:sldId id="344" r:id="rId62"/>
    <p:sldId id="348" r:id="rId63"/>
    <p:sldId id="349" r:id="rId64"/>
    <p:sldId id="350" r:id="rId65"/>
    <p:sldId id="360" r:id="rId66"/>
    <p:sldId id="351" r:id="rId67"/>
    <p:sldId id="361" r:id="rId68"/>
    <p:sldId id="352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37450-B4D8-46AE-862B-66D4E9BA3969}" v="26" dt="2022-10-31T14:50:44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시온" userId="f1497a8893e792c3" providerId="LiveId" clId="{49237450-B4D8-46AE-862B-66D4E9BA3969}"/>
    <pc:docChg chg="undo custSel addSld modSld sldOrd">
      <pc:chgData name="박 시온" userId="f1497a8893e792c3" providerId="LiveId" clId="{49237450-B4D8-46AE-862B-66D4E9BA3969}" dt="2022-10-31T14:53:16.075" v="1740" actId="20577"/>
      <pc:docMkLst>
        <pc:docMk/>
      </pc:docMkLst>
      <pc:sldChg chg="addSp delSp modSp mod">
        <pc:chgData name="박 시온" userId="f1497a8893e792c3" providerId="LiveId" clId="{49237450-B4D8-46AE-862B-66D4E9BA3969}" dt="2022-10-31T14:49:48.895" v="1604" actId="20577"/>
        <pc:sldMkLst>
          <pc:docMk/>
          <pc:sldMk cId="1545463094" sldId="350"/>
        </pc:sldMkLst>
        <pc:spChg chg="mod">
          <ac:chgData name="박 시온" userId="f1497a8893e792c3" providerId="LiveId" clId="{49237450-B4D8-46AE-862B-66D4E9BA3969}" dt="2022-10-31T14:46:16.799" v="1419" actId="20577"/>
          <ac:spMkLst>
            <pc:docMk/>
            <pc:sldMk cId="1545463094" sldId="350"/>
            <ac:spMk id="2" creationId="{72230B85-EDD0-CBF2-8B73-58C67BD55244}"/>
          </ac:spMkLst>
        </pc:spChg>
        <pc:spChg chg="add mod">
          <ac:chgData name="박 시온" userId="f1497a8893e792c3" providerId="LiveId" clId="{49237450-B4D8-46AE-862B-66D4E9BA3969}" dt="2022-10-31T14:49:48.895" v="1604" actId="20577"/>
          <ac:spMkLst>
            <pc:docMk/>
            <pc:sldMk cId="1545463094" sldId="350"/>
            <ac:spMk id="6" creationId="{3C033C2F-04BC-585D-9F8C-6D694E993F67}"/>
          </ac:spMkLst>
        </pc:spChg>
        <pc:picChg chg="add mod modCrop">
          <ac:chgData name="박 시온" userId="f1497a8893e792c3" providerId="LiveId" clId="{49237450-B4D8-46AE-862B-66D4E9BA3969}" dt="2022-10-31T14:46:34.300" v="1424" actId="1076"/>
          <ac:picMkLst>
            <pc:docMk/>
            <pc:sldMk cId="1545463094" sldId="350"/>
            <ac:picMk id="4" creationId="{645DD5DB-0BA6-7046-1B48-37C92DC7F859}"/>
          </ac:picMkLst>
        </pc:picChg>
        <pc:picChg chg="add del mod">
          <ac:chgData name="박 시온" userId="f1497a8893e792c3" providerId="LiveId" clId="{49237450-B4D8-46AE-862B-66D4E9BA3969}" dt="2022-10-31T14:45:51.190" v="1415" actId="21"/>
          <ac:picMkLst>
            <pc:docMk/>
            <pc:sldMk cId="1545463094" sldId="350"/>
            <ac:picMk id="7" creationId="{CFA27AFC-C5E9-7A66-E3F8-3F38DD3E2A28}"/>
          </ac:picMkLst>
        </pc:picChg>
      </pc:sldChg>
      <pc:sldChg chg="addSp delSp modSp add mod">
        <pc:chgData name="박 시온" userId="f1497a8893e792c3" providerId="LiveId" clId="{49237450-B4D8-46AE-862B-66D4E9BA3969}" dt="2022-10-31T14:22:24.861" v="721" actId="1076"/>
        <pc:sldMkLst>
          <pc:docMk/>
          <pc:sldMk cId="825037631" sldId="353"/>
        </pc:sldMkLst>
        <pc:spChg chg="mod">
          <ac:chgData name="박 시온" userId="f1497a8893e792c3" providerId="LiveId" clId="{49237450-B4D8-46AE-862B-66D4E9BA3969}" dt="2022-10-31T13:47:36.877" v="14" actId="1076"/>
          <ac:spMkLst>
            <pc:docMk/>
            <pc:sldMk cId="825037631" sldId="353"/>
            <ac:spMk id="2" creationId="{72230B85-EDD0-CBF2-8B73-58C67BD55244}"/>
          </ac:spMkLst>
        </pc:spChg>
        <pc:spChg chg="add del mod">
          <ac:chgData name="박 시온" userId="f1497a8893e792c3" providerId="LiveId" clId="{49237450-B4D8-46AE-862B-66D4E9BA3969}" dt="2022-10-31T13:54:31.971" v="70"/>
          <ac:spMkLst>
            <pc:docMk/>
            <pc:sldMk cId="825037631" sldId="353"/>
            <ac:spMk id="5" creationId="{E846E545-E5C7-CF10-4B61-6443A4DA750F}"/>
          </ac:spMkLst>
        </pc:spChg>
        <pc:spChg chg="add mod">
          <ac:chgData name="박 시온" userId="f1497a8893e792c3" providerId="LiveId" clId="{49237450-B4D8-46AE-862B-66D4E9BA3969}" dt="2022-10-31T14:22:24.861" v="721" actId="1076"/>
          <ac:spMkLst>
            <pc:docMk/>
            <pc:sldMk cId="825037631" sldId="353"/>
            <ac:spMk id="7" creationId="{96BD2788-D66E-DCD3-7781-E3FCB8BBB310}"/>
          </ac:spMkLst>
        </pc:spChg>
        <pc:spChg chg="add mod">
          <ac:chgData name="박 시온" userId="f1497a8893e792c3" providerId="LiveId" clId="{49237450-B4D8-46AE-862B-66D4E9BA3969}" dt="2022-10-31T14:05:11.755" v="259"/>
          <ac:spMkLst>
            <pc:docMk/>
            <pc:sldMk cId="825037631" sldId="353"/>
            <ac:spMk id="9" creationId="{071B199A-ADC2-5F08-0CB7-B07FFAB45C55}"/>
          </ac:spMkLst>
        </pc:spChg>
        <pc:spChg chg="add mod">
          <ac:chgData name="박 시온" userId="f1497a8893e792c3" providerId="LiveId" clId="{49237450-B4D8-46AE-862B-66D4E9BA3969}" dt="2022-10-31T14:05:32.233" v="263" actId="20577"/>
          <ac:spMkLst>
            <pc:docMk/>
            <pc:sldMk cId="825037631" sldId="353"/>
            <ac:spMk id="11" creationId="{BF1E1D50-8793-4359-38F2-0F4B616CA0E0}"/>
          </ac:spMkLst>
        </pc:spChg>
        <pc:spChg chg="add mod">
          <ac:chgData name="박 시온" userId="f1497a8893e792c3" providerId="LiveId" clId="{49237450-B4D8-46AE-862B-66D4E9BA3969}" dt="2022-10-31T14:22:22.104" v="720" actId="1076"/>
          <ac:spMkLst>
            <pc:docMk/>
            <pc:sldMk cId="825037631" sldId="353"/>
            <ac:spMk id="12" creationId="{A530DDAB-C88C-7480-D2FE-685DCD2D4A8D}"/>
          </ac:spMkLst>
        </pc:spChg>
        <pc:graphicFrameChg chg="add mod modGraphic">
          <ac:chgData name="박 시온" userId="f1497a8893e792c3" providerId="LiveId" clId="{49237450-B4D8-46AE-862B-66D4E9BA3969}" dt="2022-10-31T14:04:11.170" v="253" actId="1076"/>
          <ac:graphicFrameMkLst>
            <pc:docMk/>
            <pc:sldMk cId="825037631" sldId="353"/>
            <ac:graphicFrameMk id="4" creationId="{483A33D3-1023-E0A1-406D-0634CC454346}"/>
          </ac:graphicFrameMkLst>
        </pc:graphicFrameChg>
        <pc:graphicFrameChg chg="add del mod">
          <ac:chgData name="박 시온" userId="f1497a8893e792c3" providerId="LiveId" clId="{49237450-B4D8-46AE-862B-66D4E9BA3969}" dt="2022-10-31T13:59:10.536" v="157" actId="21"/>
          <ac:graphicFrameMkLst>
            <pc:docMk/>
            <pc:sldMk cId="825037631" sldId="353"/>
            <ac:graphicFrameMk id="8" creationId="{8364F820-6CE2-DFBF-72BE-CDA21929A160}"/>
          </ac:graphicFrameMkLst>
        </pc:graphicFrameChg>
        <pc:graphicFrameChg chg="add mod modGraphic">
          <ac:chgData name="박 시온" userId="f1497a8893e792c3" providerId="LiveId" clId="{49237450-B4D8-46AE-862B-66D4E9BA3969}" dt="2022-10-31T14:11:51.392" v="538" actId="207"/>
          <ac:graphicFrameMkLst>
            <pc:docMk/>
            <pc:sldMk cId="825037631" sldId="353"/>
            <ac:graphicFrameMk id="10" creationId="{46E2BD73-E85B-3C48-5F46-2925A7DB0E7B}"/>
          </ac:graphicFrameMkLst>
        </pc:graphicFrameChg>
        <pc:picChg chg="del">
          <ac:chgData name="박 시온" userId="f1497a8893e792c3" providerId="LiveId" clId="{49237450-B4D8-46AE-862B-66D4E9BA3969}" dt="2022-10-31T13:45:26.953" v="1" actId="478"/>
          <ac:picMkLst>
            <pc:docMk/>
            <pc:sldMk cId="825037631" sldId="353"/>
            <ac:picMk id="3" creationId="{54BB30BC-0D2F-566A-573D-088D9526FE5A}"/>
          </ac:picMkLst>
        </pc:picChg>
      </pc:sldChg>
      <pc:sldChg chg="addSp modSp add mod ord">
        <pc:chgData name="박 시온" userId="f1497a8893e792c3" providerId="LiveId" clId="{49237450-B4D8-46AE-862B-66D4E9BA3969}" dt="2022-10-31T14:02:45.312" v="228"/>
        <pc:sldMkLst>
          <pc:docMk/>
          <pc:sldMk cId="2702570020" sldId="354"/>
        </pc:sldMkLst>
        <pc:spChg chg="add mod">
          <ac:chgData name="박 시온" userId="f1497a8893e792c3" providerId="LiveId" clId="{49237450-B4D8-46AE-862B-66D4E9BA3969}" dt="2022-10-31T14:02:40.776" v="226" actId="1076"/>
          <ac:spMkLst>
            <pc:docMk/>
            <pc:sldMk cId="2702570020" sldId="354"/>
            <ac:spMk id="3" creationId="{29D1C986-B5DD-75C3-E8B4-BA096667BADC}"/>
          </ac:spMkLst>
        </pc:spChg>
        <pc:spChg chg="mod">
          <ac:chgData name="박 시온" userId="f1497a8893e792c3" providerId="LiveId" clId="{49237450-B4D8-46AE-862B-66D4E9BA3969}" dt="2022-10-31T14:01:07.254" v="163" actId="1076"/>
          <ac:spMkLst>
            <pc:docMk/>
            <pc:sldMk cId="2702570020" sldId="354"/>
            <ac:spMk id="7" creationId="{96BD2788-D66E-DCD3-7781-E3FCB8BBB310}"/>
          </ac:spMkLst>
        </pc:spChg>
        <pc:graphicFrameChg chg="mod">
          <ac:chgData name="박 시온" userId="f1497a8893e792c3" providerId="LiveId" clId="{49237450-B4D8-46AE-862B-66D4E9BA3969}" dt="2022-10-31T14:00:35.410" v="162" actId="1076"/>
          <ac:graphicFrameMkLst>
            <pc:docMk/>
            <pc:sldMk cId="2702570020" sldId="354"/>
            <ac:graphicFrameMk id="4" creationId="{483A33D3-1023-E0A1-406D-0634CC454346}"/>
          </ac:graphicFrameMkLst>
        </pc:graphicFrameChg>
      </pc:sldChg>
      <pc:sldChg chg="addSp delSp modSp add mod">
        <pc:chgData name="박 시온" userId="f1497a8893e792c3" providerId="LiveId" clId="{49237450-B4D8-46AE-862B-66D4E9BA3969}" dt="2022-10-31T14:22:10.541" v="717" actId="113"/>
        <pc:sldMkLst>
          <pc:docMk/>
          <pc:sldMk cId="596051922" sldId="355"/>
        </pc:sldMkLst>
        <pc:spChg chg="mod">
          <ac:chgData name="박 시온" userId="f1497a8893e792c3" providerId="LiveId" clId="{49237450-B4D8-46AE-862B-66D4E9BA3969}" dt="2022-10-31T14:08:25.974" v="346" actId="20577"/>
          <ac:spMkLst>
            <pc:docMk/>
            <pc:sldMk cId="596051922" sldId="355"/>
            <ac:spMk id="7" creationId="{96BD2788-D66E-DCD3-7781-E3FCB8BBB310}"/>
          </ac:spMkLst>
        </pc:spChg>
        <pc:spChg chg="mod">
          <ac:chgData name="박 시온" userId="f1497a8893e792c3" providerId="LiveId" clId="{49237450-B4D8-46AE-862B-66D4E9BA3969}" dt="2022-10-31T14:07:57.594" v="322" actId="20577"/>
          <ac:spMkLst>
            <pc:docMk/>
            <pc:sldMk cId="596051922" sldId="355"/>
            <ac:spMk id="9" creationId="{071B199A-ADC2-5F08-0CB7-B07FFAB45C55}"/>
          </ac:spMkLst>
        </pc:spChg>
        <pc:spChg chg="del mod">
          <ac:chgData name="박 시온" userId="f1497a8893e792c3" providerId="LiveId" clId="{49237450-B4D8-46AE-862B-66D4E9BA3969}" dt="2022-10-31T14:08:27.900" v="348"/>
          <ac:spMkLst>
            <pc:docMk/>
            <pc:sldMk cId="596051922" sldId="355"/>
            <ac:spMk id="11" creationId="{BF1E1D50-8793-4359-38F2-0F4B616CA0E0}"/>
          </ac:spMkLst>
        </pc:spChg>
        <pc:spChg chg="mod">
          <ac:chgData name="박 시온" userId="f1497a8893e792c3" providerId="LiveId" clId="{49237450-B4D8-46AE-862B-66D4E9BA3969}" dt="2022-10-31T14:22:10.541" v="717" actId="113"/>
          <ac:spMkLst>
            <pc:docMk/>
            <pc:sldMk cId="596051922" sldId="355"/>
            <ac:spMk id="12" creationId="{A530DDAB-C88C-7480-D2FE-685DCD2D4A8D}"/>
          </ac:spMkLst>
        </pc:spChg>
        <pc:graphicFrameChg chg="add mod modGraphic">
          <ac:chgData name="박 시온" userId="f1497a8893e792c3" providerId="LiveId" clId="{49237450-B4D8-46AE-862B-66D4E9BA3969}" dt="2022-10-31T14:15:45.399" v="552" actId="207"/>
          <ac:graphicFrameMkLst>
            <pc:docMk/>
            <pc:sldMk cId="596051922" sldId="355"/>
            <ac:graphicFrameMk id="3" creationId="{76AC44F6-54B7-16EF-4ACE-DFB25B856074}"/>
          </ac:graphicFrameMkLst>
        </pc:graphicFrameChg>
        <pc:graphicFrameChg chg="mod modGraphic">
          <ac:chgData name="박 시온" userId="f1497a8893e792c3" providerId="LiveId" clId="{49237450-B4D8-46AE-862B-66D4E9BA3969}" dt="2022-10-31T14:14:08.803" v="545" actId="14100"/>
          <ac:graphicFrameMkLst>
            <pc:docMk/>
            <pc:sldMk cId="596051922" sldId="355"/>
            <ac:graphicFrameMk id="4" creationId="{483A33D3-1023-E0A1-406D-0634CC454346}"/>
          </ac:graphicFrameMkLst>
        </pc:graphicFrameChg>
        <pc:graphicFrameChg chg="del">
          <ac:chgData name="박 시온" userId="f1497a8893e792c3" providerId="LiveId" clId="{49237450-B4D8-46AE-862B-66D4E9BA3969}" dt="2022-10-31T14:08:03.378" v="323" actId="478"/>
          <ac:graphicFrameMkLst>
            <pc:docMk/>
            <pc:sldMk cId="596051922" sldId="355"/>
            <ac:graphicFrameMk id="10" creationId="{46E2BD73-E85B-3C48-5F46-2925A7DB0E7B}"/>
          </ac:graphicFrameMkLst>
        </pc:graphicFrameChg>
      </pc:sldChg>
      <pc:sldChg chg="addSp delSp modSp add mod">
        <pc:chgData name="박 시온" userId="f1497a8893e792c3" providerId="LiveId" clId="{49237450-B4D8-46AE-862B-66D4E9BA3969}" dt="2022-10-31T14:22:05.613" v="716" actId="113"/>
        <pc:sldMkLst>
          <pc:docMk/>
          <pc:sldMk cId="2854273121" sldId="356"/>
        </pc:sldMkLst>
        <pc:spChg chg="add del mod">
          <ac:chgData name="박 시온" userId="f1497a8893e792c3" providerId="LiveId" clId="{49237450-B4D8-46AE-862B-66D4E9BA3969}" dt="2022-10-31T14:16:54.295" v="565" actId="478"/>
          <ac:spMkLst>
            <pc:docMk/>
            <pc:sldMk cId="2854273121" sldId="356"/>
            <ac:spMk id="5" creationId="{75D3F27C-A769-8967-9EB3-CEF8DFC7CF68}"/>
          </ac:spMkLst>
        </pc:spChg>
        <pc:spChg chg="del">
          <ac:chgData name="박 시온" userId="f1497a8893e792c3" providerId="LiveId" clId="{49237450-B4D8-46AE-862B-66D4E9BA3969}" dt="2022-10-31T14:16:31.955" v="558" actId="478"/>
          <ac:spMkLst>
            <pc:docMk/>
            <pc:sldMk cId="2854273121" sldId="356"/>
            <ac:spMk id="7" creationId="{96BD2788-D66E-DCD3-7781-E3FCB8BBB310}"/>
          </ac:spMkLst>
        </pc:spChg>
        <pc:spChg chg="add mod">
          <ac:chgData name="박 시온" userId="f1497a8893e792c3" providerId="LiveId" clId="{49237450-B4D8-46AE-862B-66D4E9BA3969}" dt="2022-10-31T14:22:05.613" v="716" actId="113"/>
          <ac:spMkLst>
            <pc:docMk/>
            <pc:sldMk cId="2854273121" sldId="356"/>
            <ac:spMk id="8" creationId="{DA4BA7EB-ED26-CCB1-E887-64715FB333A4}"/>
          </ac:spMkLst>
        </pc:spChg>
        <pc:spChg chg="del mod">
          <ac:chgData name="박 시온" userId="f1497a8893e792c3" providerId="LiveId" clId="{49237450-B4D8-46AE-862B-66D4E9BA3969}" dt="2022-10-31T14:16:29.042" v="557" actId="478"/>
          <ac:spMkLst>
            <pc:docMk/>
            <pc:sldMk cId="2854273121" sldId="356"/>
            <ac:spMk id="9" creationId="{071B199A-ADC2-5F08-0CB7-B07FFAB45C55}"/>
          </ac:spMkLst>
        </pc:spChg>
        <pc:spChg chg="add mod">
          <ac:chgData name="박 시온" userId="f1497a8893e792c3" providerId="LiveId" clId="{49237450-B4D8-46AE-862B-66D4E9BA3969}" dt="2022-10-31T14:22:01.005" v="715" actId="113"/>
          <ac:spMkLst>
            <pc:docMk/>
            <pc:sldMk cId="2854273121" sldId="356"/>
            <ac:spMk id="11" creationId="{46C42C32-19B9-7B44-4F38-B8E954476A35}"/>
          </ac:spMkLst>
        </pc:spChg>
        <pc:spChg chg="del">
          <ac:chgData name="박 시온" userId="f1497a8893e792c3" providerId="LiveId" clId="{49237450-B4D8-46AE-862B-66D4E9BA3969}" dt="2022-10-31T14:16:58.878" v="566" actId="478"/>
          <ac:spMkLst>
            <pc:docMk/>
            <pc:sldMk cId="2854273121" sldId="356"/>
            <ac:spMk id="12" creationId="{A530DDAB-C88C-7480-D2FE-685DCD2D4A8D}"/>
          </ac:spMkLst>
        </pc:spChg>
        <pc:graphicFrameChg chg="mod modGraphic">
          <ac:chgData name="박 시온" userId="f1497a8893e792c3" providerId="LiveId" clId="{49237450-B4D8-46AE-862B-66D4E9BA3969}" dt="2022-10-31T14:17:23.688" v="567" actId="1076"/>
          <ac:graphicFrameMkLst>
            <pc:docMk/>
            <pc:sldMk cId="2854273121" sldId="356"/>
            <ac:graphicFrameMk id="4" creationId="{483A33D3-1023-E0A1-406D-0634CC454346}"/>
          </ac:graphicFrameMkLst>
        </pc:graphicFrameChg>
        <pc:graphicFrameChg chg="add mod modGraphic">
          <ac:chgData name="박 시온" userId="f1497a8893e792c3" providerId="LiveId" clId="{49237450-B4D8-46AE-862B-66D4E9BA3969}" dt="2022-10-31T14:17:47.013" v="572" actId="207"/>
          <ac:graphicFrameMkLst>
            <pc:docMk/>
            <pc:sldMk cId="2854273121" sldId="356"/>
            <ac:graphicFrameMk id="10" creationId="{2E91C242-F57D-1A1B-69D5-3C56C396E1BF}"/>
          </ac:graphicFrameMkLst>
        </pc:graphicFrameChg>
      </pc:sldChg>
      <pc:sldChg chg="addSp delSp modSp add mod ord">
        <pc:chgData name="박 시온" userId="f1497a8893e792c3" providerId="LiveId" clId="{49237450-B4D8-46AE-862B-66D4E9BA3969}" dt="2022-10-31T14:28:19.382" v="897" actId="1076"/>
        <pc:sldMkLst>
          <pc:docMk/>
          <pc:sldMk cId="2170793950" sldId="357"/>
        </pc:sldMkLst>
        <pc:spChg chg="mod">
          <ac:chgData name="박 시온" userId="f1497a8893e792c3" providerId="LiveId" clId="{49237450-B4D8-46AE-862B-66D4E9BA3969}" dt="2022-10-31T14:23:51.664" v="787" actId="14100"/>
          <ac:spMkLst>
            <pc:docMk/>
            <pc:sldMk cId="2170793950" sldId="357"/>
            <ac:spMk id="3" creationId="{29D1C986-B5DD-75C3-E8B4-BA096667BADC}"/>
          </ac:spMkLst>
        </pc:spChg>
        <pc:spChg chg="add del mod">
          <ac:chgData name="박 시온" userId="f1497a8893e792c3" providerId="LiveId" clId="{49237450-B4D8-46AE-862B-66D4E9BA3969}" dt="2022-10-31T14:28:19.382" v="897" actId="1076"/>
          <ac:spMkLst>
            <pc:docMk/>
            <pc:sldMk cId="2170793950" sldId="357"/>
            <ac:spMk id="7" creationId="{96BD2788-D66E-DCD3-7781-E3FCB8BBB310}"/>
          </ac:spMkLst>
        </pc:spChg>
        <pc:graphicFrameChg chg="mod modGraphic">
          <ac:chgData name="박 시온" userId="f1497a8893e792c3" providerId="LiveId" clId="{49237450-B4D8-46AE-862B-66D4E9BA3969}" dt="2022-10-31T14:24:03.630" v="790" actId="207"/>
          <ac:graphicFrameMkLst>
            <pc:docMk/>
            <pc:sldMk cId="2170793950" sldId="357"/>
            <ac:graphicFrameMk id="4" creationId="{483A33D3-1023-E0A1-406D-0634CC454346}"/>
          </ac:graphicFrameMkLst>
        </pc:graphicFrameChg>
      </pc:sldChg>
      <pc:sldChg chg="delSp modSp add mod">
        <pc:chgData name="박 시온" userId="f1497a8893e792c3" providerId="LiveId" clId="{49237450-B4D8-46AE-862B-66D4E9BA3969}" dt="2022-10-31T14:30:30.020" v="935"/>
        <pc:sldMkLst>
          <pc:docMk/>
          <pc:sldMk cId="37697677" sldId="358"/>
        </pc:sldMkLst>
        <pc:spChg chg="mod">
          <ac:chgData name="박 시온" userId="f1497a8893e792c3" providerId="LiveId" clId="{49237450-B4D8-46AE-862B-66D4E9BA3969}" dt="2022-10-31T14:29:33.028" v="930" actId="1076"/>
          <ac:spMkLst>
            <pc:docMk/>
            <pc:sldMk cId="37697677" sldId="358"/>
            <ac:spMk id="3" creationId="{29D1C986-B5DD-75C3-E8B4-BA096667BADC}"/>
          </ac:spMkLst>
        </pc:spChg>
        <pc:spChg chg="del mod">
          <ac:chgData name="박 시온" userId="f1497a8893e792c3" providerId="LiveId" clId="{49237450-B4D8-46AE-862B-66D4E9BA3969}" dt="2022-10-31T14:30:30.020" v="935"/>
          <ac:spMkLst>
            <pc:docMk/>
            <pc:sldMk cId="37697677" sldId="358"/>
            <ac:spMk id="7" creationId="{96BD2788-D66E-DCD3-7781-E3FCB8BBB310}"/>
          </ac:spMkLst>
        </pc:spChg>
        <pc:graphicFrameChg chg="mod modGraphic">
          <ac:chgData name="박 시온" userId="f1497a8893e792c3" providerId="LiveId" clId="{49237450-B4D8-46AE-862B-66D4E9BA3969}" dt="2022-10-31T14:30:22.332" v="932" actId="1076"/>
          <ac:graphicFrameMkLst>
            <pc:docMk/>
            <pc:sldMk cId="37697677" sldId="358"/>
            <ac:graphicFrameMk id="4" creationId="{483A33D3-1023-E0A1-406D-0634CC454346}"/>
          </ac:graphicFrameMkLst>
        </pc:graphicFrameChg>
      </pc:sldChg>
      <pc:sldChg chg="addSp delSp modSp add mod">
        <pc:chgData name="박 시온" userId="f1497a8893e792c3" providerId="LiveId" clId="{49237450-B4D8-46AE-862B-66D4E9BA3969}" dt="2022-10-31T14:38:00.972" v="1340" actId="1076"/>
        <pc:sldMkLst>
          <pc:docMk/>
          <pc:sldMk cId="3989206733" sldId="359"/>
        </pc:sldMkLst>
        <pc:spChg chg="mod">
          <ac:chgData name="박 시온" userId="f1497a8893e792c3" providerId="LiveId" clId="{49237450-B4D8-46AE-862B-66D4E9BA3969}" dt="2022-10-31T14:37:03.979" v="1330" actId="20577"/>
          <ac:spMkLst>
            <pc:docMk/>
            <pc:sldMk cId="3989206733" sldId="359"/>
            <ac:spMk id="3" creationId="{29D1C986-B5DD-75C3-E8B4-BA096667BADC}"/>
          </ac:spMkLst>
        </pc:spChg>
        <pc:graphicFrameChg chg="del modGraphic">
          <ac:chgData name="박 시온" userId="f1497a8893e792c3" providerId="LiveId" clId="{49237450-B4D8-46AE-862B-66D4E9BA3969}" dt="2022-10-31T14:30:57.353" v="938" actId="478"/>
          <ac:graphicFrameMkLst>
            <pc:docMk/>
            <pc:sldMk cId="3989206733" sldId="359"/>
            <ac:graphicFrameMk id="4" creationId="{483A33D3-1023-E0A1-406D-0634CC454346}"/>
          </ac:graphicFrameMkLst>
        </pc:graphicFrameChg>
        <pc:picChg chg="add mod">
          <ac:chgData name="박 시온" userId="f1497a8893e792c3" providerId="LiveId" clId="{49237450-B4D8-46AE-862B-66D4E9BA3969}" dt="2022-10-31T14:38:00.972" v="1340" actId="1076"/>
          <ac:picMkLst>
            <pc:docMk/>
            <pc:sldMk cId="3989206733" sldId="359"/>
            <ac:picMk id="5" creationId="{880F7656-129B-C427-09A7-AF722BEC9FCE}"/>
          </ac:picMkLst>
        </pc:picChg>
      </pc:sldChg>
      <pc:sldChg chg="addSp delSp modSp add mod">
        <pc:chgData name="박 시온" userId="f1497a8893e792c3" providerId="LiveId" clId="{49237450-B4D8-46AE-862B-66D4E9BA3969}" dt="2022-10-31T14:48:59.995" v="1569" actId="1076"/>
        <pc:sldMkLst>
          <pc:docMk/>
          <pc:sldMk cId="2439645017" sldId="360"/>
        </pc:sldMkLst>
        <pc:spChg chg="mod">
          <ac:chgData name="박 시온" userId="f1497a8893e792c3" providerId="LiveId" clId="{49237450-B4D8-46AE-862B-66D4E9BA3969}" dt="2022-10-31T14:46:12.358" v="1418" actId="20577"/>
          <ac:spMkLst>
            <pc:docMk/>
            <pc:sldMk cId="2439645017" sldId="360"/>
            <ac:spMk id="2" creationId="{72230B85-EDD0-CBF2-8B73-58C67BD55244}"/>
          </ac:spMkLst>
        </pc:spChg>
        <pc:spChg chg="mod">
          <ac:chgData name="박 시온" userId="f1497a8893e792c3" providerId="LiveId" clId="{49237450-B4D8-46AE-862B-66D4E9BA3969}" dt="2022-10-31T14:48:59.995" v="1569" actId="1076"/>
          <ac:spMkLst>
            <pc:docMk/>
            <pc:sldMk cId="2439645017" sldId="360"/>
            <ac:spMk id="6" creationId="{3C033C2F-04BC-585D-9F8C-6D694E993F67}"/>
          </ac:spMkLst>
        </pc:spChg>
        <pc:picChg chg="del">
          <ac:chgData name="박 시온" userId="f1497a8893e792c3" providerId="LiveId" clId="{49237450-B4D8-46AE-862B-66D4E9BA3969}" dt="2022-10-31T14:46:43.584" v="1426" actId="478"/>
          <ac:picMkLst>
            <pc:docMk/>
            <pc:sldMk cId="2439645017" sldId="360"/>
            <ac:picMk id="4" creationId="{645DD5DB-0BA6-7046-1B48-37C92DC7F859}"/>
          </ac:picMkLst>
        </pc:picChg>
        <pc:picChg chg="add mod">
          <ac:chgData name="박 시온" userId="f1497a8893e792c3" providerId="LiveId" clId="{49237450-B4D8-46AE-862B-66D4E9BA3969}" dt="2022-10-31T14:46:57.166" v="1431" actId="1076"/>
          <ac:picMkLst>
            <pc:docMk/>
            <pc:sldMk cId="2439645017" sldId="360"/>
            <ac:picMk id="5" creationId="{A5032020-0715-3125-C8C4-D3B5BD11E5E7}"/>
          </ac:picMkLst>
        </pc:picChg>
      </pc:sldChg>
      <pc:sldChg chg="addSp delSp modSp add mod">
        <pc:chgData name="박 시온" userId="f1497a8893e792c3" providerId="LiveId" clId="{49237450-B4D8-46AE-862B-66D4E9BA3969}" dt="2022-10-31T14:53:16.075" v="1740" actId="20577"/>
        <pc:sldMkLst>
          <pc:docMk/>
          <pc:sldMk cId="3980628882" sldId="361"/>
        </pc:sldMkLst>
        <pc:spChg chg="mod">
          <ac:chgData name="박 시온" userId="f1497a8893e792c3" providerId="LiveId" clId="{49237450-B4D8-46AE-862B-66D4E9BA3969}" dt="2022-10-31T14:53:16.075" v="1740" actId="20577"/>
          <ac:spMkLst>
            <pc:docMk/>
            <pc:sldMk cId="3980628882" sldId="361"/>
            <ac:spMk id="6" creationId="{07F04B59-A9C5-A8CB-C5AE-E1116A0213CE}"/>
          </ac:spMkLst>
        </pc:spChg>
        <pc:spChg chg="add mod">
          <ac:chgData name="박 시온" userId="f1497a8893e792c3" providerId="LiveId" clId="{49237450-B4D8-46AE-862B-66D4E9BA3969}" dt="2022-10-31T14:50:49.502" v="1614" actId="1076"/>
          <ac:spMkLst>
            <pc:docMk/>
            <pc:sldMk cId="3980628882" sldId="361"/>
            <ac:spMk id="7" creationId="{301141D1-E5EE-D58E-0E2B-DFF0C476D71C}"/>
          </ac:spMkLst>
        </pc:spChg>
        <pc:picChg chg="del">
          <ac:chgData name="박 시온" userId="f1497a8893e792c3" providerId="LiveId" clId="{49237450-B4D8-46AE-862B-66D4E9BA3969}" dt="2022-10-31T14:49:59.217" v="1606" actId="478"/>
          <ac:picMkLst>
            <pc:docMk/>
            <pc:sldMk cId="3980628882" sldId="361"/>
            <ac:picMk id="4" creationId="{D92B8C2A-813B-230D-1553-D6AF9CC94C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B772B-535C-5FD3-CC3A-A803264E2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12259C-33C0-5E94-382C-1AD27D7B7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A7EA5-4209-E897-3ED2-4E427CE8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F390D-6B06-61A2-FD8D-0987F1A5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3457B-A6CF-50E2-D3CA-68023E22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9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BE8C9-732C-9D9A-C180-725D2C6D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104257-0DB0-D2AC-0483-1B6576C1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89EF9-BA47-E32C-FC07-E7E8670F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02654-D57C-B8C2-D989-F3B4064E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27986-AC5D-6316-5C03-C55C0B63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3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76BDAA-C673-3F88-4C9D-4845EF883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1BCC5-A8DA-5B97-5A19-F9321A240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DDFE7-5497-3745-F24D-DA23AE92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F98D0-1042-6223-BD50-91755325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900BF-7B1E-2509-C2C5-F129D4BD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9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AF5D6-D986-BA77-1E46-7C368219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6C865-CFC9-D4B7-A24E-E8486478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E1F1E-F66F-1C00-B755-DB9030D5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8262D-4F8C-1884-7EB4-A3AE9CC7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3EA5A-D3B1-E8FD-599D-FA862F16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6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2D3A8-9F26-8D4F-636C-AF04760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45B43-DB6D-0791-B18F-AA2F8D0E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860D8-7EF5-0C10-267A-5080200D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3127B-4953-713A-59EF-09FFD1EC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24A46-2706-6E17-3873-B821793F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2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3FBA3-21C8-1CAF-5152-F9578B6B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4ECCB-FC5C-DBD9-0FC4-A08B4EB66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DA968-4566-B125-C476-64B92B71C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EA087-8BE4-E216-0ABB-73DDC438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99B66-01B0-D44C-D1B8-1FC0077E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A8D01-51CC-2879-FFD7-29540753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D950A-6370-61F2-A24F-31A970F5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D0A24-7756-B14E-EA48-C1BF5C50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88B18-9A55-7BC9-C801-15C5C6FF6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5737FB-36DC-8B15-4ED2-294F1DC36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0D8FC0-AE83-AA7C-CD7E-CD1AD5F66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FA72E1-7499-1CC0-B4E1-3C2A204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E26EE7-D60C-8D13-ACD2-CCC7DEF1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C886D6-DF04-0B10-5FD3-AB411271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9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CCE9C-882B-2CC2-06ED-1ED5BA31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592437-3C7D-B155-271E-038180B7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D9CD21-2C57-21B5-E746-762C479C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E80ADF-C4BD-5377-DB57-42CB412B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8D7B40-B33C-6359-B5CB-9B7B1A12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791700-0744-13A5-E25F-6318AE8E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4050B-D223-70FC-370B-C9E7AB4B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FD543-EC4A-CCD9-8282-DB7F8CAD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0F216-EFA5-884D-CDC1-C595D9661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37230-8066-104B-B212-728CA2663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0D052-9854-6BEB-85C4-E8F64F1D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8D3A4-C102-5E6F-3776-04326BBE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CF18F-547D-CC9C-8FEC-3A9DABF8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6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3EB8C-3BB4-1767-AE2A-BB137D24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9BA142-FF51-2029-BB73-4556B71DF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11E5FF-BB0A-562F-9204-B3C342B13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253A3-516A-FCE5-F99D-59B4AEBC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460DCB-4C7B-BAEE-9C7F-DFFF9407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23620-CE25-D5F9-79AB-54EC6B1D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3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19087F-885E-349E-D6FC-708553B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B707B-1F2E-C498-C3E6-3C84CBDF3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E2FE4-7181-8978-69F6-705132F5A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8227-9160-4778-A888-604A6CD67D86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0F75D-7B4E-F678-FDDE-16E7EA5A1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649F4-8641-BBAF-B9A5-872A9C46D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8360-FC79-4CDF-BAAC-C9280BB97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0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9C2B85E-1255-0E5A-A064-FF4AF522C858}"/>
              </a:ext>
            </a:extLst>
          </p:cNvPr>
          <p:cNvSpPr txBox="1"/>
          <p:nvPr/>
        </p:nvSpPr>
        <p:spPr>
          <a:xfrm>
            <a:off x="2020530" y="1520785"/>
            <a:ext cx="78756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PROJECT1:</a:t>
            </a:r>
          </a:p>
          <a:p>
            <a:endParaRPr lang="en-US" altLang="ko-KR" sz="2800" b="1" kern="0" spc="0" dirty="0">
              <a:effectLst/>
              <a:latin typeface="맑은 고딕" panose="020B0503020000020004" pitchFamily="50" charset="-127"/>
            </a:endParaRPr>
          </a:p>
          <a:p>
            <a:pPr algn="ctr"/>
            <a:r>
              <a:rPr lang="en-US" altLang="ko-KR" sz="2800" b="1" kern="0" spc="0" dirty="0">
                <a:effectLst/>
                <a:latin typeface="맑은 고딕" panose="020B0503020000020004" pitchFamily="50" charset="-127"/>
              </a:rPr>
              <a:t>Cat and dog classification CNN model</a:t>
            </a:r>
            <a:endParaRPr lang="en-US" altLang="ko-KR" sz="2800" b="1" kern="0" spc="0" dirty="0">
              <a:effectLst/>
            </a:endParaRP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7089-7087-60FF-F7B3-7A453E3269B3}"/>
              </a:ext>
            </a:extLst>
          </p:cNvPr>
          <p:cNvSpPr txBox="1"/>
          <p:nvPr/>
        </p:nvSpPr>
        <p:spPr>
          <a:xfrm>
            <a:off x="6740013" y="5337215"/>
            <a:ext cx="466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Team1: DO QUANG HUY,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강덕현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권용환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2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(3) Model and Training</a:t>
            </a:r>
            <a:endParaRPr lang="ko-KR" altLang="en-US" sz="4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EA849C4-F7C5-3E12-F038-A24E0AB7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99" y="1336734"/>
            <a:ext cx="8390200" cy="5281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61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(3) Model and Training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1123-BF36-3DB1-B0E1-31ED845B8901}"/>
              </a:ext>
            </a:extLst>
          </p:cNvPr>
          <p:cNvSpPr txBox="1"/>
          <p:nvPr/>
        </p:nvSpPr>
        <p:spPr>
          <a:xfrm>
            <a:off x="927919" y="2274838"/>
            <a:ext cx="103361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Performance greatly depends on the number of neuron in 1</a:t>
            </a:r>
            <a:r>
              <a:rPr lang="en-US" altLang="ko-KR" sz="2800" b="1" baseline="30000" dirty="0"/>
              <a:t>st</a:t>
            </a:r>
            <a:r>
              <a:rPr lang="en-US" altLang="ko-KR" sz="2800" b="1" dirty="0"/>
              <a:t> FC layer</a:t>
            </a:r>
          </a:p>
          <a:p>
            <a:endParaRPr lang="en-US" altLang="ko-K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For training, we set batch size 32 to prevent over-fitting</a:t>
            </a:r>
          </a:p>
        </p:txBody>
      </p:sp>
    </p:spTree>
    <p:extLst>
      <p:ext uri="{BB962C8B-B14F-4D97-AF65-F5344CB8AC3E}">
        <p14:creationId xmlns:p14="http://schemas.microsoft.com/office/powerpoint/2010/main" val="141371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(4) Maximum value of activation</a:t>
            </a:r>
            <a:endParaRPr lang="ko-KR" altLang="en-US" sz="4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00E8442-B1A0-A8CF-405F-B09E61237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35"/>
          <a:stretch/>
        </p:blipFill>
        <p:spPr bwMode="auto">
          <a:xfrm>
            <a:off x="895835" y="1336734"/>
            <a:ext cx="10400329" cy="17456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8C826-94FE-224B-8CFE-C47FE9E959C1}"/>
              </a:ext>
            </a:extLst>
          </p:cNvPr>
          <p:cNvSpPr txBox="1"/>
          <p:nvPr/>
        </p:nvSpPr>
        <p:spPr>
          <a:xfrm>
            <a:off x="1005218" y="3775588"/>
            <a:ext cx="1018156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We find a maximum value in Dense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r>
              <a:rPr lang="en-US" altLang="ko-KR" sz="2800" b="1" dirty="0"/>
              <a:t>  - </a:t>
            </a:r>
            <a:r>
              <a:rPr lang="en-US" altLang="ko-KR" sz="2800" dirty="0"/>
              <a:t>Because </a:t>
            </a:r>
            <a:r>
              <a:rPr lang="en-US" altLang="ko-KR" sz="2400" dirty="0"/>
              <a:t>dense layer does 5408 weight summation in one neuron</a:t>
            </a:r>
          </a:p>
          <a:p>
            <a:endParaRPr lang="en-US" altLang="ko-KR" sz="2400" dirty="0"/>
          </a:p>
          <a:p>
            <a:r>
              <a:rPr lang="en-US" altLang="ko-KR" sz="2800" b="1" dirty="0"/>
              <a:t>  </a:t>
            </a:r>
            <a:r>
              <a:rPr lang="en-US" altLang="ko-KR" sz="2400" b="1" dirty="0"/>
              <a:t>- </a:t>
            </a:r>
            <a:r>
              <a:rPr lang="en-US" altLang="ko-KR" sz="2400" dirty="0"/>
              <a:t>The maximum value is Around 25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8381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102766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(5) Quantization</a:t>
            </a:r>
            <a:endParaRPr lang="ko-KR" altLang="en-US" sz="4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09D5B02-C09E-1953-5CE6-7F6E7960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78" y="1050010"/>
            <a:ext cx="5820244" cy="5807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40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102766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(5) Quantization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2699C-C548-E753-1183-2C7C5560293B}"/>
              </a:ext>
            </a:extLst>
          </p:cNvPr>
          <p:cNvSpPr txBox="1"/>
          <p:nvPr/>
        </p:nvSpPr>
        <p:spPr>
          <a:xfrm>
            <a:off x="927920" y="1434179"/>
            <a:ext cx="1033616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Find maximum value of weight, activation and proceed PTQ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Get lower boundary and constant of shift-add Sigmoid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For Verilog test data, we quantized unsigned 8 bits and save &lt;name&gt;.hex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This model don’t use bias.</a:t>
            </a:r>
          </a:p>
        </p:txBody>
      </p:sp>
    </p:spTree>
    <p:extLst>
      <p:ext uri="{BB962C8B-B14F-4D97-AF65-F5344CB8AC3E}">
        <p14:creationId xmlns:p14="http://schemas.microsoft.com/office/powerpoint/2010/main" val="121358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Output (1)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1123-BF36-3DB1-B0E1-31ED845B8901}"/>
              </a:ext>
            </a:extLst>
          </p:cNvPr>
          <p:cNvSpPr txBox="1"/>
          <p:nvPr/>
        </p:nvSpPr>
        <p:spPr>
          <a:xfrm>
            <a:off x="1429143" y="5407140"/>
            <a:ext cx="93337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  97.46% accuracy after 10 Epoch (maximum : 98.7%)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CC1C9D7-7D51-A05D-1B1B-2DC71C2F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55" y="2080736"/>
            <a:ext cx="7391091" cy="26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7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Output (2)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1123-BF36-3DB1-B0E1-31ED845B8901}"/>
              </a:ext>
            </a:extLst>
          </p:cNvPr>
          <p:cNvSpPr txBox="1"/>
          <p:nvPr/>
        </p:nvSpPr>
        <p:spPr>
          <a:xfrm>
            <a:off x="1698884" y="5805848"/>
            <a:ext cx="879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  less number of total parameter : 351041 params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8E0703-6611-1162-7172-BF9991C2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58" y="1279674"/>
            <a:ext cx="4569085" cy="429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Output (3)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1123-BF36-3DB1-B0E1-31ED845B8901}"/>
              </a:ext>
            </a:extLst>
          </p:cNvPr>
          <p:cNvSpPr txBox="1"/>
          <p:nvPr/>
        </p:nvSpPr>
        <p:spPr>
          <a:xfrm>
            <a:off x="2879044" y="5938583"/>
            <a:ext cx="6433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  Maximum activation value : 19.574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EDCEE10-C2E4-6A2F-AA90-FB025E2A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41" y="1374027"/>
            <a:ext cx="5441518" cy="41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8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Output (4)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9D6A3F-C9F7-6214-D779-91F21FEB1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44" y="1382191"/>
            <a:ext cx="4326313" cy="40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29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97E4EC-F540-7538-4994-273FF6D4AB17}"/>
              </a:ext>
            </a:extLst>
          </p:cNvPr>
          <p:cNvSpPr txBox="1">
            <a:spLocks/>
          </p:cNvSpPr>
          <p:nvPr/>
        </p:nvSpPr>
        <p:spPr>
          <a:xfrm>
            <a:off x="1493273" y="4037884"/>
            <a:ext cx="6285271" cy="158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</a:rPr>
              <a:t>2. Verilog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DEB8D-EBF5-31B8-BE03-8EFC2E8C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9FC97-3AC0-72C2-4A97-23C3C251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1. Python</a:t>
            </a:r>
          </a:p>
          <a:p>
            <a:pPr marL="0" indent="0">
              <a:buNone/>
            </a:pPr>
            <a:r>
              <a:rPr lang="en-US" altLang="ko-KR" b="1" dirty="0"/>
              <a:t>    -</a:t>
            </a:r>
            <a:r>
              <a:rPr lang="en-US" altLang="ko-KR" sz="2400" dirty="0"/>
              <a:t>Design goals</a:t>
            </a:r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sz="2400" b="1" dirty="0"/>
              <a:t>-</a:t>
            </a:r>
            <a:r>
              <a:rPr lang="en-US" altLang="ko-KR" sz="2400" dirty="0"/>
              <a:t>Code analysis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z="2400" dirty="0"/>
              <a:t>-Output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Verilog</a:t>
            </a:r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sz="2400" dirty="0"/>
              <a:t>-Design goals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z="2400" dirty="0"/>
              <a:t>-Module analysis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b="1" dirty="0"/>
              <a:t>3. Result / Analysis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35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Design Goals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E06E-FC57-79F6-BC79-A3D8EAA8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Performance(latency) vs Area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sz="2400" dirty="0"/>
              <a:t>We choose area because this project doesn’t use real-time data.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b="1" dirty="0"/>
              <a:t>Low Area model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- 1 PE (unit module)</a:t>
            </a:r>
          </a:p>
          <a:p>
            <a:pPr marL="0" indent="0">
              <a:buNone/>
            </a:pPr>
            <a:r>
              <a:rPr lang="en-US" altLang="ko-KR" sz="2400" dirty="0"/>
              <a:t>  - RAM for saving each layer’s outputs</a:t>
            </a:r>
          </a:p>
          <a:p>
            <a:pPr marL="0" indent="0">
              <a:buNone/>
            </a:pPr>
            <a:r>
              <a:rPr lang="en-US" altLang="ko-KR" sz="2400" dirty="0"/>
              <a:t>  - ROM for saving test data and each layer’s weights</a:t>
            </a:r>
          </a:p>
          <a:p>
            <a:pPr marL="0" indent="0">
              <a:buNone/>
            </a:pPr>
            <a:r>
              <a:rPr lang="en-US" altLang="ko-KR" sz="2400" dirty="0"/>
              <a:t>  - controller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7A8AF51-F1FE-6BD0-5167-4EA0B90F4C78}"/>
              </a:ext>
            </a:extLst>
          </p:cNvPr>
          <p:cNvSpPr txBox="1">
            <a:spLocks/>
          </p:cNvSpPr>
          <p:nvPr/>
        </p:nvSpPr>
        <p:spPr>
          <a:xfrm>
            <a:off x="838200" y="18345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Performance(latency) vs Area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  - </a:t>
            </a:r>
            <a:r>
              <a:rPr lang="en-US" altLang="ko-KR" sz="2400"/>
              <a:t>We choose area because this project doesn’t use real-time data.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/>
          </a:p>
          <a:p>
            <a:r>
              <a:rPr lang="en-US" altLang="ko-KR" sz="2400" b="1"/>
              <a:t>Low Area model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- 1 PE (unit module)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- RAM for saving each layer’s outputs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- ROM for saving test data and each layer’s weights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-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88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97E4EC-F540-7538-4994-273FF6D4AB17}"/>
              </a:ext>
            </a:extLst>
          </p:cNvPr>
          <p:cNvSpPr txBox="1">
            <a:spLocks/>
          </p:cNvSpPr>
          <p:nvPr/>
        </p:nvSpPr>
        <p:spPr>
          <a:xfrm>
            <a:off x="1493273" y="4037884"/>
            <a:ext cx="6285271" cy="158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</a:rPr>
              <a:t>- Module Analysis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4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3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(1)  PE(Processing Element)</a:t>
            </a:r>
            <a:endParaRPr lang="ko-KR" altLang="en-US" sz="4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2856BD-3D83-2D41-249F-4D1DC682D3DE}"/>
              </a:ext>
            </a:extLst>
          </p:cNvPr>
          <p:cNvGrpSpPr/>
          <p:nvPr/>
        </p:nvGrpSpPr>
        <p:grpSpPr>
          <a:xfrm>
            <a:off x="253833" y="1078848"/>
            <a:ext cx="11271380" cy="5767981"/>
            <a:chOff x="253833" y="1078848"/>
            <a:chExt cx="11271380" cy="57679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A17C94-9639-74E1-9139-73F63054C21B}"/>
                </a:ext>
              </a:extLst>
            </p:cNvPr>
            <p:cNvSpPr/>
            <p:nvPr/>
          </p:nvSpPr>
          <p:spPr>
            <a:xfrm>
              <a:off x="1812045" y="1656326"/>
              <a:ext cx="9713168" cy="474928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3BEC223-CBB9-425A-58F8-1C55BD4D892D}"/>
                </a:ext>
              </a:extLst>
            </p:cNvPr>
            <p:cNvCxnSpPr>
              <a:cxnSpLocks/>
            </p:cNvCxnSpPr>
            <p:nvPr/>
          </p:nvCxnSpPr>
          <p:spPr>
            <a:xfrm>
              <a:off x="253833" y="2297129"/>
              <a:ext cx="24632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6ECCE77-1835-76EC-C647-2088E9AE8ACB}"/>
                </a:ext>
              </a:extLst>
            </p:cNvPr>
            <p:cNvCxnSpPr>
              <a:cxnSpLocks/>
            </p:cNvCxnSpPr>
            <p:nvPr/>
          </p:nvCxnSpPr>
          <p:spPr>
            <a:xfrm>
              <a:off x="253833" y="2828973"/>
              <a:ext cx="24632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279ED1-A3E6-6B96-6A36-1B5CD674DD17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53833" y="3626741"/>
              <a:ext cx="3023118" cy="23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19EDC4B-C6E6-56CC-9428-FE2167E4C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30083" y="1399857"/>
              <a:ext cx="1" cy="1428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가산 접합 12">
              <a:extLst>
                <a:ext uri="{FF2B5EF4-FFF2-40B4-BE49-F238E27FC236}">
                  <a16:creationId xmlns:a16="http://schemas.microsoft.com/office/drawing/2014/main" id="{6AF00A60-CE18-46D2-383E-C53C8866505E}"/>
                </a:ext>
              </a:extLst>
            </p:cNvPr>
            <p:cNvSpPr/>
            <p:nvPr/>
          </p:nvSpPr>
          <p:spPr>
            <a:xfrm>
              <a:off x="2782429" y="2271990"/>
              <a:ext cx="587828" cy="587828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10F9D-7409-E4A1-84A7-CAFF01BB679C}"/>
                </a:ext>
              </a:extLst>
            </p:cNvPr>
            <p:cNvSpPr txBox="1"/>
            <p:nvPr/>
          </p:nvSpPr>
          <p:spPr>
            <a:xfrm>
              <a:off x="377952" y="1913105"/>
              <a:ext cx="1653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Signed [7:0] data</a:t>
              </a:r>
              <a:endParaRPr lang="ko-KR" altLang="en-US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197310-AEAE-7A10-5702-DE286FAC092C}"/>
                </a:ext>
              </a:extLst>
            </p:cNvPr>
            <p:cNvSpPr txBox="1"/>
            <p:nvPr/>
          </p:nvSpPr>
          <p:spPr>
            <a:xfrm>
              <a:off x="377952" y="2442794"/>
              <a:ext cx="1857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Signed [7:0] weight</a:t>
              </a:r>
              <a:endParaRPr lang="ko-KR" altLang="en-US" sz="1400" b="1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4A6043C-0C1E-0CA9-673F-7CB99F3252C9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2717115" y="2297129"/>
              <a:ext cx="151399" cy="60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D9EA343-BCB9-E449-87C4-466A534FB30F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V="1">
              <a:off x="2717115" y="2773733"/>
              <a:ext cx="151399" cy="55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7CB9BC3-EDD2-D584-BE17-F2CD7F9983B0}"/>
                </a:ext>
              </a:extLst>
            </p:cNvPr>
            <p:cNvGrpSpPr/>
            <p:nvPr/>
          </p:nvGrpSpPr>
          <p:grpSpPr>
            <a:xfrm>
              <a:off x="3276951" y="3281508"/>
              <a:ext cx="2883159" cy="690465"/>
              <a:chOff x="5047861" y="3173735"/>
              <a:chExt cx="2883159" cy="690465"/>
            </a:xfrm>
          </p:grpSpPr>
          <p:sp>
            <p:nvSpPr>
              <p:cNvPr id="19" name="순서도: 처리 18">
                <a:extLst>
                  <a:ext uri="{FF2B5EF4-FFF2-40B4-BE49-F238E27FC236}">
                    <a16:creationId xmlns:a16="http://schemas.microsoft.com/office/drawing/2014/main" id="{ED64BDF6-B723-2563-D816-B1E8CF56304A}"/>
                  </a:ext>
                </a:extLst>
              </p:cNvPr>
              <p:cNvSpPr/>
              <p:nvPr/>
            </p:nvSpPr>
            <p:spPr>
              <a:xfrm>
                <a:off x="5047861" y="3173735"/>
                <a:ext cx="2883159" cy="690465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2B11F5-4D1A-EFDC-4A54-F9091809DD1B}"/>
                  </a:ext>
                </a:extLst>
              </p:cNvPr>
              <p:cNvSpPr txBox="1"/>
              <p:nvPr/>
            </p:nvSpPr>
            <p:spPr>
              <a:xfrm>
                <a:off x="5740521" y="3331514"/>
                <a:ext cx="1730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/>
                  <a:t>Accumulator</a:t>
                </a:r>
                <a:endParaRPr lang="ko-KR" altLang="en-US" sz="2400" b="1" dirty="0"/>
              </a:p>
            </p:txBody>
          </p:sp>
        </p:grpSp>
        <p:sp>
          <p:nvSpPr>
            <p:cNvPr id="21" name="순서도: 논리합 20">
              <a:extLst>
                <a:ext uri="{FF2B5EF4-FFF2-40B4-BE49-F238E27FC236}">
                  <a16:creationId xmlns:a16="http://schemas.microsoft.com/office/drawing/2014/main" id="{C9EAB637-92C9-3AAC-6F37-8652217986C3}"/>
                </a:ext>
              </a:extLst>
            </p:cNvPr>
            <p:cNvSpPr/>
            <p:nvPr/>
          </p:nvSpPr>
          <p:spPr>
            <a:xfrm>
              <a:off x="4424617" y="2271990"/>
              <a:ext cx="587828" cy="587828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4EF46AA-AA95-E012-A8FC-727A6368BFA4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3370257" y="2565904"/>
              <a:ext cx="1054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CED2722-A244-085D-4456-A8BAB34330DC}"/>
                </a:ext>
              </a:extLst>
            </p:cNvPr>
            <p:cNvCxnSpPr>
              <a:stCxn id="19" idx="0"/>
              <a:endCxn id="21" idx="4"/>
            </p:cNvCxnSpPr>
            <p:nvPr/>
          </p:nvCxnSpPr>
          <p:spPr>
            <a:xfrm flipV="1">
              <a:off x="4718531" y="2859818"/>
              <a:ext cx="0" cy="42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8D9588E-0D30-A491-73EA-85C46894F518}"/>
                </a:ext>
              </a:extLst>
            </p:cNvPr>
            <p:cNvCxnSpPr>
              <a:stCxn id="21" idx="6"/>
            </p:cNvCxnSpPr>
            <p:nvPr/>
          </p:nvCxnSpPr>
          <p:spPr>
            <a:xfrm>
              <a:off x="5012445" y="2565904"/>
              <a:ext cx="384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7C93CC3-6AC5-4FA3-12A4-81648075C940}"/>
                </a:ext>
              </a:extLst>
            </p:cNvPr>
            <p:cNvCxnSpPr/>
            <p:nvPr/>
          </p:nvCxnSpPr>
          <p:spPr>
            <a:xfrm>
              <a:off x="5396697" y="2565904"/>
              <a:ext cx="0" cy="715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7D81DF-3CC8-220C-D3D3-5163010C2B64}"/>
                </a:ext>
              </a:extLst>
            </p:cNvPr>
            <p:cNvSpPr txBox="1"/>
            <p:nvPr/>
          </p:nvSpPr>
          <p:spPr>
            <a:xfrm>
              <a:off x="554243" y="3299872"/>
              <a:ext cx="955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Acc clear</a:t>
              </a:r>
              <a:endParaRPr lang="ko-KR" altLang="en-US" sz="3200" b="1" dirty="0"/>
            </a:p>
          </p:txBody>
        </p:sp>
        <p:sp>
          <p:nvSpPr>
            <p:cNvPr id="27" name="순서도: 수동 연산 26">
              <a:extLst>
                <a:ext uri="{FF2B5EF4-FFF2-40B4-BE49-F238E27FC236}">
                  <a16:creationId xmlns:a16="http://schemas.microsoft.com/office/drawing/2014/main" id="{21C3C4A2-9E46-1A3E-695C-C708682E3066}"/>
                </a:ext>
              </a:extLst>
            </p:cNvPr>
            <p:cNvSpPr/>
            <p:nvPr/>
          </p:nvSpPr>
          <p:spPr>
            <a:xfrm rot="16200000">
              <a:off x="9117938" y="2894567"/>
              <a:ext cx="1024291" cy="686275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A5A835E-39DF-EAE0-E53F-5DB1021D0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5643" y="1397878"/>
              <a:ext cx="77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5561A2-AF79-8B68-7856-557C66A56382}"/>
                </a:ext>
              </a:extLst>
            </p:cNvPr>
            <p:cNvSpPr txBox="1"/>
            <p:nvPr/>
          </p:nvSpPr>
          <p:spPr>
            <a:xfrm>
              <a:off x="8590492" y="1078848"/>
              <a:ext cx="13422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Activation </a:t>
              </a:r>
              <a:r>
                <a:rPr lang="en-US" altLang="ko-KR" sz="1400" b="1" dirty="0" err="1"/>
                <a:t>sel</a:t>
              </a:r>
              <a:endParaRPr lang="ko-KR" altLang="en-US" sz="3200" b="1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071DA36-E8FF-C2F0-D35A-A14248D72138}"/>
                </a:ext>
              </a:extLst>
            </p:cNvPr>
            <p:cNvGrpSpPr/>
            <p:nvPr/>
          </p:nvGrpSpPr>
          <p:grpSpPr>
            <a:xfrm>
              <a:off x="7485404" y="2630739"/>
              <a:ext cx="1245017" cy="532209"/>
              <a:chOff x="7688771" y="2134419"/>
              <a:chExt cx="1245017" cy="532209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D39736A-C398-8C74-0005-8C0BF746D1E6}"/>
                  </a:ext>
                </a:extLst>
              </p:cNvPr>
              <p:cNvSpPr/>
              <p:nvPr/>
            </p:nvSpPr>
            <p:spPr>
              <a:xfrm>
                <a:off x="7688771" y="2134419"/>
                <a:ext cx="1245017" cy="53220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BE855A-B65A-7540-5A47-B7762621DA31}"/>
                  </a:ext>
                </a:extLst>
              </p:cNvPr>
              <p:cNvSpPr txBox="1"/>
              <p:nvPr/>
            </p:nvSpPr>
            <p:spPr>
              <a:xfrm>
                <a:off x="7861069" y="2246635"/>
                <a:ext cx="8851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Sigmoid</a:t>
                </a:r>
                <a:endParaRPr lang="ko-KR" altLang="en-US" sz="3200" b="1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100CC21-EC04-492A-5683-85C31A9E0E49}"/>
                </a:ext>
              </a:extLst>
            </p:cNvPr>
            <p:cNvGrpSpPr/>
            <p:nvPr/>
          </p:nvGrpSpPr>
          <p:grpSpPr>
            <a:xfrm>
              <a:off x="7485404" y="3360635"/>
              <a:ext cx="1245017" cy="532209"/>
              <a:chOff x="7688771" y="2783668"/>
              <a:chExt cx="1245017" cy="532209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667077A-4A61-D8DA-0C81-8B7EC88EDDC3}"/>
                  </a:ext>
                </a:extLst>
              </p:cNvPr>
              <p:cNvSpPr/>
              <p:nvPr/>
            </p:nvSpPr>
            <p:spPr>
              <a:xfrm>
                <a:off x="7688771" y="2783668"/>
                <a:ext cx="1245017" cy="53220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26173-C7BA-0A7A-707D-0B1AB6322FE0}"/>
                  </a:ext>
                </a:extLst>
              </p:cNvPr>
              <p:cNvSpPr txBox="1"/>
              <p:nvPr/>
            </p:nvSpPr>
            <p:spPr>
              <a:xfrm>
                <a:off x="8016079" y="2876793"/>
                <a:ext cx="596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err="1"/>
                  <a:t>ReLu</a:t>
                </a:r>
                <a:endParaRPr lang="ko-KR" altLang="en-US" sz="3200" b="1" dirty="0"/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89DB375-331E-B6AE-ADF8-81C9DE0C19A1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730421" y="2896843"/>
              <a:ext cx="5565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B6E71C4-B21B-0FFC-5590-0425A15AFD54}"/>
                </a:ext>
              </a:extLst>
            </p:cNvPr>
            <p:cNvCxnSpPr>
              <a:stCxn id="34" idx="3"/>
            </p:cNvCxnSpPr>
            <p:nvPr/>
          </p:nvCxnSpPr>
          <p:spPr>
            <a:xfrm flipV="1">
              <a:off x="8730421" y="3626739"/>
              <a:ext cx="5565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AFAE9DE-9B8B-E804-E4DB-5FF348747712}"/>
                </a:ext>
              </a:extLst>
            </p:cNvPr>
            <p:cNvCxnSpPr>
              <a:stCxn id="19" idx="3"/>
              <a:endCxn id="34" idx="1"/>
            </p:cNvCxnSpPr>
            <p:nvPr/>
          </p:nvCxnSpPr>
          <p:spPr>
            <a:xfrm flipV="1">
              <a:off x="6160110" y="3626740"/>
              <a:ext cx="132529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86BA743-AF59-06CF-52B6-918B642C3905}"/>
                </a:ext>
              </a:extLst>
            </p:cNvPr>
            <p:cNvCxnSpPr>
              <a:stCxn id="31" idx="1"/>
            </p:cNvCxnSpPr>
            <p:nvPr/>
          </p:nvCxnSpPr>
          <p:spPr>
            <a:xfrm flipH="1" flipV="1">
              <a:off x="6822757" y="2896843"/>
              <a:ext cx="66264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59A3649-7BB9-679B-D12B-862DC983A8B2}"/>
                </a:ext>
              </a:extLst>
            </p:cNvPr>
            <p:cNvCxnSpPr/>
            <p:nvPr/>
          </p:nvCxnSpPr>
          <p:spPr>
            <a:xfrm>
              <a:off x="6822757" y="2896843"/>
              <a:ext cx="0" cy="729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06F7C82-705E-AC07-C2CD-7C592769A9AB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8107913" y="1435102"/>
              <a:ext cx="0" cy="1195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4CBB995-9CDD-9924-2D55-779255CC890E}"/>
                </a:ext>
              </a:extLst>
            </p:cNvPr>
            <p:cNvCxnSpPr/>
            <p:nvPr/>
          </p:nvCxnSpPr>
          <p:spPr>
            <a:xfrm flipH="1">
              <a:off x="7017903" y="1418374"/>
              <a:ext cx="11080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743CC0-A679-3851-A756-AFD159A565B0}"/>
                </a:ext>
              </a:extLst>
            </p:cNvPr>
            <p:cNvSpPr txBox="1"/>
            <p:nvPr/>
          </p:nvSpPr>
          <p:spPr>
            <a:xfrm>
              <a:off x="6887732" y="1092080"/>
              <a:ext cx="1368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Sigmoid reset</a:t>
              </a:r>
              <a:endParaRPr lang="ko-KR" altLang="en-US" sz="3200" b="1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E71F656-5068-C795-3B4A-569051731AB6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9973221" y="3237704"/>
              <a:ext cx="684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2BEC5FD-9625-D1EF-9729-EDBFC68C7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7466" y="3237704"/>
              <a:ext cx="9330" cy="1322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수동 연산 45">
              <a:extLst>
                <a:ext uri="{FF2B5EF4-FFF2-40B4-BE49-F238E27FC236}">
                  <a16:creationId xmlns:a16="http://schemas.microsoft.com/office/drawing/2014/main" id="{BA4030BA-794E-6FFF-5FA4-4BE129A84E0E}"/>
                </a:ext>
              </a:extLst>
            </p:cNvPr>
            <p:cNvSpPr/>
            <p:nvPr/>
          </p:nvSpPr>
          <p:spPr>
            <a:xfrm>
              <a:off x="5892633" y="5201521"/>
              <a:ext cx="1405812" cy="53184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C8F07D-7F7F-6E0F-6ADF-5CCEA3FF455F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4718531" y="3971973"/>
              <a:ext cx="0" cy="881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95DEE41-6C5E-0E0C-E447-911D000C1D80}"/>
                </a:ext>
              </a:extLst>
            </p:cNvPr>
            <p:cNvCxnSpPr>
              <a:cxnSpLocks/>
            </p:cNvCxnSpPr>
            <p:nvPr/>
          </p:nvCxnSpPr>
          <p:spPr>
            <a:xfrm>
              <a:off x="4718531" y="4853715"/>
              <a:ext cx="1506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CC76AFB-8B00-4D48-3C48-19460ED9623E}"/>
                </a:ext>
              </a:extLst>
            </p:cNvPr>
            <p:cNvGrpSpPr/>
            <p:nvPr/>
          </p:nvGrpSpPr>
          <p:grpSpPr>
            <a:xfrm>
              <a:off x="9286946" y="4559802"/>
              <a:ext cx="587827" cy="587827"/>
              <a:chOff x="3071881" y="3984171"/>
              <a:chExt cx="587827" cy="587827"/>
            </a:xfrm>
          </p:grpSpPr>
          <p:sp>
            <p:nvSpPr>
              <p:cNvPr id="50" name="순서도: 연결자 49">
                <a:extLst>
                  <a:ext uri="{FF2B5EF4-FFF2-40B4-BE49-F238E27FC236}">
                    <a16:creationId xmlns:a16="http://schemas.microsoft.com/office/drawing/2014/main" id="{A8B653A8-EE91-2217-B320-F20B5354CDB2}"/>
                  </a:ext>
                </a:extLst>
              </p:cNvPr>
              <p:cNvSpPr/>
              <p:nvPr/>
            </p:nvSpPr>
            <p:spPr>
              <a:xfrm>
                <a:off x="3071881" y="3984171"/>
                <a:ext cx="587827" cy="58782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B06A14DF-BC9B-BA62-0E22-7934E4152274}"/>
                  </a:ext>
                </a:extLst>
              </p:cNvPr>
              <p:cNvCxnSpPr>
                <a:stCxn id="50" idx="7"/>
                <a:endCxn id="50" idx="3"/>
              </p:cNvCxnSpPr>
              <p:nvPr/>
            </p:nvCxnSpPr>
            <p:spPr>
              <a:xfrm flipH="1">
                <a:off x="3157966" y="4070256"/>
                <a:ext cx="415657" cy="415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6AE6CBD8-A933-75D2-EC68-82ED7951AFA5}"/>
                </a:ext>
              </a:extLst>
            </p:cNvPr>
            <p:cNvCxnSpPr>
              <a:cxnSpLocks/>
              <a:endCxn id="50" idx="7"/>
            </p:cNvCxnSpPr>
            <p:nvPr/>
          </p:nvCxnSpPr>
          <p:spPr>
            <a:xfrm flipH="1">
              <a:off x="9788688" y="4559802"/>
              <a:ext cx="878108" cy="86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BE871D-D0FC-0BF1-BABA-FF2F145DEC95}"/>
                </a:ext>
              </a:extLst>
            </p:cNvPr>
            <p:cNvSpPr txBox="1"/>
            <p:nvPr/>
          </p:nvSpPr>
          <p:spPr>
            <a:xfrm>
              <a:off x="10116410" y="5251200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Qw</a:t>
              </a:r>
              <a:endParaRPr lang="ko-KR" altLang="en-US" sz="2400" b="1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3D633DF-DDB3-477C-9ADF-BE4559E29EA2}"/>
                </a:ext>
              </a:extLst>
            </p:cNvPr>
            <p:cNvCxnSpPr>
              <a:stCxn id="53" idx="1"/>
              <a:endCxn id="50" idx="5"/>
            </p:cNvCxnSpPr>
            <p:nvPr/>
          </p:nvCxnSpPr>
          <p:spPr>
            <a:xfrm flipH="1" flipV="1">
              <a:off x="9788688" y="5061544"/>
              <a:ext cx="327722" cy="343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A453558-BF22-7AC3-9B26-0BE4EDD2FC65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915890" y="4853716"/>
              <a:ext cx="2371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5B16EF72-E88A-C155-B696-701426E8AE1D}"/>
                </a:ext>
              </a:extLst>
            </p:cNvPr>
            <p:cNvCxnSpPr/>
            <p:nvPr/>
          </p:nvCxnSpPr>
          <p:spPr>
            <a:xfrm>
              <a:off x="6225425" y="4853715"/>
              <a:ext cx="0" cy="347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0FBE76FB-B140-B4F4-7525-9786DBA9CFE1}"/>
                </a:ext>
              </a:extLst>
            </p:cNvPr>
            <p:cNvCxnSpPr/>
            <p:nvPr/>
          </p:nvCxnSpPr>
          <p:spPr>
            <a:xfrm>
              <a:off x="6915890" y="4853715"/>
              <a:ext cx="0" cy="347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AC17BC-3E3D-DE42-3723-F7EC39A8DCEE}"/>
                </a:ext>
              </a:extLst>
            </p:cNvPr>
            <p:cNvSpPr txBox="1"/>
            <p:nvPr/>
          </p:nvSpPr>
          <p:spPr>
            <a:xfrm>
              <a:off x="509358" y="5147629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Output </a:t>
              </a:r>
              <a:r>
                <a:rPr lang="en-US" altLang="ko-KR" sz="1400" b="1" dirty="0" err="1"/>
                <a:t>sel</a:t>
              </a:r>
              <a:endParaRPr lang="ko-KR" altLang="en-US" sz="3200" b="1" dirty="0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09A9BF1-D6E9-0B06-5359-A9DE31B0E484}"/>
                </a:ext>
              </a:extLst>
            </p:cNvPr>
            <p:cNvCxnSpPr>
              <a:stCxn id="46" idx="1"/>
            </p:cNvCxnSpPr>
            <p:nvPr/>
          </p:nvCxnSpPr>
          <p:spPr>
            <a:xfrm flipH="1">
              <a:off x="253833" y="5467441"/>
              <a:ext cx="57793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304A0231-7A75-6401-B28C-33D56AE5EB0D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6595539" y="5733361"/>
              <a:ext cx="0" cy="1113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1C55FB5-CE9F-5373-03E2-B7DA54EF51AB}"/>
                </a:ext>
              </a:extLst>
            </p:cNvPr>
            <p:cNvSpPr txBox="1"/>
            <p:nvPr/>
          </p:nvSpPr>
          <p:spPr>
            <a:xfrm>
              <a:off x="6720307" y="6539052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[7:0] output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37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(1)  PE(Processing Element)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8A2979C-A35A-2547-5E47-E9A11A38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41" y="1014450"/>
            <a:ext cx="7286318" cy="48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7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(1)  PE(Processing Element)</a:t>
            </a:r>
            <a:endParaRPr lang="ko-KR" altLang="en-US" sz="4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C8E817D-FA2B-76D3-CCB0-EB813098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16" y="889404"/>
            <a:ext cx="4953166" cy="4797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BCEF8-8889-9EEE-048A-85CA14FD583B}"/>
              </a:ext>
            </a:extLst>
          </p:cNvPr>
          <p:cNvSpPr txBox="1"/>
          <p:nvPr/>
        </p:nvSpPr>
        <p:spPr>
          <a:xfrm>
            <a:off x="1472380" y="5687355"/>
            <a:ext cx="93234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In class, </a:t>
            </a:r>
            <a:r>
              <a:rPr lang="en-US" altLang="ko-KR" sz="2800" b="1" dirty="0" err="1"/>
              <a:t>Relu</a:t>
            </a:r>
            <a:r>
              <a:rPr lang="en-US" altLang="ko-KR" sz="2800" b="1" dirty="0"/>
              <a:t> designed sequential logic.</a:t>
            </a:r>
          </a:p>
          <a:p>
            <a:r>
              <a:rPr lang="en-US" altLang="ko-KR" sz="2800" b="1" dirty="0"/>
              <a:t>But we change combinational logic to decrease delay</a:t>
            </a:r>
          </a:p>
        </p:txBody>
      </p:sp>
    </p:spTree>
    <p:extLst>
      <p:ext uri="{BB962C8B-B14F-4D97-AF65-F5344CB8AC3E}">
        <p14:creationId xmlns:p14="http://schemas.microsoft.com/office/powerpoint/2010/main" val="1419353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(1)  PE(Processing Element)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CCB588D-FCFB-E64B-1F92-6ED21B5D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16" y="889404"/>
            <a:ext cx="3452967" cy="4176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A25F2-D487-DA70-3424-66C60E70CE4F}"/>
              </a:ext>
            </a:extLst>
          </p:cNvPr>
          <p:cNvSpPr txBox="1"/>
          <p:nvPr/>
        </p:nvSpPr>
        <p:spPr>
          <a:xfrm>
            <a:off x="1525807" y="5066283"/>
            <a:ext cx="91403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b="1" dirty="0"/>
              <a:t>Sigmoid activation is equal to pipelined shift-add module designed in class </a:t>
            </a:r>
          </a:p>
          <a:p>
            <a:pPr marL="457200" indent="-457200">
              <a:buFontTx/>
              <a:buChar char="-"/>
            </a:pPr>
            <a:r>
              <a:rPr lang="en-US" altLang="ko-KR" sz="2800" b="1" dirty="0"/>
              <a:t>Output is 8bits unsigned integer. (divided by </a:t>
            </a:r>
            <a:r>
              <a:rPr lang="en-US" altLang="ko-KR" sz="2800" b="1" dirty="0" err="1"/>
              <a:t>Qw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460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(1)  PE(Processing Element)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3342CB-1DCC-6052-7238-6416FE9B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39" y="2707698"/>
            <a:ext cx="7574722" cy="14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6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(2)  RAM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D82318-836E-EB02-D435-7129C605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45" y="889404"/>
            <a:ext cx="3992511" cy="58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(3)  R0M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E7EE3A4-2D8C-C532-D3F5-61C27396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77" y="889404"/>
            <a:ext cx="4697646" cy="59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0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4" name="그림 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6D546FD5-DB6F-E796-BF1E-2A348F71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11" y="889404"/>
            <a:ext cx="6608978" cy="58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E13DD-6FA5-95C9-44F9-54515BC3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73" y="4037884"/>
            <a:ext cx="6285271" cy="1588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</a:rPr>
              <a:t>1. PYTHON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5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923DDAE-7158-3BEF-5AB1-A9283C49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699" y="889404"/>
            <a:ext cx="5452602" cy="5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78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E63DD0-D4B9-8739-36EE-8983E3BD740C}"/>
              </a:ext>
            </a:extLst>
          </p:cNvPr>
          <p:cNvGrpSpPr/>
          <p:nvPr/>
        </p:nvGrpSpPr>
        <p:grpSpPr>
          <a:xfrm>
            <a:off x="4086182" y="975092"/>
            <a:ext cx="4019636" cy="5491818"/>
            <a:chOff x="4366399" y="975092"/>
            <a:chExt cx="4019636" cy="5491818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CB3748-49B1-FBA1-6EB2-8ED04D05B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6400" y="975092"/>
              <a:ext cx="4019635" cy="2035130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55ADE497-9B43-3BFE-91F9-46EC8DC32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6399" y="3010222"/>
              <a:ext cx="4019635" cy="3456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3340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7E440F-E459-D4DB-6E2A-0A1030FC0752}"/>
              </a:ext>
            </a:extLst>
          </p:cNvPr>
          <p:cNvGrpSpPr/>
          <p:nvPr/>
        </p:nvGrpSpPr>
        <p:grpSpPr>
          <a:xfrm>
            <a:off x="3986750" y="889404"/>
            <a:ext cx="4218500" cy="5652918"/>
            <a:chOff x="4178478" y="889404"/>
            <a:chExt cx="4218500" cy="5652918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97881248-E805-5529-DDFD-1E82A448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8478" y="889404"/>
              <a:ext cx="4218500" cy="2778286"/>
            </a:xfrm>
            <a:prstGeom prst="rect">
              <a:avLst/>
            </a:prstGeom>
          </p:spPr>
        </p:pic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DAFB1860-870E-E78D-D2AC-45EF7C75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478" y="3667690"/>
              <a:ext cx="4218500" cy="2874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140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1D3A902-D1EE-C839-B384-D1DF7C0C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3" y="1437584"/>
            <a:ext cx="7473695" cy="39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6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238F2D1-12B6-A37E-1826-739D6FBC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4" y="889404"/>
            <a:ext cx="5828532" cy="54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4800F07-A2DD-5978-6E23-23E0E1B8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889404"/>
            <a:ext cx="5731510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68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4" name="그림 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B87AFC42-15A7-C35D-BED2-4E1C833D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53" y="889404"/>
            <a:ext cx="3557895" cy="56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1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ABCAA8-4566-B354-C786-0F4238716C93}"/>
              </a:ext>
            </a:extLst>
          </p:cNvPr>
          <p:cNvGrpSpPr/>
          <p:nvPr/>
        </p:nvGrpSpPr>
        <p:grpSpPr>
          <a:xfrm>
            <a:off x="3685857" y="1039607"/>
            <a:ext cx="4820286" cy="5139967"/>
            <a:chOff x="3230243" y="1039607"/>
            <a:chExt cx="4820286" cy="5139967"/>
          </a:xfrm>
        </p:grpSpPr>
        <p:pic>
          <p:nvPicPr>
            <p:cNvPr id="3" name="그림 2" descr="텍스트, 화면이(가) 표시된 사진&#10;&#10;자동 생성된 설명">
              <a:extLst>
                <a:ext uri="{FF2B5EF4-FFF2-40B4-BE49-F238E27FC236}">
                  <a16:creationId xmlns:a16="http://schemas.microsoft.com/office/drawing/2014/main" id="{2D30B129-090D-4A2F-EB05-AE8F80AC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0243" y="1039607"/>
              <a:ext cx="4820285" cy="2124075"/>
            </a:xfrm>
            <a:prstGeom prst="rect">
              <a:avLst/>
            </a:prstGeom>
          </p:spPr>
        </p:pic>
        <p:pic>
          <p:nvPicPr>
            <p:cNvPr id="4" name="그림 3" descr="텍스트, 화면, 스크린샷이(가) 표시된 사진&#10;&#10;자동 생성된 설명">
              <a:extLst>
                <a:ext uri="{FF2B5EF4-FFF2-40B4-BE49-F238E27FC236}">
                  <a16:creationId xmlns:a16="http://schemas.microsoft.com/office/drawing/2014/main" id="{FC146164-F13D-EE5C-34BA-8412541E3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7315"/>
            <a:stretch/>
          </p:blipFill>
          <p:spPr>
            <a:xfrm>
              <a:off x="3230243" y="3163682"/>
              <a:ext cx="4820286" cy="3015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020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4BB30BC-0D2F-566A-573D-088D9526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78" y="889404"/>
            <a:ext cx="6916645" cy="56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12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83A33D3-1023-E0A1-406D-0634CC45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48215"/>
              </p:ext>
            </p:extLst>
          </p:nvPr>
        </p:nvGraphicFramePr>
        <p:xfrm>
          <a:off x="3727399" y="2190926"/>
          <a:ext cx="4737200" cy="3473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40">
                  <a:extLst>
                    <a:ext uri="{9D8B030D-6E8A-4147-A177-3AD203B41FA5}">
                      <a16:colId xmlns:a16="http://schemas.microsoft.com/office/drawing/2014/main" val="2779130767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129043676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15049091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3120848876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662690174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64000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99118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42505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6741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025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BD2788-D66E-DCD3-7781-E3FCB8BBB310}"/>
              </a:ext>
            </a:extLst>
          </p:cNvPr>
          <p:cNvSpPr txBox="1"/>
          <p:nvPr/>
        </p:nvSpPr>
        <p:spPr>
          <a:xfrm>
            <a:off x="3768436" y="5892862"/>
            <a:ext cx="4655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(1,1) will be calculated first 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1C986-B5DD-75C3-E8B4-BA096667BADC}"/>
              </a:ext>
            </a:extLst>
          </p:cNvPr>
          <p:cNvSpPr txBox="1"/>
          <p:nvPr/>
        </p:nvSpPr>
        <p:spPr>
          <a:xfrm>
            <a:off x="2450207" y="1193399"/>
            <a:ext cx="7291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Assume. 2D convolution 3x3 kernel, 5x5 input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257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Design Goals (1)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E06E-FC57-79F6-BC79-A3D8EAA8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1" dirty="0"/>
              <a:t>Decrease complexity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sz="2400" dirty="0"/>
              <a:t>Minimize the number of layer (avoid covariance shift)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- Decrease filters in 2D convolution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- Design a moderate level of 1</a:t>
            </a:r>
            <a:r>
              <a:rPr lang="en-US" altLang="ko-KR" sz="2400" baseline="30000" dirty="0"/>
              <a:t>st</a:t>
            </a:r>
            <a:r>
              <a:rPr lang="en-US" altLang="ko-KR" sz="2400" dirty="0"/>
              <a:t> Fully-Connected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251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83A33D3-1023-E0A1-406D-0634CC45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72926"/>
              </p:ext>
            </p:extLst>
          </p:nvPr>
        </p:nvGraphicFramePr>
        <p:xfrm>
          <a:off x="457726" y="1692162"/>
          <a:ext cx="4737200" cy="3473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40">
                  <a:extLst>
                    <a:ext uri="{9D8B030D-6E8A-4147-A177-3AD203B41FA5}">
                      <a16:colId xmlns:a16="http://schemas.microsoft.com/office/drawing/2014/main" val="2779130767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129043676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15049091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3120848876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662690174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64000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99118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42505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6741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025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BD2788-D66E-DCD3-7781-E3FCB8BBB310}"/>
              </a:ext>
            </a:extLst>
          </p:cNvPr>
          <p:cNvSpPr txBox="1"/>
          <p:nvPr/>
        </p:nvSpPr>
        <p:spPr>
          <a:xfrm>
            <a:off x="860814" y="5968595"/>
            <a:ext cx="3931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The next pixel will be (1,2)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B199A-ADC2-5F08-0CB7-B07FFAB45C55}"/>
              </a:ext>
            </a:extLst>
          </p:cNvPr>
          <p:cNvSpPr txBox="1"/>
          <p:nvPr/>
        </p:nvSpPr>
        <p:spPr>
          <a:xfrm>
            <a:off x="1712613" y="5423208"/>
            <a:ext cx="2227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Step 1. Col+1</a:t>
            </a:r>
            <a:endParaRPr lang="ko-KR" altLang="en-US" sz="2400" b="1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46E2BD73-E85B-3C48-5F46-2925A7DB0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12142"/>
              </p:ext>
            </p:extLst>
          </p:nvPr>
        </p:nvGraphicFramePr>
        <p:xfrm>
          <a:off x="6429035" y="1692161"/>
          <a:ext cx="4737200" cy="3473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40">
                  <a:extLst>
                    <a:ext uri="{9D8B030D-6E8A-4147-A177-3AD203B41FA5}">
                      <a16:colId xmlns:a16="http://schemas.microsoft.com/office/drawing/2014/main" val="2779130767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129043676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15049091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3120848876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662690174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64000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99118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42505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6741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025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1E1D50-8793-4359-38F2-0F4B616CA0E0}"/>
              </a:ext>
            </a:extLst>
          </p:cNvPr>
          <p:cNvSpPr txBox="1"/>
          <p:nvPr/>
        </p:nvSpPr>
        <p:spPr>
          <a:xfrm>
            <a:off x="7683922" y="5423207"/>
            <a:ext cx="2227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Step 2. Col+1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0DDAB-C88C-7480-D2FE-685DCD2D4A8D}"/>
              </a:ext>
            </a:extLst>
          </p:cNvPr>
          <p:cNvSpPr txBox="1"/>
          <p:nvPr/>
        </p:nvSpPr>
        <p:spPr>
          <a:xfrm>
            <a:off x="6832122" y="5884872"/>
            <a:ext cx="3931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The next pixel will be (1,3)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5037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83A33D3-1023-E0A1-406D-0634CC45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26915"/>
              </p:ext>
            </p:extLst>
          </p:nvPr>
        </p:nvGraphicFramePr>
        <p:xfrm>
          <a:off x="710308" y="1281369"/>
          <a:ext cx="4737200" cy="3473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40">
                  <a:extLst>
                    <a:ext uri="{9D8B030D-6E8A-4147-A177-3AD203B41FA5}">
                      <a16:colId xmlns:a16="http://schemas.microsoft.com/office/drawing/2014/main" val="2779130767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129043676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15049091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3120848876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662690174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64000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99118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42505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6741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025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BD2788-D66E-DCD3-7781-E3FCB8BBB310}"/>
              </a:ext>
            </a:extLst>
          </p:cNvPr>
          <p:cNvSpPr txBox="1"/>
          <p:nvPr/>
        </p:nvSpPr>
        <p:spPr>
          <a:xfrm>
            <a:off x="751345" y="5397148"/>
            <a:ext cx="291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pixel : (1,2)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B199A-ADC2-5F08-0CB7-B07FFAB45C55}"/>
              </a:ext>
            </a:extLst>
          </p:cNvPr>
          <p:cNvSpPr txBox="1"/>
          <p:nvPr/>
        </p:nvSpPr>
        <p:spPr>
          <a:xfrm>
            <a:off x="751345" y="4935483"/>
            <a:ext cx="4655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Step 3. Col-2, Row+1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0DDAB-C88C-7480-D2FE-685DCD2D4A8D}"/>
              </a:ext>
            </a:extLst>
          </p:cNvPr>
          <p:cNvSpPr txBox="1"/>
          <p:nvPr/>
        </p:nvSpPr>
        <p:spPr>
          <a:xfrm>
            <a:off x="6333528" y="4935483"/>
            <a:ext cx="31937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Step4. Col+1</a:t>
            </a:r>
          </a:p>
          <a:p>
            <a:r>
              <a:rPr lang="en-US" altLang="ko-KR" sz="2400" b="1" dirty="0"/>
              <a:t>Step5. Col+1</a:t>
            </a:r>
          </a:p>
          <a:p>
            <a:r>
              <a:rPr lang="en-US" altLang="ko-KR" sz="2400" b="1" dirty="0"/>
              <a:t>Step6. Col-2, Row+1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AC44F6-54B7-16EF-4ACE-DFB25B856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23646"/>
              </p:ext>
            </p:extLst>
          </p:nvPr>
        </p:nvGraphicFramePr>
        <p:xfrm>
          <a:off x="6333528" y="1281369"/>
          <a:ext cx="4737200" cy="3473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40">
                  <a:extLst>
                    <a:ext uri="{9D8B030D-6E8A-4147-A177-3AD203B41FA5}">
                      <a16:colId xmlns:a16="http://schemas.microsoft.com/office/drawing/2014/main" val="2768362253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122437914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631564198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27269296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4245863488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99002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58060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66343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819912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917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2A917D-B3D1-180F-8674-FA8E15AA9A49}"/>
              </a:ext>
            </a:extLst>
          </p:cNvPr>
          <p:cNvSpPr txBox="1"/>
          <p:nvPr/>
        </p:nvSpPr>
        <p:spPr>
          <a:xfrm>
            <a:off x="6333528" y="6117883"/>
            <a:ext cx="6002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-&gt; These steps are equal to first 3steps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6051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83A33D3-1023-E0A1-406D-0634CC45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67212"/>
              </p:ext>
            </p:extLst>
          </p:nvPr>
        </p:nvGraphicFramePr>
        <p:xfrm>
          <a:off x="448490" y="1350417"/>
          <a:ext cx="4737200" cy="3473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40">
                  <a:extLst>
                    <a:ext uri="{9D8B030D-6E8A-4147-A177-3AD203B41FA5}">
                      <a16:colId xmlns:a16="http://schemas.microsoft.com/office/drawing/2014/main" val="2779130767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129043676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15049091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3120848876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662690174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64000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99118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42505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6741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02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4BA7EB-ED26-CCB1-E887-64715FB333A4}"/>
              </a:ext>
            </a:extLst>
          </p:cNvPr>
          <p:cNvSpPr txBox="1"/>
          <p:nvPr/>
        </p:nvSpPr>
        <p:spPr>
          <a:xfrm>
            <a:off x="1059456" y="5008015"/>
            <a:ext cx="3515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Step7. Col+1</a:t>
            </a:r>
          </a:p>
          <a:p>
            <a:r>
              <a:rPr lang="en-US" altLang="ko-KR" sz="2400" b="1" dirty="0"/>
              <a:t>Step8. Col+1</a:t>
            </a:r>
          </a:p>
          <a:p>
            <a:r>
              <a:rPr lang="en-US" altLang="ko-KR" sz="2400" dirty="0"/>
              <a:t>-&gt; These are same, too.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2E91C242-F57D-1A1B-69D5-3C56C396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71696"/>
              </p:ext>
            </p:extLst>
          </p:nvPr>
        </p:nvGraphicFramePr>
        <p:xfrm>
          <a:off x="6636854" y="1350417"/>
          <a:ext cx="4737200" cy="3473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40">
                  <a:extLst>
                    <a:ext uri="{9D8B030D-6E8A-4147-A177-3AD203B41FA5}">
                      <a16:colId xmlns:a16="http://schemas.microsoft.com/office/drawing/2014/main" val="2779130767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129043676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15049091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3120848876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662690174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64000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99118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42505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6741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025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6C42C32-19B9-7B44-4F38-B8E954476A35}"/>
              </a:ext>
            </a:extLst>
          </p:cNvPr>
          <p:cNvSpPr txBox="1"/>
          <p:nvPr/>
        </p:nvSpPr>
        <p:spPr>
          <a:xfrm>
            <a:off x="6095999" y="5008015"/>
            <a:ext cx="58189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Step9. Row-2</a:t>
            </a:r>
            <a:endParaRPr lang="en-US" altLang="ko-KR" sz="2000" b="1" dirty="0"/>
          </a:p>
          <a:p>
            <a:r>
              <a:rPr lang="en-US" altLang="ko-KR" sz="2000" dirty="0"/>
              <a:t>2D Convolution stride 2</a:t>
            </a:r>
          </a:p>
          <a:p>
            <a:r>
              <a:rPr lang="en-US" altLang="ko-KR" dirty="0"/>
              <a:t>=</a:t>
            </a:r>
            <a:r>
              <a:rPr lang="en-US" altLang="ko-KR" sz="2000" dirty="0"/>
              <a:t>2D Convolution stride 1 + </a:t>
            </a:r>
            <a:r>
              <a:rPr lang="en-US" altLang="ko-KR" sz="2000" dirty="0" err="1"/>
              <a:t>maxpooling</a:t>
            </a:r>
            <a:r>
              <a:rPr lang="en-US" altLang="ko-KR" sz="2000" dirty="0"/>
              <a:t> stride 2</a:t>
            </a:r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854273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83A33D3-1023-E0A1-406D-0634CC45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667293"/>
              </p:ext>
            </p:extLst>
          </p:nvPr>
        </p:nvGraphicFramePr>
        <p:xfrm>
          <a:off x="3727399" y="2037125"/>
          <a:ext cx="4737200" cy="3473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40">
                  <a:extLst>
                    <a:ext uri="{9D8B030D-6E8A-4147-A177-3AD203B41FA5}">
                      <a16:colId xmlns:a16="http://schemas.microsoft.com/office/drawing/2014/main" val="2779130767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129043676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15049091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3120848876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662690174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64000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99118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42505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6741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025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BD2788-D66E-DCD3-7781-E3FCB8BBB310}"/>
              </a:ext>
            </a:extLst>
          </p:cNvPr>
          <p:cNvSpPr txBox="1"/>
          <p:nvPr/>
        </p:nvSpPr>
        <p:spPr>
          <a:xfrm>
            <a:off x="2865317" y="5782026"/>
            <a:ext cx="64613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If Col arrives the last column, </a:t>
            </a:r>
            <a:br>
              <a:rPr lang="en-US" altLang="ko-KR" sz="2400" b="1" dirty="0"/>
            </a:br>
            <a:r>
              <a:rPr lang="en-US" altLang="ko-KR" sz="2400" b="1" dirty="0"/>
              <a:t>reset the smallest value.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1C986-B5DD-75C3-E8B4-BA096667BADC}"/>
              </a:ext>
            </a:extLst>
          </p:cNvPr>
          <p:cNvSpPr txBox="1"/>
          <p:nvPr/>
        </p:nvSpPr>
        <p:spPr>
          <a:xfrm>
            <a:off x="2136930" y="1193399"/>
            <a:ext cx="7918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After applying same 8 steps, pixel will be like this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0793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83A33D3-1023-E0A1-406D-0634CC45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84085"/>
              </p:ext>
            </p:extLst>
          </p:nvPr>
        </p:nvGraphicFramePr>
        <p:xfrm>
          <a:off x="3727399" y="1953997"/>
          <a:ext cx="4737200" cy="3473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40">
                  <a:extLst>
                    <a:ext uri="{9D8B030D-6E8A-4147-A177-3AD203B41FA5}">
                      <a16:colId xmlns:a16="http://schemas.microsoft.com/office/drawing/2014/main" val="2779130767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129043676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150490915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3120848876"/>
                    </a:ext>
                  </a:extLst>
                </a:gridCol>
                <a:gridCol w="947440">
                  <a:extLst>
                    <a:ext uri="{9D8B030D-6E8A-4147-A177-3AD203B41FA5}">
                      <a16:colId xmlns:a16="http://schemas.microsoft.com/office/drawing/2014/main" val="2662690174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64000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99118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42505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6741"/>
                  </a:ext>
                </a:extLst>
              </a:tr>
              <a:tr h="694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025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D1C986-B5DD-75C3-E8B4-BA096667BADC}"/>
              </a:ext>
            </a:extLst>
          </p:cNvPr>
          <p:cNvSpPr txBox="1"/>
          <p:nvPr/>
        </p:nvSpPr>
        <p:spPr>
          <a:xfrm>
            <a:off x="3587038" y="1116367"/>
            <a:ext cx="5017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The output will be like this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697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1C986-B5DD-75C3-E8B4-BA096667BADC}"/>
              </a:ext>
            </a:extLst>
          </p:cNvPr>
          <p:cNvSpPr txBox="1"/>
          <p:nvPr/>
        </p:nvSpPr>
        <p:spPr>
          <a:xfrm>
            <a:off x="2539998" y="1701184"/>
            <a:ext cx="71120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Col and Row are counter.</a:t>
            </a:r>
          </a:p>
          <a:p>
            <a:r>
              <a:rPr lang="en-US" altLang="ko-KR" sz="2400" b="1" dirty="0"/>
              <a:t>   - </a:t>
            </a:r>
            <a:r>
              <a:rPr lang="en-US" altLang="ko-KR" sz="2400" dirty="0"/>
              <a:t>The moved distance decides next move</a:t>
            </a:r>
          </a:p>
          <a:p>
            <a:r>
              <a:rPr lang="en-US" altLang="ko-KR" sz="2400" dirty="0"/>
              <a:t>   - control by index counter </a:t>
            </a:r>
            <a:r>
              <a:rPr lang="en-US" altLang="ko-KR" sz="2400" dirty="0" err="1"/>
              <a:t>col_cnt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row_cnt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If </a:t>
            </a:r>
            <a:r>
              <a:rPr lang="en-US" altLang="ko-KR" sz="2400" b="1" dirty="0" err="1"/>
              <a:t>cnt_col</a:t>
            </a:r>
            <a:r>
              <a:rPr lang="en-US" altLang="ko-KR" sz="2400" b="1" dirty="0"/>
              <a:t>==2, reset </a:t>
            </a:r>
            <a:r>
              <a:rPr lang="en-US" altLang="ko-KR" sz="2400" b="1" dirty="0" err="1"/>
              <a:t>cnt_col</a:t>
            </a:r>
            <a:r>
              <a:rPr lang="en-US" altLang="ko-KR" sz="2400" b="1" dirty="0"/>
              <a:t>,</a:t>
            </a:r>
          </a:p>
          <a:p>
            <a:r>
              <a:rPr lang="en-US" altLang="ko-KR" sz="2400" b="1" dirty="0"/>
              <a:t>      </a:t>
            </a:r>
            <a:r>
              <a:rPr lang="en-US" altLang="ko-KR" sz="2400" b="1" dirty="0" err="1"/>
              <a:t>cnt_row</a:t>
            </a:r>
            <a:r>
              <a:rPr lang="en-US" altLang="ko-KR" sz="2400" b="1" dirty="0"/>
              <a:t>==2, reset </a:t>
            </a:r>
            <a:r>
              <a:rPr lang="en-US" altLang="ko-KR" sz="2400" b="1" dirty="0" err="1"/>
              <a:t>cnt_row</a:t>
            </a:r>
            <a:r>
              <a:rPr lang="en-US" altLang="ko-KR" sz="2400" b="1" dirty="0"/>
              <a:t>.</a:t>
            </a:r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0F7656-129B-C427-09A7-AF722BEC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45" y="4750272"/>
            <a:ext cx="8842109" cy="4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06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2E3388-A3C7-48C3-9AD5-8B2E2A200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97" y="2681254"/>
            <a:ext cx="6101606" cy="14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86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24E001-20A2-81FD-913A-4FE6CBCD3455}"/>
              </a:ext>
            </a:extLst>
          </p:cNvPr>
          <p:cNvGrpSpPr/>
          <p:nvPr/>
        </p:nvGrpSpPr>
        <p:grpSpPr>
          <a:xfrm>
            <a:off x="3473690" y="1110736"/>
            <a:ext cx="5244620" cy="5736091"/>
            <a:chOff x="3918613" y="1110736"/>
            <a:chExt cx="5244620" cy="5736091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99901FA-21D9-901A-5A90-1A4922771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39"/>
            <a:stretch/>
          </p:blipFill>
          <p:spPr>
            <a:xfrm>
              <a:off x="3918613" y="1110736"/>
              <a:ext cx="5244619" cy="2169634"/>
            </a:xfrm>
            <a:prstGeom prst="rect">
              <a:avLst/>
            </a:prstGeom>
          </p:spPr>
        </p:pic>
        <p:pic>
          <p:nvPicPr>
            <p:cNvPr id="4" name="그림 3" descr="텍스트, 화면이(가) 표시된 사진&#10;&#10;자동 생성된 설명">
              <a:extLst>
                <a:ext uri="{FF2B5EF4-FFF2-40B4-BE49-F238E27FC236}">
                  <a16:creationId xmlns:a16="http://schemas.microsoft.com/office/drawing/2014/main" id="{E6A91CC0-8706-8BF5-2636-E2F610C8E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264"/>
            <a:stretch/>
          </p:blipFill>
          <p:spPr>
            <a:xfrm>
              <a:off x="3918614" y="3280370"/>
              <a:ext cx="5244619" cy="3566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383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206A9BCB-F5B1-19C6-0F2B-4CDF8FEC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29435"/>
            <a:ext cx="5731510" cy="31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69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21A9009-7805-13E2-A1E3-2497F9CF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63" y="858450"/>
            <a:ext cx="4674891" cy="59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5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Design Goals (2)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E06E-FC57-79F6-BC79-A3D8EAA8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411"/>
            <a:ext cx="10515600" cy="5165111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2D convolution</a:t>
            </a:r>
          </a:p>
          <a:p>
            <a:pPr marL="0" indent="0">
              <a:buNone/>
            </a:pPr>
            <a:r>
              <a:rPr lang="en-US" altLang="ko-KR" sz="2400" dirty="0"/>
              <a:t>  - 3x3 kernel, stride=1 (universal and simple)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r>
              <a:rPr lang="en-US" altLang="ko-KR" b="1" dirty="0"/>
              <a:t>Hidden Layer</a:t>
            </a:r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2400" dirty="0"/>
              <a:t>-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 activation to avoid local minima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b="1" dirty="0"/>
              <a:t>Output Layer</a:t>
            </a:r>
          </a:p>
          <a:p>
            <a:pPr marL="0" indent="0">
              <a:buNone/>
            </a:pPr>
            <a:r>
              <a:rPr lang="en-US" altLang="ko-KR" sz="3200" dirty="0"/>
              <a:t>  </a:t>
            </a:r>
            <a:r>
              <a:rPr lang="en-US" altLang="ko-KR" sz="2400" dirty="0"/>
              <a:t>-Sigmoid activation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b="1" dirty="0"/>
              <a:t>Optimizer</a:t>
            </a:r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2400" dirty="0"/>
              <a:t>-ADAM, MSE in </a:t>
            </a:r>
            <a:r>
              <a:rPr lang="en-US" altLang="ko-KR" sz="2400" dirty="0" err="1"/>
              <a:t>Tensorflow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6290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F3A9ADAA-0D15-76BA-6DAF-93C09408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58" y="1809689"/>
            <a:ext cx="8385488" cy="32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9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F55842F-C46E-FA9C-9A2D-70294332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954" y="878232"/>
            <a:ext cx="5601221" cy="59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602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C0707E-4112-6676-3846-20912A3A9750}"/>
              </a:ext>
            </a:extLst>
          </p:cNvPr>
          <p:cNvGrpSpPr/>
          <p:nvPr/>
        </p:nvGrpSpPr>
        <p:grpSpPr>
          <a:xfrm>
            <a:off x="2865480" y="889404"/>
            <a:ext cx="6461038" cy="5658880"/>
            <a:chOff x="2865481" y="889404"/>
            <a:chExt cx="6461038" cy="5658880"/>
          </a:xfrm>
        </p:grpSpPr>
        <p:pic>
          <p:nvPicPr>
            <p:cNvPr id="3" name="그림 2" descr="텍스트, 화면, 스크린샷, 검은색이(가) 표시된 사진&#10;&#10;자동 생성된 설명">
              <a:extLst>
                <a:ext uri="{FF2B5EF4-FFF2-40B4-BE49-F238E27FC236}">
                  <a16:creationId xmlns:a16="http://schemas.microsoft.com/office/drawing/2014/main" id="{70486945-1EFD-15DD-A9CB-B457C864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5481" y="889404"/>
              <a:ext cx="6461038" cy="2768196"/>
            </a:xfrm>
            <a:prstGeom prst="rect">
              <a:avLst/>
            </a:prstGeom>
          </p:spPr>
        </p:pic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F597B787-4008-2AFB-FA2C-C7089C86B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5481" y="3657600"/>
              <a:ext cx="6458192" cy="2890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962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0CD3102-A788-3A35-9C7F-402A0D52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26" y="2283312"/>
            <a:ext cx="7444547" cy="229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55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F16A18D9-6DD9-80B0-BF4C-E87176E8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0" y="1075765"/>
            <a:ext cx="4163020" cy="56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360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, 모니터, 텔레비전, 화면이(가) 표시된 사진&#10;&#10;자동 생성된 설명">
            <a:extLst>
              <a:ext uri="{FF2B5EF4-FFF2-40B4-BE49-F238E27FC236}">
                <a16:creationId xmlns:a16="http://schemas.microsoft.com/office/drawing/2014/main" id="{081006EF-2012-465F-B3DD-2DB2A070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10" y="1136854"/>
            <a:ext cx="5658179" cy="49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62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9FDD2D5-E537-336B-77D1-CAD31044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46" y="1442753"/>
            <a:ext cx="4580931" cy="103497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613858-D294-F99D-735D-EED6718A4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46" y="3723260"/>
            <a:ext cx="4580932" cy="1726659"/>
          </a:xfrm>
          <a:prstGeom prst="rect">
            <a:avLst/>
          </a:prstGeom>
        </p:spPr>
      </p:pic>
      <p:pic>
        <p:nvPicPr>
          <p:cNvPr id="6" name="그림 5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D3D3BAB7-B66A-9550-6CBC-AD4A88ACF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554" y="1442753"/>
            <a:ext cx="4097598" cy="1937785"/>
          </a:xfrm>
          <a:prstGeom prst="rect">
            <a:avLst/>
          </a:prstGeom>
        </p:spPr>
      </p:pic>
      <p:pic>
        <p:nvPicPr>
          <p:cNvPr id="7" name="그림 6" descr="텍스트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0882F4FB-A606-EEF0-4DB8-084C1370A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554" y="3699448"/>
            <a:ext cx="4097599" cy="243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40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BE8650D-24AE-BB09-3144-611B267B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20" y="1250848"/>
            <a:ext cx="6084159" cy="43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69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41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1FDC149-9091-6AF5-434E-C48109B5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96" y="1422495"/>
            <a:ext cx="4772660" cy="147256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925A878-D4A7-90D0-F6EF-91ECC7B77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96" y="3323756"/>
            <a:ext cx="4772660" cy="110834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EB085D7-649B-0FD6-8B7F-30883A78A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545" y="1422495"/>
            <a:ext cx="4772660" cy="147256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A94887-8434-0DD8-6A38-5D21624BD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545" y="3323756"/>
            <a:ext cx="477266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48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33BB8DF3-9992-15A5-EDD5-1E99B516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63" y="1339006"/>
            <a:ext cx="5914275" cy="41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2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34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Design Goals (3)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E06E-FC57-79F6-BC79-A3D8EAA8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7271" cy="4351338"/>
          </a:xfrm>
        </p:spPr>
        <p:txBody>
          <a:bodyPr/>
          <a:lstStyle/>
          <a:p>
            <a:r>
              <a:rPr lang="en-US" altLang="ko-KR" b="1" dirty="0"/>
              <a:t>As a result, we design model with input layer, 3 hidden layers and output layer</a:t>
            </a:r>
          </a:p>
          <a:p>
            <a:endParaRPr lang="en-US" altLang="ko-KR" b="1" dirty="0"/>
          </a:p>
          <a:p>
            <a:r>
              <a:rPr lang="en-US" altLang="ko-KR" b="1" dirty="0"/>
              <a:t>Pre-processing for fast training</a:t>
            </a:r>
          </a:p>
          <a:p>
            <a:pPr marL="0" indent="0">
              <a:buNone/>
            </a:pPr>
            <a:r>
              <a:rPr lang="en-US" altLang="ko-KR" b="1" dirty="0"/>
              <a:t>  - </a:t>
            </a:r>
            <a:r>
              <a:rPr lang="en-US" altLang="ko-KR" sz="2400" dirty="0"/>
              <a:t>First: 8bit gray scale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dirty="0"/>
              <a:t> -</a:t>
            </a:r>
            <a:r>
              <a:rPr lang="en-US" altLang="ko-KR" sz="2400" dirty="0"/>
              <a:t> Second: binary quantization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</a:t>
            </a:r>
            <a:r>
              <a:rPr lang="en-US" altLang="ko-KR" b="1" dirty="0"/>
              <a:t>Binary quantized data shows high accuracy in 58x58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955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60B8CD1-88EE-EB42-E7D7-E4508B87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90" y="1865901"/>
            <a:ext cx="7038019" cy="3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316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2"/>
            <a:ext cx="10515600" cy="87823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(4)  Controller</a:t>
            </a:r>
            <a:endParaRPr lang="ko-KR" altLang="en-US" sz="4000" dirty="0"/>
          </a:p>
        </p:txBody>
      </p:sp>
      <p:pic>
        <p:nvPicPr>
          <p:cNvPr id="3" name="그림 2" descr="텍스트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2C8D1CDB-E8B4-A86D-033C-050EEC27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33" y="1135626"/>
            <a:ext cx="2508532" cy="53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3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97E4EC-F540-7538-4994-273FF6D4AB17}"/>
              </a:ext>
            </a:extLst>
          </p:cNvPr>
          <p:cNvSpPr txBox="1">
            <a:spLocks/>
          </p:cNvSpPr>
          <p:nvPr/>
        </p:nvSpPr>
        <p:spPr>
          <a:xfrm>
            <a:off x="1493273" y="4037884"/>
            <a:ext cx="6285271" cy="158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</a:rPr>
              <a:t>- Result / Analysis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20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The number of clocks used for CNN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EAE06E-FC57-79F6-BC79-A3D8EAA8B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3706" y="5254625"/>
                <a:ext cx="10264588" cy="1603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3600" dirty="0"/>
                  <a:t>              </a:t>
                </a:r>
              </a:p>
              <a:p>
                <a:pPr marL="0" indent="0">
                  <a:buNone/>
                </a:pPr>
                <a:r>
                  <a:rPr lang="en-US" altLang="ko-KR" sz="360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sz="36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𝐿𝑎𝑡𝑒𝑛𝑐𝑦</m:t>
                    </m:r>
                    <m:r>
                      <a:rPr lang="en-US" altLang="ko-KR" sz="36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=7699392 </m:t>
                    </m:r>
                    <m:r>
                      <a:rPr lang="en-US" altLang="ko-KR" sz="36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𝑐𝑙𝑘𝑠</m:t>
                    </m:r>
                  </m:oMath>
                </a14:m>
                <a:endParaRPr lang="ko-KR" altLang="ko-KR" sz="1800" kern="100" dirty="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marL="0" indent="0">
                  <a:buNone/>
                </a:pPr>
                <a:endParaRPr lang="ko-KR" altLang="en-US" sz="3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EAE06E-FC57-79F6-BC79-A3D8EAA8B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706" y="5254625"/>
                <a:ext cx="10264588" cy="1603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0D32ED7-9523-EA2D-192C-DE8E6C1855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093" y="1690688"/>
            <a:ext cx="5123815" cy="3672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497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Area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E06E-FC57-79F6-BC79-A3D8EAA8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              </a:t>
            </a:r>
          </a:p>
          <a:p>
            <a:pPr marL="0" indent="0">
              <a:buNone/>
            </a:pPr>
            <a:endParaRPr lang="ko-KR" altLang="en-US" sz="36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45DD5DB-0BA6-7046-1B48-37C92DC7F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9"/>
          <a:stretch/>
        </p:blipFill>
        <p:spPr>
          <a:xfrm>
            <a:off x="3164332" y="1615591"/>
            <a:ext cx="5863337" cy="287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33C2F-04BC-585D-9F8C-6D694E993F67}"/>
              </a:ext>
            </a:extLst>
          </p:cNvPr>
          <p:cNvSpPr txBox="1"/>
          <p:nvPr/>
        </p:nvSpPr>
        <p:spPr>
          <a:xfrm>
            <a:off x="3048000" y="478074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Controller and PE area 24330.</a:t>
            </a:r>
          </a:p>
          <a:p>
            <a:r>
              <a:rPr lang="en-US" altLang="ko-KR" sz="2400" b="1" dirty="0"/>
              <a:t>(exclude RAM and ROM)</a:t>
            </a:r>
          </a:p>
        </p:txBody>
      </p:sp>
    </p:spTree>
    <p:extLst>
      <p:ext uri="{BB962C8B-B14F-4D97-AF65-F5344CB8AC3E}">
        <p14:creationId xmlns:p14="http://schemas.microsoft.com/office/powerpoint/2010/main" val="15454630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Area 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E06E-FC57-79F6-BC79-A3D8EAA8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              </a:t>
            </a:r>
          </a:p>
          <a:p>
            <a:pPr marL="0" indent="0">
              <a:buNone/>
            </a:pP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33C2F-04BC-585D-9F8C-6D694E993F67}"/>
              </a:ext>
            </a:extLst>
          </p:cNvPr>
          <p:cNvSpPr txBox="1"/>
          <p:nvPr/>
        </p:nvSpPr>
        <p:spPr>
          <a:xfrm>
            <a:off x="5422901" y="261995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Chip size is 42141.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But this project doesn’t need to consider packaging,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So, the size is 23874.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5032020-0715-3125-C8C4-D3B5BD11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40283"/>
            <a:ext cx="4269684" cy="56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45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Result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E06E-FC57-79F6-BC79-A3D8EAA8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              </a:t>
            </a:r>
          </a:p>
          <a:p>
            <a:pPr marL="0" indent="0">
              <a:buNone/>
            </a:pP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04B59-A9C5-A8CB-C5AE-E1116A0213CE}"/>
              </a:ext>
            </a:extLst>
          </p:cNvPr>
          <p:cNvSpPr txBox="1"/>
          <p:nvPr/>
        </p:nvSpPr>
        <p:spPr>
          <a:xfrm>
            <a:off x="1187345" y="4519480"/>
            <a:ext cx="9817310" cy="20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# Samples: 20, Python model accuracy 94.46% (Worst case)</a:t>
            </a:r>
            <a:endParaRPr lang="ko-KR" altLang="ko-KR" sz="2800" b="1" kern="1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Label: 	            10011001100000011000</a:t>
            </a:r>
            <a:endParaRPr lang="ko-KR" altLang="ko-KR" sz="2400" kern="1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Python:	</a:t>
            </a:r>
            <a:r>
              <a:rPr lang="en-US" altLang="ko-KR" sz="2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10011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sz="2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01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2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sz="2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000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sz="2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11000</a:t>
            </a:r>
            <a:r>
              <a:rPr lang="en-US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	Accuracy: 80%</a:t>
            </a:r>
            <a:endParaRPr lang="ko-KR" altLang="ko-KR" sz="2400" kern="1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Verilog: 	</a:t>
            </a:r>
            <a:r>
              <a:rPr lang="en-US" altLang="ko-KR" sz="2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10011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11</a:t>
            </a:r>
            <a:r>
              <a:rPr lang="en-US" altLang="ko-KR" sz="2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11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sz="2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1111</a:t>
            </a:r>
            <a:r>
              <a:rPr lang="en-US" altLang="ko-KR" sz="2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011</a:t>
            </a:r>
            <a:r>
              <a:rPr lang="en-US" altLang="ko-KR" sz="2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	Accuracy: 50%</a:t>
            </a:r>
            <a:endParaRPr lang="ko-KR" altLang="ko-KR" sz="2400" kern="1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82890F-CDD9-72CC-6D76-ACB83B3A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27" y="1594326"/>
            <a:ext cx="9783746" cy="24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33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13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Result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E06E-FC57-79F6-BC79-A3D8EAA8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1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              </a:t>
            </a:r>
          </a:p>
          <a:p>
            <a:pPr marL="0" indent="0">
              <a:buNone/>
            </a:pP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04B59-A9C5-A8CB-C5AE-E1116A0213CE}"/>
              </a:ext>
            </a:extLst>
          </p:cNvPr>
          <p:cNvSpPr txBox="1"/>
          <p:nvPr/>
        </p:nvSpPr>
        <p:spPr>
          <a:xfrm>
            <a:off x="1361458" y="4519480"/>
            <a:ext cx="9817310" cy="1014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ea typeface="맑은 고딕" panose="020B0503020000020004" pitchFamily="50" charset="-127"/>
              </a:rPr>
              <a:t>Area = 23874, latency = 7699392, accuracy = 50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>
                <a:effectLst/>
                <a:latin typeface="+mn-ea"/>
              </a:rPr>
              <a:t> </a:t>
            </a:r>
            <a:r>
              <a:rPr lang="en-US" altLang="ko-KR" sz="2800" kern="100" dirty="0">
                <a:effectLst/>
                <a:latin typeface="+mn-ea"/>
              </a:rPr>
              <a:t>  </a:t>
            </a:r>
            <a:r>
              <a:rPr lang="en-US" altLang="ko-KR" sz="2800" b="1" kern="100" dirty="0">
                <a:effectLst/>
                <a:latin typeface="+mn-ea"/>
              </a:rPr>
              <a:t>                       </a:t>
            </a:r>
            <a:r>
              <a:rPr lang="en-US" altLang="ko-KR" sz="2800" b="1" u="sng" kern="100" dirty="0">
                <a:effectLst/>
                <a:latin typeface="+mn-ea"/>
              </a:rPr>
              <a:t>e=3.68e10 </a:t>
            </a:r>
            <a:endParaRPr lang="ko-KR" altLang="ko-KR" sz="2400" b="1" u="sng" kern="100" dirty="0">
              <a:effectLst/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1141D1-E5EE-D58E-0E2B-DFF0C476D71C}"/>
                  </a:ext>
                </a:extLst>
              </p:cNvPr>
              <p:cNvSpPr txBox="1"/>
              <p:nvPr/>
            </p:nvSpPr>
            <p:spPr>
              <a:xfrm>
                <a:off x="3222113" y="2553152"/>
                <a:ext cx="6096000" cy="1238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ko-KR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ko-KR" altLang="en-US" sz="36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ko-KR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</m:num>
                        <m:den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𝑎𝑐𝑐𝑢𝑟𝑎𝑐𝑦</m:t>
                          </m:r>
                        </m:den>
                      </m:f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1141D1-E5EE-D58E-0E2B-DFF0C476D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13" y="2553152"/>
                <a:ext cx="6096000" cy="12388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6288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Analysis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E06E-FC57-79F6-BC79-A3D8EAA8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              </a:t>
            </a:r>
          </a:p>
          <a:p>
            <a:pPr marL="0" indent="0">
              <a:buNone/>
            </a:pP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E4243-86A5-56E3-FDD8-F8B81AA2ED00}"/>
              </a:ext>
            </a:extLst>
          </p:cNvPr>
          <p:cNvSpPr txBox="1"/>
          <p:nvPr/>
        </p:nvSpPr>
        <p:spPr>
          <a:xfrm>
            <a:off x="1236407" y="1537672"/>
            <a:ext cx="971918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Why we get too much loss?(20times test, avg30%)</a:t>
            </a:r>
          </a:p>
          <a:p>
            <a:r>
              <a:rPr lang="en-US" altLang="ko-KR" sz="2800" b="1" dirty="0"/>
              <a:t>    -  </a:t>
            </a:r>
            <a:r>
              <a:rPr lang="en-US" altLang="ko-KR" sz="2400" dirty="0"/>
              <a:t>Quantization loss because of high variance of each layer’s           	maximum activation value</a:t>
            </a:r>
          </a:p>
          <a:p>
            <a:r>
              <a:rPr lang="en-US" altLang="ko-KR" sz="2800" b="1" dirty="0"/>
              <a:t>    -  </a:t>
            </a:r>
            <a:r>
              <a:rPr lang="en-US" altLang="ko-KR" sz="2400" dirty="0"/>
              <a:t>Shift-add has high error rate near zero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Solution</a:t>
            </a:r>
          </a:p>
          <a:p>
            <a:r>
              <a:rPr lang="en-US" altLang="ko-KR" sz="2800" dirty="0"/>
              <a:t>    </a:t>
            </a:r>
            <a:r>
              <a:rPr lang="en-US" altLang="ko-KR" sz="2800" b="1" dirty="0"/>
              <a:t>- </a:t>
            </a:r>
            <a:r>
              <a:rPr lang="en-US" altLang="ko-KR" sz="2400" dirty="0"/>
              <a:t>Lower variance of each layer’s maximum activation value</a:t>
            </a:r>
          </a:p>
          <a:p>
            <a:r>
              <a:rPr lang="en-US" altLang="ko-KR" sz="2800" dirty="0"/>
              <a:t>    - change </a:t>
            </a:r>
            <a:r>
              <a:rPr lang="en-US" altLang="ko-KR" sz="2400" dirty="0"/>
              <a:t>Output layer’s activation</a:t>
            </a:r>
          </a:p>
          <a:p>
            <a:r>
              <a:rPr lang="en-US" altLang="ko-KR" sz="2800" dirty="0"/>
              <a:t>    - </a:t>
            </a:r>
            <a:r>
              <a:rPr lang="en-US" altLang="ko-KR" sz="2400" b="1" dirty="0"/>
              <a:t>1</a:t>
            </a:r>
            <a:r>
              <a:rPr lang="en-US" altLang="ko-KR" sz="2400" b="1" baseline="30000" dirty="0"/>
              <a:t>st</a:t>
            </a:r>
            <a:r>
              <a:rPr lang="en-US" altLang="ko-KR" sz="2800" b="1" dirty="0"/>
              <a:t> </a:t>
            </a:r>
            <a:r>
              <a:rPr lang="en-US" altLang="ko-KR" sz="2400" b="1" dirty="0"/>
              <a:t>FC layer should perform lower summation </a:t>
            </a:r>
          </a:p>
          <a:p>
            <a:r>
              <a:rPr lang="en-US" altLang="ko-KR" sz="2400" b="1" dirty="0"/>
              <a:t>       -&gt;</a:t>
            </a:r>
            <a:r>
              <a:rPr lang="en-US" altLang="ko-KR" sz="2400" dirty="0"/>
              <a:t>To meet this requirements, layer should be deeper, and</a:t>
            </a:r>
          </a:p>
          <a:p>
            <a:r>
              <a:rPr lang="en-US" altLang="ko-KR" sz="2400" b="1" dirty="0"/>
              <a:t>          </a:t>
            </a:r>
            <a:r>
              <a:rPr lang="en-US" altLang="ko-KR" sz="2400" dirty="0"/>
              <a:t>deep layer model occurs covariance shift</a:t>
            </a:r>
            <a:endParaRPr lang="en-US" altLang="ko-KR" sz="2800" dirty="0"/>
          </a:p>
          <a:p>
            <a:r>
              <a:rPr lang="en-US" altLang="ko-KR" sz="2800" b="1" dirty="0"/>
              <a:t>      </a:t>
            </a:r>
            <a:r>
              <a:rPr lang="en-US" altLang="ko-KR" sz="2400" b="1" dirty="0"/>
              <a:t>-&gt;</a:t>
            </a:r>
            <a:r>
              <a:rPr lang="en-US" altLang="ko-KR" sz="2400" dirty="0"/>
              <a:t>Require more module like 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82340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E13DD-6FA5-95C9-44F9-54515BC3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73" y="4037884"/>
            <a:ext cx="6285271" cy="1588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</a:rPr>
              <a:t>-Code Analysis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0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 (1)  Package and </a:t>
            </a:r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</a:rPr>
              <a:t>zipfile</a:t>
            </a:r>
            <a:endParaRPr lang="ko-KR" altLang="en-US" sz="4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B76702E-EF40-BB89-FC34-4B01A295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86" y="1472151"/>
            <a:ext cx="10300027" cy="4031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08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0B85-EDD0-CBF2-8B73-58C67BD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(2) Train and Pre-processing</a:t>
            </a:r>
            <a:endParaRPr lang="ko-KR" altLang="en-US" sz="4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17F2D7A-94A3-01A8-8BC4-C4EBF937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23" y="1336734"/>
            <a:ext cx="8727753" cy="4863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018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1159</Words>
  <Application>Microsoft Office PowerPoint</Application>
  <PresentationFormat>와이드스크린</PresentationFormat>
  <Paragraphs>217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3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Index</vt:lpstr>
      <vt:lpstr>PowerPoint 프레젠테이션</vt:lpstr>
      <vt:lpstr>Design Goals (1)</vt:lpstr>
      <vt:lpstr>Design Goals (2)</vt:lpstr>
      <vt:lpstr>Design Goals (3)</vt:lpstr>
      <vt:lpstr>PowerPoint 프레젠테이션</vt:lpstr>
      <vt:lpstr> (1)  Package and zipfile</vt:lpstr>
      <vt:lpstr>(2) Train and Pre-processing</vt:lpstr>
      <vt:lpstr>(3) Model and Training</vt:lpstr>
      <vt:lpstr>(3) Model and Training</vt:lpstr>
      <vt:lpstr>(4) Maximum value of activation</vt:lpstr>
      <vt:lpstr>(5) Quantization</vt:lpstr>
      <vt:lpstr>(5) Quantization</vt:lpstr>
      <vt:lpstr>Output (1)</vt:lpstr>
      <vt:lpstr>Output (2)</vt:lpstr>
      <vt:lpstr>Output (3)</vt:lpstr>
      <vt:lpstr>Output (4)</vt:lpstr>
      <vt:lpstr>PowerPoint 프레젠테이션</vt:lpstr>
      <vt:lpstr>Design Goals</vt:lpstr>
      <vt:lpstr>PowerPoint 프레젠테이션</vt:lpstr>
      <vt:lpstr> (1)  PE(Processing Element)</vt:lpstr>
      <vt:lpstr> (1)  PE(Processing Element)</vt:lpstr>
      <vt:lpstr> (1)  PE(Processing Element)</vt:lpstr>
      <vt:lpstr> (1)  PE(Processing Element)</vt:lpstr>
      <vt:lpstr> (1)  PE(Processing Element)</vt:lpstr>
      <vt:lpstr>(2)  RAM</vt:lpstr>
      <vt:lpstr> (3)  R0M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 (4)  Controller</vt:lpstr>
      <vt:lpstr>PowerPoint 프레젠테이션</vt:lpstr>
      <vt:lpstr>The number of clocks used for CNN</vt:lpstr>
      <vt:lpstr>Area</vt:lpstr>
      <vt:lpstr>Area </vt:lpstr>
      <vt:lpstr>Result</vt:lpstr>
      <vt:lpstr>Result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강덕현</dc:creator>
  <cp:lastModifiedBy>권용환</cp:lastModifiedBy>
  <cp:revision>25</cp:revision>
  <dcterms:created xsi:type="dcterms:W3CDTF">2022-10-30T06:02:18Z</dcterms:created>
  <dcterms:modified xsi:type="dcterms:W3CDTF">2022-11-01T04:04:47Z</dcterms:modified>
</cp:coreProperties>
</file>