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8" r:id="rId2"/>
    <p:sldId id="279" r:id="rId3"/>
    <p:sldId id="280" r:id="rId4"/>
    <p:sldId id="277" r:id="rId5"/>
    <p:sldId id="284" r:id="rId6"/>
    <p:sldId id="256" r:id="rId7"/>
    <p:sldId id="259" r:id="rId8"/>
    <p:sldId id="257" r:id="rId9"/>
    <p:sldId id="260" r:id="rId10"/>
    <p:sldId id="261" r:id="rId11"/>
    <p:sldId id="262" r:id="rId12"/>
    <p:sldId id="263" r:id="rId13"/>
    <p:sldId id="285" r:id="rId14"/>
    <p:sldId id="266" r:id="rId15"/>
    <p:sldId id="269" r:id="rId16"/>
    <p:sldId id="283" r:id="rId17"/>
    <p:sldId id="258" r:id="rId18"/>
    <p:sldId id="264" r:id="rId19"/>
    <p:sldId id="265" r:id="rId20"/>
    <p:sldId id="267" r:id="rId21"/>
    <p:sldId id="270" r:id="rId22"/>
    <p:sldId id="274" r:id="rId23"/>
    <p:sldId id="281" r:id="rId24"/>
    <p:sldId id="282" r:id="rId25"/>
    <p:sldId id="275" r:id="rId26"/>
    <p:sldId id="276" r:id="rId27"/>
    <p:sldId id="2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76910"/>
  </p:normalViewPr>
  <p:slideViewPr>
    <p:cSldViewPr snapToGrid="0">
      <p:cViewPr varScale="1">
        <p:scale>
          <a:sx n="87" d="100"/>
          <a:sy n="87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50A3B-8580-7E4F-B4C6-015DC217F1CD}" type="datetimeFigureOut">
              <a:rPr kumimoji="1" lang="ko-Kore-KR" altLang="en-US" smtClean="0"/>
              <a:t>12/06/2022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FAD05-1CF8-F743-82A7-5998214D3EC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515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RRAM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이용한 패턴 분류 </a:t>
            </a:r>
            <a:r>
              <a:rPr kumimoji="1" lang="en-US" altLang="ko-KR" dirty="0"/>
              <a:t>DNN </a:t>
            </a:r>
            <a:r>
              <a:rPr kumimoji="1" lang="ko-KR" altLang="en-US" dirty="0"/>
              <a:t>하드웨어 설계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6640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dirty="0"/>
              <a:t>Error</a:t>
            </a:r>
            <a:r>
              <a:rPr kumimoji="1" lang="ko-KR" altLang="en-US" dirty="0"/>
              <a:t>는 최종 출력의 </a:t>
            </a:r>
            <a:r>
              <a:rPr kumimoji="1" lang="en-US" altLang="ko-KR" dirty="0"/>
              <a:t>gradient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 Cost function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MSE</a:t>
            </a:r>
            <a:r>
              <a:rPr kumimoji="1" lang="ko-KR" altLang="en-US" dirty="0"/>
              <a:t>를 사용했기 때문에 최종 출력의 </a:t>
            </a:r>
            <a:r>
              <a:rPr kumimoji="1" lang="en-US" altLang="ko-KR" dirty="0"/>
              <a:t>gradient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sum – label</a:t>
            </a:r>
            <a:r>
              <a:rPr kumimoji="1" lang="ko-KR" altLang="en-US" dirty="0"/>
              <a:t> 인 것을 알 수 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L3_11</a:t>
            </a:r>
            <a:r>
              <a:rPr kumimoji="1" lang="ko-KR" altLang="en-US" dirty="0"/>
              <a:t>을 보면</a:t>
            </a:r>
            <a:r>
              <a:rPr kumimoji="1" lang="en-US" altLang="ko-KR" dirty="0"/>
              <a:t>, sum3</a:t>
            </a:r>
            <a:r>
              <a:rPr kumimoji="1" lang="ko-KR" altLang="en-US" dirty="0"/>
              <a:t>를 형성하는 </a:t>
            </a:r>
            <a:r>
              <a:rPr kumimoji="1" lang="en-US" altLang="ko-KR" dirty="0"/>
              <a:t>L2_11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L2_21</a:t>
            </a:r>
            <a:r>
              <a:rPr kumimoji="1" lang="ko-KR" altLang="en-US" dirty="0"/>
              <a:t>에 영향을 받기 때문에 </a:t>
            </a:r>
            <a:r>
              <a:rPr kumimoji="1" lang="en-US" altLang="ko-KR" dirty="0"/>
              <a:t>Loss function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o_delta</a:t>
            </a:r>
            <a:r>
              <a:rPr kumimoji="1" lang="en-US" altLang="ko-KR" dirty="0"/>
              <a:t>[5]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L2_11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L2_21</a:t>
            </a:r>
            <a:r>
              <a:rPr kumimoji="1" lang="ko-KR" altLang="en-US" dirty="0"/>
              <a:t>에 전달되는 것을 알 수 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Loss function </a:t>
            </a:r>
            <a:r>
              <a:rPr kumimoji="1" lang="ko-KR" altLang="en-US" dirty="0"/>
              <a:t>은 입력으로 받은 </a:t>
            </a:r>
            <a:r>
              <a:rPr kumimoji="1" lang="en-US" altLang="ko-KR" dirty="0"/>
              <a:t>loss function x weight x (sum3) x (1-sum3) </a:t>
            </a:r>
            <a:r>
              <a:rPr kumimoji="1" lang="ko-KR" altLang="en-US" dirty="0"/>
              <a:t>으로 정해진다</a:t>
            </a:r>
            <a:r>
              <a:rPr kumimoji="1"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이때</a:t>
            </a:r>
            <a:r>
              <a:rPr kumimoji="1" lang="en-US" altLang="ko-KR" dirty="0"/>
              <a:t>, (sum3) x (1-sum3)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L2_sig</a:t>
            </a:r>
            <a:r>
              <a:rPr kumimoji="1" lang="ko-KR" altLang="en-US" dirty="0"/>
              <a:t>에서 사용한 </a:t>
            </a:r>
            <a:r>
              <a:rPr kumimoji="1" lang="en-US" altLang="ko-KR" dirty="0"/>
              <a:t>activation function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sigmoid </a:t>
            </a:r>
            <a:r>
              <a:rPr kumimoji="1" lang="ko-KR" altLang="en-US" dirty="0"/>
              <a:t>이기 때문이다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뒤의 두 항은 </a:t>
            </a:r>
            <a:r>
              <a:rPr kumimoji="1" lang="en-US" altLang="ko-KR" dirty="0"/>
              <a:t>activation </a:t>
            </a:r>
            <a:r>
              <a:rPr kumimoji="1" lang="ko-KR" altLang="en-US" dirty="0"/>
              <a:t>에 따라서 달라질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600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o_delta</a:t>
            </a:r>
            <a:r>
              <a:rPr kumimoji="1" lang="en-US" altLang="ko-KR" dirty="0"/>
              <a:t>[3] </a:t>
            </a:r>
            <a:r>
              <a:rPr kumimoji="1" lang="ko-KR" altLang="en-US" dirty="0"/>
              <a:t>도 앞에서 한 것과 동일한 방식으로 </a:t>
            </a:r>
            <a:r>
              <a:rPr kumimoji="1" lang="en-US" altLang="ko-KR" dirty="0"/>
              <a:t>loss function </a:t>
            </a:r>
            <a:r>
              <a:rPr kumimoji="1" lang="ko-KR" altLang="en-US" dirty="0"/>
              <a:t>을 출력하고</a:t>
            </a:r>
            <a:r>
              <a:rPr kumimoji="1" lang="en-US" altLang="ko-KR" dirty="0"/>
              <a:t>, weight </a:t>
            </a:r>
            <a:r>
              <a:rPr kumimoji="1" lang="ko-KR" altLang="en-US" dirty="0"/>
              <a:t>를 수정한다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08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여기서 흥미로운 것은 </a:t>
            </a:r>
            <a:r>
              <a:rPr kumimoji="1" lang="en-US" altLang="ko-KR" dirty="0"/>
              <a:t>Layer 1</a:t>
            </a:r>
            <a:r>
              <a:rPr kumimoji="1" lang="ko-KR" altLang="en-US" dirty="0"/>
              <a:t>인데</a:t>
            </a:r>
            <a:r>
              <a:rPr kumimoji="1" lang="en-US" altLang="ko-KR" dirty="0"/>
              <a:t>, flow chart</a:t>
            </a:r>
            <a:r>
              <a:rPr kumimoji="1" lang="ko-KR" altLang="en-US" dirty="0"/>
              <a:t> 를 보면 알 수 있듯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(2), (3)</a:t>
            </a:r>
            <a:r>
              <a:rPr kumimoji="1" lang="ko-KR" altLang="en-US" dirty="0"/>
              <a:t>의 과정에 모두 영향을 미치기 때문에</a:t>
            </a:r>
            <a:endParaRPr kumimoji="1" lang="en-US" altLang="ko-KR" dirty="0"/>
          </a:p>
          <a:p>
            <a:r>
              <a:rPr kumimoji="1" lang="en-US" altLang="en-US" dirty="0"/>
              <a:t>Back propagation </a:t>
            </a:r>
            <a:r>
              <a:rPr kumimoji="1" lang="ko-KR" altLang="en-US" dirty="0"/>
              <a:t>과정에서 두 </a:t>
            </a:r>
            <a:r>
              <a:rPr kumimoji="1" lang="en-US" altLang="ko-KR" dirty="0"/>
              <a:t>path </a:t>
            </a:r>
            <a:r>
              <a:rPr kumimoji="1" lang="ko-KR" altLang="en-US" dirty="0"/>
              <a:t>에서 모두 </a:t>
            </a:r>
            <a:r>
              <a:rPr kumimoji="1" lang="en-US" altLang="ko-KR" dirty="0"/>
              <a:t>Loss function </a:t>
            </a:r>
            <a:r>
              <a:rPr kumimoji="1" lang="ko-KR" altLang="en-US" dirty="0"/>
              <a:t>을 입력 받아야 한다</a:t>
            </a:r>
            <a:r>
              <a:rPr kumimoji="1" lang="en-US" altLang="ko-KR" dirty="0"/>
              <a:t>.</a:t>
            </a:r>
          </a:p>
          <a:p>
            <a:endParaRPr kumimoji="1" lang="en-US" altLang="en-US" dirty="0"/>
          </a:p>
          <a:p>
            <a:r>
              <a:rPr kumimoji="1" lang="ko-KR" altLang="en-US" dirty="0"/>
              <a:t>이때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구조적으로 </a:t>
            </a:r>
            <a:r>
              <a:rPr kumimoji="1" lang="en-US" altLang="ko-KR" dirty="0"/>
              <a:t>L2_sig</a:t>
            </a:r>
            <a:r>
              <a:rPr kumimoji="1" lang="ko-KR" altLang="en-US" dirty="0"/>
              <a:t> 의 </a:t>
            </a:r>
            <a:r>
              <a:rPr kumimoji="1" lang="en-US" altLang="ko-KR" dirty="0"/>
              <a:t>1</a:t>
            </a:r>
            <a:r>
              <a:rPr kumimoji="1" lang="ko-KR" altLang="en-US" dirty="0"/>
              <a:t>행의 </a:t>
            </a:r>
            <a:r>
              <a:rPr kumimoji="1" lang="en-US" altLang="ko-KR" dirty="0"/>
              <a:t>output loss function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L1_sig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열의 </a:t>
            </a:r>
            <a:r>
              <a:rPr kumimoji="1" lang="en-US" altLang="ko-KR" dirty="0"/>
              <a:t>input loss function </a:t>
            </a:r>
            <a:r>
              <a:rPr kumimoji="1" lang="ko-KR" altLang="en-US" dirty="0"/>
              <a:t>이 되고</a:t>
            </a:r>
            <a:r>
              <a:rPr kumimoji="1" lang="en-US" altLang="ko-KR" dirty="0"/>
              <a:t>,</a:t>
            </a:r>
          </a:p>
          <a:p>
            <a:r>
              <a:rPr kumimoji="1" lang="en-US" altLang="en-US" dirty="0"/>
              <a:t>L2_sig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행의 </a:t>
            </a:r>
            <a:r>
              <a:rPr kumimoji="1" lang="en-US" altLang="ko-KR" dirty="0"/>
              <a:t>output loss function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L1_sig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열의 </a:t>
            </a:r>
            <a:r>
              <a:rPr kumimoji="1" lang="en-US" altLang="ko-KR" dirty="0"/>
              <a:t>input loss function</a:t>
            </a:r>
            <a:r>
              <a:rPr kumimoji="1" lang="ko-KR" altLang="en-US" dirty="0"/>
              <a:t> 이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70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현재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모델은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모든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Weight</a:t>
            </a:r>
            <a:r>
              <a:rPr lang="ko-KR" altLang="ko-Kore-KR" sz="12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0.1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Initialization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하고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번의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Inference</a:t>
            </a:r>
            <a:r>
              <a:rPr lang="ko-KR" altLang="ko-Kore-KR" sz="12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수행하고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그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다음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Backpropagation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하면서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Weight</a:t>
            </a:r>
            <a:r>
              <a:rPr lang="ko-KR" altLang="ko-Kore-KR" sz="12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Update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후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다시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Inference</a:t>
            </a:r>
            <a:r>
              <a:rPr lang="ko-KR" altLang="ko-Kore-KR" sz="12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수행하여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Weight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와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Output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출력하도록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하였다</a:t>
            </a:r>
            <a:endParaRPr lang="en-US" altLang="ko-Kore-KR" sz="1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이를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Python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에서 확인한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ko-Kore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결과</a:t>
            </a:r>
            <a:endParaRPr lang="en-US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One feedforward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후엔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predict value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0.10549281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one backpropagation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후엔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predict value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0.15536617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 나왔다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이는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label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값을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1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 </a:t>
            </a:r>
            <a:r>
              <a:rPr lang="ko-KR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설정해두었기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때문에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1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에 가까워지려는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train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 잘 되었다고 해석할 수 있다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이를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Verilog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에서 확인한 결과</a:t>
            </a:r>
            <a:endParaRPr lang="en-US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One feedforward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후엔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0.10549281 V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One backpropagation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후엔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0.15273573 V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 나왔다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Python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과 완벽하게 동일한 값이 나온 것은 아니나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이는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python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과 </a:t>
            </a:r>
            <a:r>
              <a:rPr lang="en-US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veriloga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사용하는 근사 방식 등이 달라서 생긴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오차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라고 해석하였고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전체적인 경향성이 같기 때문에 옳게 설계되었다고 말할 수 있다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645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앞서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Prediction Result</a:t>
            </a:r>
            <a:r>
              <a:rPr lang="ko-KR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본 것처럼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매우 비슷하게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Weight Update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일어난 것을 알 수 있다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이를 바탕으로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Backpropagation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은 잘 수행된다는 것을 확인했기 때문에 다음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Test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는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Depth, Width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더 큰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Layer</a:t>
            </a:r>
            <a:r>
              <a:rPr lang="ko-KR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만들고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Training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횟수를 늘릴 수 있도록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Test Sample Generator(Controller)</a:t>
            </a:r>
            <a:r>
              <a:rPr lang="ko-KR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만들어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Section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2</a:t>
            </a:r>
            <a:r>
              <a:rPr lang="ko-KR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진행하도록 할 것이다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70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위와 같은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2by2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binary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정보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16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가지를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8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가지 종류의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direction(label)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 구분하는 모델을 만들고자 하였다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0447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이를 위해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input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은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4bit, output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은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3bit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 결정되는 모델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즉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input layer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neuron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개수는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4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개이고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output layer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neuron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은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3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개인 모델이 필요하고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python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시뮬레이션 결과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hidden layer1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neuron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수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4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hidden layer2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neuron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수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4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개인 모델이 적절하다는 것을 알게 되었다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4984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앞서 만든 </a:t>
            </a:r>
            <a:r>
              <a:rPr lang="en-US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veriloga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모듈을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4, 4, 4, 3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모델 형식에 맞추어 수정하였고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다음과 같다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53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Veriloga</a:t>
            </a:r>
            <a:r>
              <a:rPr lang="ko-KR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통해 만든 구조를 활용하기 위해 </a:t>
            </a:r>
            <a:r>
              <a:rPr lang="ko-KR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파이썬에서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practice data set 16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 중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random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한 순서로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1000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개를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txt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파일로 저장하였다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r>
              <a:rPr kumimoji="1"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kumimoji="1" lang="ko-Kore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앞에</a:t>
            </a:r>
            <a:r>
              <a:rPr kumimoji="1"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kumimoji="1"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4bit</a:t>
            </a:r>
            <a:r>
              <a:rPr kumimoji="1"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는 입력 뉴런 </a:t>
            </a:r>
            <a:r>
              <a:rPr kumimoji="1"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4</a:t>
            </a:r>
            <a:r>
              <a:rPr kumimoji="1"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개에 대응되는 </a:t>
            </a:r>
            <a:r>
              <a:rPr kumimoji="1"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input, </a:t>
            </a:r>
            <a:r>
              <a:rPr kumimoji="1"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뒤에 </a:t>
            </a:r>
            <a:r>
              <a:rPr kumimoji="1"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3bit</a:t>
            </a:r>
            <a:r>
              <a:rPr kumimoji="1"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는 출력 뉴런 </a:t>
            </a:r>
            <a:r>
              <a:rPr kumimoji="1"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3</a:t>
            </a:r>
            <a:r>
              <a:rPr kumimoji="1"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개에 대응되는 </a:t>
            </a:r>
            <a:r>
              <a:rPr kumimoji="1"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output</a:t>
            </a:r>
            <a:r>
              <a:rPr kumimoji="1"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이다</a:t>
            </a:r>
            <a:r>
              <a:rPr kumimoji="1"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3178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위와 같이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one forward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와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one backpropagation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후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output layer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3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개의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label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 모두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real label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값에 가까워지고 있음을 알 수 있다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즉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weight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잘 업데이트 되고 있음을 알 수 있다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106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Inference, backpropagation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위해 수정된 구조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활용한 패턴 분석 모델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481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Neural Network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학습 과정은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Feed-Forward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와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Backpropagation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반복이다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따라서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 반복되는 과정을 효과적으로 제어하기 위해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State Machine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 이용하여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Input, Control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모듈을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Digital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설계하였다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  <a:endParaRPr lang="ko-Kore-KR" altLang="ko-Kore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B749C-C53B-1647-A431-2F577BB5DC2F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1545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본 프로젝트에서는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Control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모듈에서 아래와 같은 상태를 정의하며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DNN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학습 과정을 효과적으로 수행한다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총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4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가지의 상태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Initialization, Feed-Forward, Error-Calculation, Back-Propagation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 가진다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Learn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신호를 통해 학습 과정이 시작되며 학습 연산이 수행되는 이벤트를 통해 상태가 </a:t>
            </a:r>
            <a:r>
              <a:rPr lang="ko-KR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천이된다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B749C-C53B-1647-A431-2F577BB5DC2F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5575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또한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학습 및 추론을 위한 패턴 입력을 위해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Input allocation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모듈을 설계하였다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$</a:t>
            </a:r>
            <a:r>
              <a:rPr lang="en-US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readmemb</a:t>
            </a:r>
            <a:r>
              <a:rPr lang="ko-KR" altLang="ko-Kore-K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이용해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txt file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패턴과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label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값을 불러와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enable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신호를 통해 입력하였다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그림은 최종 설계한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Input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과 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Control </a:t>
            </a:r>
            <a:r>
              <a:rPr lang="ko-KR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모듈 구조이다</a:t>
            </a:r>
            <a:r>
              <a:rPr lang="en-US" altLang="ko-Kore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B749C-C53B-1647-A431-2F577BB5DC2F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273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Python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경우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1000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번의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forward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와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back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 반복한 후 마지막 데이터에 대해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좌측 상단과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같은 결과를 도출했다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Veriloga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경우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하단의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결과를 도출했다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약간의 값 차이가 있으나 이는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python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과 </a:t>
            </a:r>
            <a:r>
              <a:rPr lang="en-US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veriloga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사용하는 근사 방식 등이 달라서 생긴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오차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라고 해석하였다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이러한 작은 오차를 배제하고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weight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update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와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그에 따른 최종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predict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결과의 전체적인 경향성은 동일하게 나왔다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5981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다음과</a:t>
            </a:r>
            <a:r>
              <a:rPr kumimoji="1" lang="ko-KR" altLang="en-US" dirty="0"/>
              <a:t> 같이 설계한 </a:t>
            </a:r>
            <a:r>
              <a:rPr kumimoji="1" lang="en-US" altLang="ko-KR" dirty="0" err="1"/>
              <a:t>verilog</a:t>
            </a:r>
            <a:r>
              <a:rPr kumimoji="1" lang="ko-KR" altLang="en-US" dirty="0"/>
              <a:t> 모듈에서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forward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back</a:t>
            </a:r>
            <a:r>
              <a:rPr kumimoji="1" lang="ko-KR" altLang="en-US" dirty="0"/>
              <a:t>을 반복한 후 </a:t>
            </a:r>
            <a:r>
              <a:rPr kumimoji="1" lang="en-US" altLang="ko-KR" dirty="0"/>
              <a:t>inference </a:t>
            </a:r>
            <a:r>
              <a:rPr kumimoji="1" lang="ko-KR" altLang="en-US" dirty="0"/>
              <a:t>결과를 도출할 수 </a:t>
            </a:r>
            <a:r>
              <a:rPr kumimoji="1" lang="ko-KR" altLang="en-US" dirty="0" err="1"/>
              <a:t>잇었다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29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Icp</a:t>
            </a:r>
            <a:r>
              <a:rPr kumimoji="1" lang="ko-KR" altLang="en-US" dirty="0"/>
              <a:t> 통합</a:t>
            </a:r>
            <a:r>
              <a:rPr kumimoji="1" lang="en-US" altLang="ko-KR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Inference</a:t>
            </a:r>
            <a:r>
              <a:rPr lang="ko-KR" altLang="en-US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와 </a:t>
            </a:r>
            <a:r>
              <a:rPr lang="en-US" altLang="ko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Back-propagation</a:t>
            </a:r>
            <a:r>
              <a:rPr lang="ko-KR" altLang="en-US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 위해 </a:t>
            </a:r>
            <a:r>
              <a:rPr lang="en-US" altLang="ko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cell</a:t>
            </a:r>
            <a:r>
              <a:rPr lang="ko-KR" altLang="en-US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수정이 필요했다</a:t>
            </a:r>
            <a:r>
              <a:rPr lang="en-US" altLang="ko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en-US" altLang="ko-Kore-KR" sz="1200" dirty="0"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수정 전에는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BL_P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라인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BL_N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라인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GP, GN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 모두 존재했었다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이는 다음의 분석을 거쳐 패스를 하나로 통합하였다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kumimoji="1" lang="en-US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본 구조가 제시된 논문에 따르면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실제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PRAM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은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2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개의 저항을 사용한다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이는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Weight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negative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값을 가질 수 있기 때문이다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G+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G-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는 기존의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PCM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처럼 조건에 따라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phase change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가능하다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dirty="0"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423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논문에서는 </a:t>
            </a:r>
            <a:r>
              <a:rPr kumimoji="1" lang="en-US" altLang="ko-KR" dirty="0"/>
              <a:t>volatile capacitor</a:t>
            </a:r>
            <a:r>
              <a:rPr kumimoji="1" lang="ko-KR" altLang="en-US" dirty="0"/>
              <a:t>를 이용하여 </a:t>
            </a:r>
            <a:r>
              <a:rPr kumimoji="1" lang="en-US" altLang="ko-KR" dirty="0"/>
              <a:t>g+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g-</a:t>
            </a:r>
            <a:r>
              <a:rPr kumimoji="1" lang="ko-KR" altLang="en-US" dirty="0"/>
              <a:t>를 바꾸면서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을 진행하고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일정 횟수의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이 끝난 후에는 </a:t>
            </a:r>
            <a:r>
              <a:rPr kumimoji="1" lang="en-US" altLang="ko-KR" dirty="0"/>
              <a:t>G+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G-</a:t>
            </a:r>
            <a:r>
              <a:rPr kumimoji="1" lang="ko-KR" altLang="en-US" dirty="0"/>
              <a:t>에 통합시킨 후 </a:t>
            </a:r>
            <a:r>
              <a:rPr kumimoji="1" lang="en-US" altLang="ko-KR" dirty="0"/>
              <a:t>g+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g-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reset</a:t>
            </a:r>
            <a:r>
              <a:rPr kumimoji="1" lang="ko-KR" altLang="en-US" dirty="0"/>
              <a:t>한다고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이 과정에서 </a:t>
            </a:r>
            <a:r>
              <a:rPr kumimoji="1" lang="en-US" altLang="ko-KR" dirty="0"/>
              <a:t>G+, G-, g+, g-</a:t>
            </a:r>
            <a:r>
              <a:rPr kumimoji="1" lang="ko-KR" altLang="en-US" dirty="0"/>
              <a:t>가 계속 변할 수 있는 값이라는 것을 알고 있고</a:t>
            </a:r>
            <a:endParaRPr kumimoji="1" lang="en-US" altLang="ko-KR" dirty="0"/>
          </a:p>
          <a:p>
            <a:r>
              <a:rPr kumimoji="1" lang="en-US" altLang="ko-KR" dirty="0"/>
              <a:t>Verilog-AMS</a:t>
            </a:r>
            <a:r>
              <a:rPr kumimoji="1" lang="ko-KR" altLang="en-US" dirty="0"/>
              <a:t>에서는 파라미터가 음수를 가질 수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변할 수 있는 값이기 때문에</a:t>
            </a:r>
            <a:endParaRPr kumimoji="1" lang="en-US" altLang="ko-KR" dirty="0"/>
          </a:p>
          <a:p>
            <a:r>
              <a:rPr kumimoji="1" lang="en-US" altLang="ko-KR" dirty="0"/>
              <a:t>Complexity</a:t>
            </a:r>
            <a:r>
              <a:rPr kumimoji="1" lang="ko-KR" altLang="en-US" dirty="0"/>
              <a:t>를 낮추고자 </a:t>
            </a:r>
            <a:r>
              <a:rPr kumimoji="1" lang="en-US" altLang="ko-KR" dirty="0"/>
              <a:t>G+, G-, g+, g-</a:t>
            </a:r>
            <a:r>
              <a:rPr kumimoji="1" lang="ko-KR" altLang="en-US" dirty="0"/>
              <a:t>를 모두 </a:t>
            </a:r>
            <a:r>
              <a:rPr kumimoji="1" lang="en-US" altLang="ko-KR" dirty="0" err="1"/>
              <a:t>Icp</a:t>
            </a:r>
            <a:r>
              <a:rPr kumimoji="1" lang="ko-KR" altLang="en-US" dirty="0"/>
              <a:t>에 통합시켰다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567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또한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bl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라인을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따라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voltage</a:t>
            </a:r>
            <a:r>
              <a:rPr lang="ko-KR" altLang="ko-Kore-KR" sz="12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위의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cell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올려주기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위해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만든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패스와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아래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cell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내려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줄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패스를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분리해야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했다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분리하지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않으면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계속해서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가장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아래에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위치한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en-US" altLang="ko-Kore-KR" sz="12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sigconv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에서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공급하는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voltage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고정된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출력이</a:t>
            </a:r>
            <a:r>
              <a:rPr lang="ko-KR" altLang="ko-Kore-KR" sz="12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있었다</a:t>
            </a:r>
            <a:r>
              <a:rPr lang="en-US" altLang="ko-Kore-KR" sz="12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이를</a:t>
            </a:r>
            <a:r>
              <a:rPr kumimoji="1" lang="ko-KR" altLang="en-US" dirty="0"/>
              <a:t> 바탕으로 다음과 같은 셀 구조를 제작했다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Al line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input</a:t>
            </a:r>
            <a:r>
              <a:rPr kumimoji="1" lang="ko-KR" altLang="en-US" dirty="0"/>
              <a:t>이 곱해져 셀끼리 더해져 내려가고</a:t>
            </a:r>
            <a:r>
              <a:rPr kumimoji="1" lang="en-US" altLang="ko-KR" dirty="0"/>
              <a:t>,</a:t>
            </a:r>
          </a:p>
          <a:p>
            <a:r>
              <a:rPr kumimoji="1" lang="en-US" altLang="ko-Kore-KR" dirty="0"/>
              <a:t>Bl line</a:t>
            </a:r>
            <a:r>
              <a:rPr kumimoji="1" lang="ko-Kore-KR" altLang="en-US" dirty="0"/>
              <a:t>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cell</a:t>
            </a:r>
            <a:r>
              <a:rPr kumimoji="1" lang="ko-KR" altLang="en-US" dirty="0"/>
              <a:t>의 제어 신호가 위로 올라간다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193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수정된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Sigconv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이에 따라서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en-US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sigconv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도 수정이 있었다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sigconv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 경우 기존에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set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신호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reset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신호가 있었고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set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신호가 들어오면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BL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라인에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2V</a:t>
            </a:r>
            <a:r>
              <a:rPr lang="ko-KR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인가해 주었다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reset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신호가 들어오면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SL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라인에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2V</a:t>
            </a:r>
            <a:r>
              <a:rPr lang="ko-KR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인가했는데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우리는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cell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의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reset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조건을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WL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이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OFF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될 때로 바꾸었다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따라서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reset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신호를 제거하였고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Digital signal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과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Analog signal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 분리하기 위해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set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은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en-US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Dset</a:t>
            </a:r>
            <a:r>
              <a:rPr lang="ko-KR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으로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naming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 하였다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또한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Digital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신호들의 경우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event trigger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에서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cross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조건에 따라 단 한 번만 수행해야 하는 동작들이 아니었기 때문에 다소 복잡해 보이는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cross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조건들을 간단한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conditional statement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 수정하였다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또한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 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우리는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activation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 모두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sigmoid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 사용하는 것으로 가정하여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al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로 받아온 신호들을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sigmoid function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에 맞추어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sum</a:t>
            </a:r>
            <a:r>
              <a:rPr lang="ko-KR" altLang="ko-Kore-KR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으로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출력하도록 수정하였다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lang="ko-Kore-KR" altLang="ko-Kore-KR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34" charset="-127"/>
              <a:cs typeface="함초롬바탕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799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수정된 </a:t>
            </a:r>
            <a:r>
              <a:rPr kumimoji="1" lang="en-US" altLang="ko-KR" dirty="0" err="1"/>
              <a:t>PRAM_unit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r>
              <a:rPr kumimoji="1" lang="ko-KR" altLang="en-US" dirty="0"/>
              <a:t>앞선 수정들을 바탕으로 </a:t>
            </a:r>
            <a:r>
              <a:rPr kumimoji="1" lang="en-US" altLang="ko-KR" dirty="0"/>
              <a:t>Feed-forward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Backpropagation</a:t>
            </a:r>
            <a:r>
              <a:rPr kumimoji="1" lang="ko-KR" altLang="en-US" dirty="0"/>
              <a:t>을 위해 기존 모듈에서 확장된 구조이다</a:t>
            </a:r>
            <a:r>
              <a:rPr kumimoji="1" lang="en-US" altLang="ko-KR" dirty="0"/>
              <a:t>.</a:t>
            </a:r>
          </a:p>
          <a:p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Inference </a:t>
            </a:r>
            <a:r>
              <a:rPr lang="ko-KR" altLang="en-US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시 </a:t>
            </a:r>
            <a:r>
              <a:rPr lang="en-US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cell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들은</a:t>
            </a:r>
            <a:r>
              <a:rPr lang="en-US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al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라인을</a:t>
            </a:r>
            <a:r>
              <a:rPr lang="ko-KR" altLang="ko-Kore-KR" sz="18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따라</a:t>
            </a:r>
            <a:r>
              <a:rPr lang="ko-KR" altLang="ko-Kore-KR" sz="18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위에서</a:t>
            </a:r>
            <a:r>
              <a:rPr lang="ko-KR" altLang="ko-Kore-KR" sz="18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아래로</a:t>
            </a:r>
            <a:r>
              <a:rPr lang="en-US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voltage</a:t>
            </a:r>
            <a:r>
              <a:rPr lang="ko-KR" altLang="ko-Kore-KR" sz="1800" dirty="0" err="1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를</a:t>
            </a:r>
            <a:r>
              <a:rPr lang="ko-KR" altLang="ko-Kore-KR" sz="18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더해주는</a:t>
            </a:r>
            <a:r>
              <a:rPr lang="ko-KR" altLang="ko-Kore-KR" sz="18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방식으로</a:t>
            </a:r>
            <a:r>
              <a:rPr lang="ko-KR" altLang="ko-Kore-KR" sz="1800" dirty="0">
                <a:effectLst/>
                <a:ea typeface="Times New Roman" panose="02020603050405020304" pitchFamily="18" charset="0"/>
                <a:cs typeface="함초롬바탕"/>
              </a:rPr>
              <a:t> </a:t>
            </a:r>
            <a:r>
              <a:rPr lang="ko-KR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설계</a:t>
            </a:r>
            <a:r>
              <a:rPr lang="ko-Kore-KR" altLang="en-US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하였다</a:t>
            </a:r>
            <a:r>
              <a:rPr lang="en-US" altLang="ko-Kore-KR" sz="1800" dirty="0"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endParaRPr kumimoji="1" lang="ko-Kore-KR" altLang="en-US" dirty="0"/>
          </a:p>
          <a:p>
            <a:r>
              <a:rPr kumimoji="1" lang="ko-Kore-KR" altLang="en-US" dirty="0"/>
              <a:t>이를</a:t>
            </a:r>
            <a:r>
              <a:rPr kumimoji="1" lang="ko-KR" altLang="en-US" dirty="0"/>
              <a:t> 바탕으로 </a:t>
            </a:r>
            <a:r>
              <a:rPr kumimoji="1" lang="en-US" altLang="ko-KR" dirty="0"/>
              <a:t>Feed-forward, back-propagation</a:t>
            </a:r>
            <a:r>
              <a:rPr kumimoji="1" lang="ko-KR" altLang="en-US" dirty="0"/>
              <a:t>이 진행되는 과정에 대해 설명하겠다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739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Sum5 </a:t>
            </a:r>
            <a:r>
              <a:rPr kumimoji="1" lang="ko-Kore-KR" altLang="en-US" dirty="0"/>
              <a:t>계산</a:t>
            </a:r>
            <a:r>
              <a:rPr kumimoji="1" lang="ko-KR" altLang="en-US" dirty="0"/>
              <a:t> 예시</a:t>
            </a:r>
            <a:r>
              <a:rPr kumimoji="1" lang="en-US" altLang="ko-KR" dirty="0"/>
              <a:t>)</a:t>
            </a:r>
          </a:p>
          <a:p>
            <a:r>
              <a:rPr kumimoji="1" lang="ko-Kore-KR" altLang="en-US" dirty="0"/>
              <a:t>우선</a:t>
            </a:r>
            <a:r>
              <a:rPr kumimoji="1" lang="ko-KR" altLang="en-US" dirty="0"/>
              <a:t> 설계한 모듈을 바탕으로 </a:t>
            </a:r>
            <a:r>
              <a:rPr kumimoji="1" lang="en-US" altLang="ko-KR" dirty="0"/>
              <a:t>feed-forward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sum5</a:t>
            </a:r>
            <a:r>
              <a:rPr kumimoji="1" lang="ko-KR" altLang="en-US" dirty="0"/>
              <a:t>가 계산되는 예시이다</a:t>
            </a:r>
            <a:endParaRPr kumimoji="1" lang="en-US" altLang="ko-KR" dirty="0"/>
          </a:p>
          <a:p>
            <a:r>
              <a:rPr kumimoji="1" lang="ko-Kore-KR" altLang="en-US" dirty="0"/>
              <a:t>상단</a:t>
            </a:r>
            <a:r>
              <a:rPr kumimoji="1" lang="ko-KR" altLang="en-US" dirty="0"/>
              <a:t> 그림에서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열 </a:t>
            </a:r>
            <a:r>
              <a:rPr kumimoji="1" lang="en-US" altLang="ko-KR" dirty="0"/>
              <a:t>1</a:t>
            </a:r>
            <a:r>
              <a:rPr kumimoji="1" lang="ko-KR" altLang="en-US" dirty="0"/>
              <a:t>행 뉴런 출력에 대응되는 </a:t>
            </a:r>
            <a:r>
              <a:rPr kumimoji="1" lang="en-US" altLang="ko-KR" dirty="0"/>
              <a:t>sum5</a:t>
            </a:r>
            <a:r>
              <a:rPr kumimoji="1" lang="ko-KR" altLang="en-US" dirty="0"/>
              <a:t>는 </a:t>
            </a:r>
            <a:r>
              <a:rPr kumimoji="1" lang="ko-Kore-KR" altLang="en-US" dirty="0"/>
              <a:t>하단</a:t>
            </a:r>
            <a:r>
              <a:rPr kumimoji="1" lang="ko-KR" altLang="en-US" dirty="0"/>
              <a:t> 그림에서 </a:t>
            </a:r>
            <a:r>
              <a:rPr kumimoji="1" lang="en-US" altLang="ko-KR" dirty="0" err="1"/>
              <a:t>sl</a:t>
            </a:r>
            <a:r>
              <a:rPr kumimoji="1" lang="en-US" altLang="ko-KR" dirty="0"/>
              <a:t>[5], </a:t>
            </a:r>
            <a:r>
              <a:rPr kumimoji="1" lang="en-US" altLang="ko-KR" dirty="0" err="1"/>
              <a:t>sl</a:t>
            </a:r>
            <a:r>
              <a:rPr kumimoji="1" lang="en-US" altLang="ko-KR" dirty="0"/>
              <a:t>[4] </a:t>
            </a:r>
            <a:r>
              <a:rPr kumimoji="1" lang="ko-KR" altLang="en-US" dirty="0"/>
              <a:t>입력을 통해 </a:t>
            </a:r>
            <a:r>
              <a:rPr kumimoji="1" lang="en-US" altLang="ko-KR" dirty="0"/>
              <a:t>al</a:t>
            </a:r>
            <a:r>
              <a:rPr kumimoji="1" lang="ko-KR" altLang="en-US" dirty="0"/>
              <a:t>에서 합쳐져 </a:t>
            </a:r>
            <a:r>
              <a:rPr kumimoji="1" lang="en-US" altLang="ko-KR" dirty="0"/>
              <a:t>sigmoid function</a:t>
            </a:r>
            <a:r>
              <a:rPr kumimoji="1" lang="ko-KR" altLang="en-US" dirty="0"/>
              <a:t>을 지나 최종 출력된다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13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다음으로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</a:t>
            </a:r>
            <a:r>
              <a:rPr lang="en-US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Backpropagation</a:t>
            </a:r>
            <a:r>
              <a:rPr lang="ko-KR" altLang="ko-Kore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 위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한 과정에 대해 설명하겠다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  <a:b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</a:b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우측 상단 식에서 보이듯이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 새로운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weight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는 이전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weight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error-calculation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을 통한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delta weight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가 필요하다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34" charset="-127"/>
                <a:cs typeface="함초롬바탕"/>
              </a:rPr>
              <a:t>.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delta weight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얻기 위해 </a:t>
            </a:r>
            <a:r>
              <a:rPr kumimoji="1" lang="en-US" altLang="ko-KR" dirty="0"/>
              <a:t>learning rate, delta, input</a:t>
            </a:r>
            <a:r>
              <a:rPr kumimoji="1" lang="ko-KR" altLang="en-US" dirty="0"/>
              <a:t>이 필요하며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 예시를 보며 따라갈 수 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AD05-1CF8-F743-82A7-5998214D3EC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006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127BA-37DC-4CD6-A67B-789F0BDD1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2F6607-9FF4-46A8-B0B0-BFD7C702A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65D1C-379E-430C-A63A-3EE6997C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45A2E-EB9F-4F23-B80C-4DA3F865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94142-38D4-497D-AC21-11164CED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B3F56-E85F-4FC4-9EB2-DD6F5103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D2039-9FC4-491E-89C9-FDCB0987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CCE82-1966-40FA-931D-E7237073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B4DCF-66EF-423E-8B03-33D53594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46562-29BA-4348-AE8F-5630778A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7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405D37-7DC3-4B1C-BB99-0F38CB0C6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34A32-B2A2-40C9-964E-7D449C149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F5E5C-477F-4A61-9179-9983B8DD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96A75-BCF7-498C-BFA0-1E1BB8C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8F4F5-0D41-429F-8480-E90230D8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A492C-2EAE-4978-A070-ED76B8CE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28966-2F38-4EB6-85E1-4133043F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FC94D-3673-4204-9921-ACCBD0FB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1186C-7732-4890-9571-2E69785C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7D64F-F8E4-4C77-9E51-DA753B1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0BF55-31A8-49AF-8F9F-01A98060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F6281-BFED-4E45-BD75-DD9268D8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995A8-8AC9-42D3-93C1-DB2B9E5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DC8FA-2796-4693-9BEA-F5780C86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22A55-57BE-4A30-BE10-8A9EC62D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4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94B7-A22B-49AD-9EA4-725D5904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C055F-78AC-4853-8FE6-DF84D98B4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CBE5DE-D83C-4BC8-9466-910A9837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323C7-7C9D-4564-93B2-C0C45F95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00F50-1A7D-425A-8913-61C3FAB1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3E77B-ABA5-4D1F-9A8C-CF64B358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95109-0C5E-4511-B87F-5CEB4046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544F5-776B-4B5C-90B9-2426D858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9DC53-B7C1-43B2-B8A0-44D945B7E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F2D2C4-8EC0-4F61-83EE-FAAF80F54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31DCC-DF1D-45E7-80D4-8E486B7FD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24A97-81CC-4B6A-A06C-A62F17C6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C9E2A9-9D3E-45E2-B0DF-80EB9F6D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E2664-7C28-4F63-9355-F4305BF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1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4C735-7867-44B8-B3DA-4369E80A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28AE9-5D71-42F7-98C2-31188972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F39626-91CF-407D-891F-D4D70FD1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E0355-88EB-40A9-A553-91A1FFFD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7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801D5-6FE4-426F-8FA1-926B11E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A37B4C-E79F-435B-8E08-163A027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0E552-13FB-4D78-BF76-588BEE56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110E3-B678-4822-A74D-DD891F7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8E09D-0CA8-4CE0-B3A1-EA5C993E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80690-3206-4C0F-8269-88D1CBCC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B08D6-9F72-41C6-8D87-4159CD5F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85EB2-7A01-46D4-9B0D-79AD0D27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DC367-9004-4717-A3E9-667C246B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5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ABCCD-906F-43B7-B1C2-C55D7C5D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CE95D-2B96-48D0-8FCB-286754DB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59FBA-4E06-47D5-92FF-E404680CD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C9C5C-B906-4D7B-AFF6-80C5055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201E2-FDCC-4A97-AB15-E524120E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765CC-D273-4407-BB08-C05207A7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8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60F5D6-1DEC-43C9-B9D3-E198B023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F9EB0-9DDF-48E3-8514-C2383F37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F94C4-D867-444F-BE0F-0E489EA91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E84C-36E2-4BF5-AD43-FAA34FFC5B0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A1A42-6837-46D4-A019-2B01D7EFE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D7B7E-B012-4F5C-AE85-A682496F4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DD5C-BD88-4449-BC68-DC0B32AE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4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C5E62ECB-FFDE-43AA-9C5C-24964B44E154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8C476-7AEE-5C64-9AB0-01A956684B22}"/>
              </a:ext>
            </a:extLst>
          </p:cNvPr>
          <p:cNvSpPr txBox="1"/>
          <p:nvPr/>
        </p:nvSpPr>
        <p:spPr>
          <a:xfrm>
            <a:off x="2184192" y="2252774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인공지능 반도체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A0D13-53EC-30CB-E50A-01323AE009A8}"/>
              </a:ext>
            </a:extLst>
          </p:cNvPr>
          <p:cNvSpPr txBox="1"/>
          <p:nvPr/>
        </p:nvSpPr>
        <p:spPr>
          <a:xfrm>
            <a:off x="2184192" y="3075057"/>
            <a:ext cx="2510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PROJECT2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7E17-410D-60F8-C994-DF9B742EB66C}"/>
              </a:ext>
            </a:extLst>
          </p:cNvPr>
          <p:cNvSpPr txBox="1"/>
          <p:nvPr/>
        </p:nvSpPr>
        <p:spPr>
          <a:xfrm>
            <a:off x="2184192" y="3897340"/>
            <a:ext cx="78236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P</a:t>
            </a:r>
            <a:r>
              <a:rPr lang="en-US" altLang="ko-KR" sz="3000" dirty="0"/>
              <a:t>attern </a:t>
            </a:r>
            <a:r>
              <a:rPr lang="en-US" altLang="ko-KR" sz="3000" dirty="0">
                <a:solidFill>
                  <a:schemeClr val="accent1"/>
                </a:solidFill>
              </a:rPr>
              <a:t>C</a:t>
            </a:r>
            <a:r>
              <a:rPr lang="en-US" altLang="ko-KR" sz="3000" dirty="0"/>
              <a:t>lassification </a:t>
            </a:r>
            <a:r>
              <a:rPr lang="en-US" altLang="ko-KR" sz="3000" dirty="0">
                <a:solidFill>
                  <a:schemeClr val="accent4"/>
                </a:solidFill>
              </a:rPr>
              <a:t>D</a:t>
            </a:r>
            <a:r>
              <a:rPr lang="en-US" altLang="ko-KR" sz="3000" dirty="0"/>
              <a:t>NN hardware design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4C8AC-3036-C1E5-2F57-37E2567A72EF}"/>
              </a:ext>
            </a:extLst>
          </p:cNvPr>
          <p:cNvSpPr txBox="1"/>
          <p:nvPr/>
        </p:nvSpPr>
        <p:spPr>
          <a:xfrm>
            <a:off x="10754450" y="4740022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271D9-3FCF-A630-F88B-8AAAA6FC4598}"/>
              </a:ext>
            </a:extLst>
          </p:cNvPr>
          <p:cNvSpPr txBox="1"/>
          <p:nvPr/>
        </p:nvSpPr>
        <p:spPr>
          <a:xfrm>
            <a:off x="9467175" y="523308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2017103780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권용환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E2809-C5CF-C44D-E09E-E917A2975B76}"/>
              </a:ext>
            </a:extLst>
          </p:cNvPr>
          <p:cNvSpPr txBox="1"/>
          <p:nvPr/>
        </p:nvSpPr>
        <p:spPr>
          <a:xfrm>
            <a:off x="9467175" y="572614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2017103935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최지훈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B26A0-CC28-07B8-7CDC-DA42C5BF77C1}"/>
              </a:ext>
            </a:extLst>
          </p:cNvPr>
          <p:cNvSpPr txBox="1"/>
          <p:nvPr/>
        </p:nvSpPr>
        <p:spPr>
          <a:xfrm>
            <a:off x="9467175" y="621920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2019103877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이규린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4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타원 214">
            <a:extLst>
              <a:ext uri="{FF2B5EF4-FFF2-40B4-BE49-F238E27FC236}">
                <a16:creationId xmlns:a16="http://schemas.microsoft.com/office/drawing/2014/main" id="{AF58E99A-94C9-45A3-AD7D-ADC81926FBE6}"/>
              </a:ext>
            </a:extLst>
          </p:cNvPr>
          <p:cNvSpPr/>
          <p:nvPr/>
        </p:nvSpPr>
        <p:spPr>
          <a:xfrm>
            <a:off x="10471197" y="1361653"/>
            <a:ext cx="585009" cy="585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al[5]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F46BC21-BE7F-42E9-9EA2-DF5A27F4731B}"/>
              </a:ext>
            </a:extLst>
          </p:cNvPr>
          <p:cNvSpPr/>
          <p:nvPr/>
        </p:nvSpPr>
        <p:spPr>
          <a:xfrm>
            <a:off x="2429497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856442A-9ADB-438B-9EE5-369A888BFA03}"/>
              </a:ext>
            </a:extLst>
          </p:cNvPr>
          <p:cNvSpPr/>
          <p:nvPr/>
        </p:nvSpPr>
        <p:spPr>
          <a:xfrm>
            <a:off x="2429497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5DDCF92-1FF3-4992-8B80-3A2431BA9089}"/>
              </a:ext>
            </a:extLst>
          </p:cNvPr>
          <p:cNvSpPr/>
          <p:nvPr/>
        </p:nvSpPr>
        <p:spPr>
          <a:xfrm>
            <a:off x="4738398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FD90183-A82F-4152-BE4D-AB88BC5E9A25}"/>
              </a:ext>
            </a:extLst>
          </p:cNvPr>
          <p:cNvSpPr/>
          <p:nvPr/>
        </p:nvSpPr>
        <p:spPr>
          <a:xfrm>
            <a:off x="4738398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7D550B95-0E0C-4D06-8803-9561DF1548D2}"/>
              </a:ext>
            </a:extLst>
          </p:cNvPr>
          <p:cNvSpPr/>
          <p:nvPr/>
        </p:nvSpPr>
        <p:spPr>
          <a:xfrm>
            <a:off x="7197065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3BBBAA30-6CAB-4B7E-B5F6-68BCDF306343}"/>
              </a:ext>
            </a:extLst>
          </p:cNvPr>
          <p:cNvSpPr/>
          <p:nvPr/>
        </p:nvSpPr>
        <p:spPr>
          <a:xfrm>
            <a:off x="7197065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BE2B66B-4967-4438-AD47-D34C4B5E7D55}"/>
              </a:ext>
            </a:extLst>
          </p:cNvPr>
          <p:cNvSpPr/>
          <p:nvPr/>
        </p:nvSpPr>
        <p:spPr>
          <a:xfrm>
            <a:off x="9740570" y="1365857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E23B54-B182-46D7-BF65-C57421E829D0}"/>
              </a:ext>
            </a:extLst>
          </p:cNvPr>
          <p:cNvSpPr txBox="1"/>
          <p:nvPr/>
        </p:nvSpPr>
        <p:spPr>
          <a:xfrm>
            <a:off x="4762035" y="115275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D982D2E-332A-41A5-9BD6-C4719988D97B}"/>
              </a:ext>
            </a:extLst>
          </p:cNvPr>
          <p:cNvSpPr txBox="1"/>
          <p:nvPr/>
        </p:nvSpPr>
        <p:spPr>
          <a:xfrm>
            <a:off x="4750216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C3E7AA-57F6-47AA-A13E-F7A0ED72D103}"/>
              </a:ext>
            </a:extLst>
          </p:cNvPr>
          <p:cNvSpPr txBox="1"/>
          <p:nvPr/>
        </p:nvSpPr>
        <p:spPr>
          <a:xfrm>
            <a:off x="7221583" y="11526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E4C583-BCA6-41C6-8BCD-C98E87F18B62}"/>
              </a:ext>
            </a:extLst>
          </p:cNvPr>
          <p:cNvSpPr txBox="1"/>
          <p:nvPr/>
        </p:nvSpPr>
        <p:spPr>
          <a:xfrm>
            <a:off x="7229195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E2DDCC2-53F9-4CAD-B42B-FB89AC6CF698}"/>
              </a:ext>
            </a:extLst>
          </p:cNvPr>
          <p:cNvSpPr txBox="1"/>
          <p:nvPr/>
        </p:nvSpPr>
        <p:spPr>
          <a:xfrm>
            <a:off x="9766870" y="15198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1118474-23AB-4FA1-8175-10D47ECA2855}"/>
              </a:ext>
            </a:extLst>
          </p:cNvPr>
          <p:cNvSpPr txBox="1"/>
          <p:nvPr/>
        </p:nvSpPr>
        <p:spPr>
          <a:xfrm>
            <a:off x="2490932" y="114463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11C047-7D7F-4215-BD6E-58704E430C99}"/>
              </a:ext>
            </a:extLst>
          </p:cNvPr>
          <p:cNvSpPr txBox="1"/>
          <p:nvPr/>
        </p:nvSpPr>
        <p:spPr>
          <a:xfrm>
            <a:off x="2490783" y="197955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F2DE4E-5F4B-4A89-A391-58F543941FB6}"/>
              </a:ext>
            </a:extLst>
          </p:cNvPr>
          <p:cNvCxnSpPr>
            <a:cxnSpLocks/>
            <a:stCxn id="184" idx="6"/>
            <a:endCxn id="253" idx="1"/>
          </p:cNvCxnSpPr>
          <p:nvPr/>
        </p:nvCxnSpPr>
        <p:spPr>
          <a:xfrm flipV="1">
            <a:off x="3014506" y="1291252"/>
            <a:ext cx="17475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EEBA45D9-6A73-4474-9465-5F503B7F34BF}"/>
              </a:ext>
            </a:extLst>
          </p:cNvPr>
          <p:cNvCxnSpPr>
            <a:cxnSpLocks/>
            <a:stCxn id="184" idx="6"/>
            <a:endCxn id="254" idx="1"/>
          </p:cNvCxnSpPr>
          <p:nvPr/>
        </p:nvCxnSpPr>
        <p:spPr>
          <a:xfrm>
            <a:off x="3014506" y="1291253"/>
            <a:ext cx="1735710" cy="82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60C9AD3F-03FC-427B-8B81-B0256239DDD2}"/>
              </a:ext>
            </a:extLst>
          </p:cNvPr>
          <p:cNvCxnSpPr>
            <a:cxnSpLocks/>
            <a:stCxn id="253" idx="3"/>
            <a:endCxn id="256" idx="1"/>
          </p:cNvCxnSpPr>
          <p:nvPr/>
        </p:nvCxnSpPr>
        <p:spPr>
          <a:xfrm>
            <a:off x="5323407" y="1291252"/>
            <a:ext cx="1905788" cy="82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4AFF2C60-1632-44E4-A659-42F80CD9EA7C}"/>
              </a:ext>
            </a:extLst>
          </p:cNvPr>
          <p:cNvCxnSpPr>
            <a:cxnSpLocks/>
            <a:stCxn id="253" idx="3"/>
            <a:endCxn id="255" idx="1"/>
          </p:cNvCxnSpPr>
          <p:nvPr/>
        </p:nvCxnSpPr>
        <p:spPr>
          <a:xfrm flipV="1">
            <a:off x="5323407" y="1291165"/>
            <a:ext cx="1898176" cy="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38401632-8D50-4B28-A72C-545FB046CBE7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>
            <a:off x="7782955" y="1291165"/>
            <a:ext cx="1983915" cy="367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7D31DBB1-45C2-49B7-B1B7-2E50CD22A4C5}"/>
              </a:ext>
            </a:extLst>
          </p:cNvPr>
          <p:cNvCxnSpPr>
            <a:cxnSpLocks/>
            <a:stCxn id="238" idx="6"/>
            <a:endCxn id="253" idx="1"/>
          </p:cNvCxnSpPr>
          <p:nvPr/>
        </p:nvCxnSpPr>
        <p:spPr>
          <a:xfrm flipV="1">
            <a:off x="3014506" y="1291252"/>
            <a:ext cx="1747529" cy="82650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BCE4E70-E0B9-4A48-B7C6-D05D38D5FF16}"/>
              </a:ext>
            </a:extLst>
          </p:cNvPr>
          <p:cNvCxnSpPr>
            <a:cxnSpLocks/>
            <a:stCxn id="238" idx="6"/>
            <a:endCxn id="254" idx="1"/>
          </p:cNvCxnSpPr>
          <p:nvPr/>
        </p:nvCxnSpPr>
        <p:spPr>
          <a:xfrm flipV="1">
            <a:off x="3014506" y="2115724"/>
            <a:ext cx="1735710" cy="20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8F1B4F58-8EEC-4D43-8406-9BA872A10033}"/>
              </a:ext>
            </a:extLst>
          </p:cNvPr>
          <p:cNvCxnSpPr>
            <a:cxnSpLocks/>
            <a:stCxn id="240" idx="6"/>
            <a:endCxn id="256" idx="1"/>
          </p:cNvCxnSpPr>
          <p:nvPr/>
        </p:nvCxnSpPr>
        <p:spPr>
          <a:xfrm flipV="1">
            <a:off x="5323407" y="2115724"/>
            <a:ext cx="1905788" cy="20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0BD78665-9D6D-4824-B398-7DABF66874AD}"/>
              </a:ext>
            </a:extLst>
          </p:cNvPr>
          <p:cNvCxnSpPr>
            <a:cxnSpLocks/>
            <a:stCxn id="254" idx="3"/>
            <a:endCxn id="245" idx="2"/>
          </p:cNvCxnSpPr>
          <p:nvPr/>
        </p:nvCxnSpPr>
        <p:spPr>
          <a:xfrm flipV="1">
            <a:off x="5311588" y="1291253"/>
            <a:ext cx="1885477" cy="82447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59A09265-D165-4F3F-9F48-4175F0C65434}"/>
              </a:ext>
            </a:extLst>
          </p:cNvPr>
          <p:cNvCxnSpPr>
            <a:cxnSpLocks/>
            <a:stCxn id="256" idx="3"/>
            <a:endCxn id="257" idx="1"/>
          </p:cNvCxnSpPr>
          <p:nvPr/>
        </p:nvCxnSpPr>
        <p:spPr>
          <a:xfrm flipV="1">
            <a:off x="7790567" y="1658361"/>
            <a:ext cx="1976303" cy="45736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Back propagation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BD185-B771-421C-AC90-342CF21B898B}"/>
              </a:ext>
            </a:extLst>
          </p:cNvPr>
          <p:cNvSpPr txBox="1"/>
          <p:nvPr/>
        </p:nvSpPr>
        <p:spPr>
          <a:xfrm>
            <a:off x="10457367" y="149569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Label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081E9-D0B9-4FF4-A7DE-475971840F1A}"/>
              </a:ext>
            </a:extLst>
          </p:cNvPr>
          <p:cNvSpPr txBox="1"/>
          <p:nvPr/>
        </p:nvSpPr>
        <p:spPr>
          <a:xfrm>
            <a:off x="10095079" y="993650"/>
            <a:ext cx="185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error = sum1 - label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/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new</a:t>
                </a:r>
                <a:r>
                  <a:rPr lang="en-US" altLang="ko-KR" sz="1400" dirty="0"/>
                  <a:t> = </a:t>
                </a:r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old</a:t>
                </a:r>
                <a:r>
                  <a:rPr lang="en-US" altLang="ko-KR" sz="1400" dirty="0"/>
                  <a:t> + </a:t>
                </a:r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</a:t>
                </a:r>
              </a:p>
              <a:p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 = </a:t>
                </a:r>
                <a:r>
                  <a:rPr lang="en-US" altLang="ko-KR" sz="1400" dirty="0" err="1"/>
                  <a:t>lr</a:t>
                </a:r>
                <a:r>
                  <a:rPr lang="en-US" altLang="ko-KR" sz="1400" dirty="0"/>
                  <a:t> ×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× input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blipFill>
                <a:blip r:embed="rId3"/>
                <a:stretch>
                  <a:fillRect l="-796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02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타원 214">
            <a:extLst>
              <a:ext uri="{FF2B5EF4-FFF2-40B4-BE49-F238E27FC236}">
                <a16:creationId xmlns:a16="http://schemas.microsoft.com/office/drawing/2014/main" id="{AF58E99A-94C9-45A3-AD7D-ADC81926FBE6}"/>
              </a:ext>
            </a:extLst>
          </p:cNvPr>
          <p:cNvSpPr/>
          <p:nvPr/>
        </p:nvSpPr>
        <p:spPr>
          <a:xfrm>
            <a:off x="10471197" y="1361653"/>
            <a:ext cx="585009" cy="58500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al[5]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L3_11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sum3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error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o_delta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F46BC21-BE7F-42E9-9EA2-DF5A27F4731B}"/>
              </a:ext>
            </a:extLst>
          </p:cNvPr>
          <p:cNvSpPr/>
          <p:nvPr/>
        </p:nvSpPr>
        <p:spPr>
          <a:xfrm>
            <a:off x="2429497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856442A-9ADB-438B-9EE5-369A888BFA03}"/>
              </a:ext>
            </a:extLst>
          </p:cNvPr>
          <p:cNvSpPr/>
          <p:nvPr/>
        </p:nvSpPr>
        <p:spPr>
          <a:xfrm>
            <a:off x="2429497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5DDCF92-1FF3-4992-8B80-3A2431BA9089}"/>
              </a:ext>
            </a:extLst>
          </p:cNvPr>
          <p:cNvSpPr/>
          <p:nvPr/>
        </p:nvSpPr>
        <p:spPr>
          <a:xfrm>
            <a:off x="4738398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FD90183-A82F-4152-BE4D-AB88BC5E9A25}"/>
              </a:ext>
            </a:extLst>
          </p:cNvPr>
          <p:cNvSpPr/>
          <p:nvPr/>
        </p:nvSpPr>
        <p:spPr>
          <a:xfrm>
            <a:off x="4738398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7D550B95-0E0C-4D06-8803-9561DF1548D2}"/>
              </a:ext>
            </a:extLst>
          </p:cNvPr>
          <p:cNvSpPr/>
          <p:nvPr/>
        </p:nvSpPr>
        <p:spPr>
          <a:xfrm>
            <a:off x="7197065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3BBBAA30-6CAB-4B7E-B5F6-68BCDF306343}"/>
              </a:ext>
            </a:extLst>
          </p:cNvPr>
          <p:cNvSpPr/>
          <p:nvPr/>
        </p:nvSpPr>
        <p:spPr>
          <a:xfrm>
            <a:off x="7197065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BE2B66B-4967-4438-AD47-D34C4B5E7D55}"/>
              </a:ext>
            </a:extLst>
          </p:cNvPr>
          <p:cNvSpPr/>
          <p:nvPr/>
        </p:nvSpPr>
        <p:spPr>
          <a:xfrm>
            <a:off x="9740570" y="1365857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E23B54-B182-46D7-BF65-C57421E829D0}"/>
              </a:ext>
            </a:extLst>
          </p:cNvPr>
          <p:cNvSpPr txBox="1"/>
          <p:nvPr/>
        </p:nvSpPr>
        <p:spPr>
          <a:xfrm>
            <a:off x="4762035" y="115275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D982D2E-332A-41A5-9BD6-C4719988D97B}"/>
              </a:ext>
            </a:extLst>
          </p:cNvPr>
          <p:cNvSpPr txBox="1"/>
          <p:nvPr/>
        </p:nvSpPr>
        <p:spPr>
          <a:xfrm>
            <a:off x="4750216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C3E7AA-57F6-47AA-A13E-F7A0ED72D103}"/>
              </a:ext>
            </a:extLst>
          </p:cNvPr>
          <p:cNvSpPr txBox="1"/>
          <p:nvPr/>
        </p:nvSpPr>
        <p:spPr>
          <a:xfrm>
            <a:off x="7221583" y="11526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E2DDCC2-53F9-4CAD-B42B-FB89AC6CF698}"/>
              </a:ext>
            </a:extLst>
          </p:cNvPr>
          <p:cNvSpPr txBox="1"/>
          <p:nvPr/>
        </p:nvSpPr>
        <p:spPr>
          <a:xfrm>
            <a:off x="9766870" y="15198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1118474-23AB-4FA1-8175-10D47ECA2855}"/>
              </a:ext>
            </a:extLst>
          </p:cNvPr>
          <p:cNvSpPr txBox="1"/>
          <p:nvPr/>
        </p:nvSpPr>
        <p:spPr>
          <a:xfrm>
            <a:off x="2490932" y="114463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11C047-7D7F-4215-BD6E-58704E430C99}"/>
              </a:ext>
            </a:extLst>
          </p:cNvPr>
          <p:cNvSpPr txBox="1"/>
          <p:nvPr/>
        </p:nvSpPr>
        <p:spPr>
          <a:xfrm>
            <a:off x="2490783" y="197955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38401632-8D50-4B28-A72C-545FB046CBE7}"/>
              </a:ext>
            </a:extLst>
          </p:cNvPr>
          <p:cNvCxnSpPr>
            <a:cxnSpLocks/>
            <a:stCxn id="257" idx="1"/>
            <a:endCxn id="255" idx="3"/>
          </p:cNvCxnSpPr>
          <p:nvPr/>
        </p:nvCxnSpPr>
        <p:spPr>
          <a:xfrm flipH="1" flipV="1">
            <a:off x="7782955" y="1291165"/>
            <a:ext cx="1983915" cy="367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Back propagation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BD185-B771-421C-AC90-342CF21B898B}"/>
              </a:ext>
            </a:extLst>
          </p:cNvPr>
          <p:cNvSpPr txBox="1"/>
          <p:nvPr/>
        </p:nvSpPr>
        <p:spPr>
          <a:xfrm>
            <a:off x="10457367" y="149569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Label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081E9-D0B9-4FF4-A7DE-475971840F1A}"/>
              </a:ext>
            </a:extLst>
          </p:cNvPr>
          <p:cNvSpPr txBox="1"/>
          <p:nvPr/>
        </p:nvSpPr>
        <p:spPr>
          <a:xfrm>
            <a:off x="10095079" y="993650"/>
            <a:ext cx="177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error</a:t>
            </a:r>
            <a:r>
              <a:rPr lang="en-US" altLang="ko-KR" sz="1400" dirty="0"/>
              <a:t> = sum - label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/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new</a:t>
                </a:r>
                <a:r>
                  <a:rPr lang="en-US" altLang="ko-KR" sz="1400" dirty="0"/>
                  <a:t> = </a:t>
                </a:r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old</a:t>
                </a:r>
                <a:r>
                  <a:rPr lang="en-US" altLang="ko-KR" sz="1400" dirty="0"/>
                  <a:t> + </a:t>
                </a:r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</a:t>
                </a:r>
              </a:p>
              <a:p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 = </a:t>
                </a:r>
                <a:r>
                  <a:rPr lang="en-US" altLang="ko-KR" sz="1400" dirty="0" err="1"/>
                  <a:t>lr</a:t>
                </a:r>
                <a:r>
                  <a:rPr lang="en-US" altLang="ko-KR" sz="1400" dirty="0"/>
                  <a:t> ×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× input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98" y="497555"/>
                <a:ext cx="2295437" cy="523220"/>
              </a:xfrm>
              <a:prstGeom prst="rect">
                <a:avLst/>
              </a:prstGeom>
              <a:blipFill>
                <a:blip r:embed="rId3"/>
                <a:stretch>
                  <a:fillRect l="-796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024E6B81-82E2-4FE1-AAB6-BF19C1782C39}"/>
              </a:ext>
            </a:extLst>
          </p:cNvPr>
          <p:cNvSpPr/>
          <p:nvPr/>
        </p:nvSpPr>
        <p:spPr>
          <a:xfrm>
            <a:off x="7008443" y="2047585"/>
            <a:ext cx="4812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o_delta</a:t>
            </a:r>
            <a:r>
              <a:rPr lang="en-US" altLang="ko-KR" sz="1600" dirty="0">
                <a:solidFill>
                  <a:srgbClr val="FF0000"/>
                </a:solidFill>
              </a:rPr>
              <a:t>[5]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Icp</a:t>
            </a:r>
            <a:r>
              <a:rPr lang="en-US" altLang="ko-KR" sz="1600" dirty="0"/>
              <a:t>(L3_11) x error x sum3 x (1-sum3)</a:t>
            </a:r>
          </a:p>
          <a:p>
            <a:r>
              <a:rPr lang="ko-KR" altLang="en-US" sz="1600" dirty="0"/>
              <a:t>△</a:t>
            </a:r>
            <a:r>
              <a:rPr lang="en-US" altLang="ko-KR" sz="1600" dirty="0"/>
              <a:t>weight = </a:t>
            </a:r>
            <a:r>
              <a:rPr lang="en-US" altLang="ko-KR" sz="1600" dirty="0" err="1"/>
              <a:t>lr</a:t>
            </a:r>
            <a:r>
              <a:rPr lang="en-US" altLang="ko-KR" sz="1600" dirty="0"/>
              <a:t> × (</a:t>
            </a:r>
            <a:r>
              <a:rPr lang="en-US" altLang="ko-KR" sz="1600" dirty="0">
                <a:solidFill>
                  <a:srgbClr val="FF0000"/>
                </a:solidFill>
              </a:rPr>
              <a:t>error</a:t>
            </a:r>
            <a:r>
              <a:rPr lang="en-US" altLang="ko-KR" sz="1600" dirty="0"/>
              <a:t>) × sum3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F9FEDE8-1F96-3AF1-05A2-D83DE7BD4B4E}"/>
              </a:ext>
            </a:extLst>
          </p:cNvPr>
          <p:cNvCxnSpPr>
            <a:cxnSpLocks/>
          </p:cNvCxnSpPr>
          <p:nvPr/>
        </p:nvCxnSpPr>
        <p:spPr>
          <a:xfrm flipH="1" flipV="1">
            <a:off x="5323407" y="1291165"/>
            <a:ext cx="1898176" cy="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9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al[5]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L2_11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sum5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o_delta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o_delta</a:t>
            </a:r>
            <a:r>
              <a:rPr lang="en-US" altLang="ko-KR" sz="1200" dirty="0">
                <a:solidFill>
                  <a:srgbClr val="FF0000"/>
                </a:solidFill>
              </a:rPr>
              <a:t>[3]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Back propagation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/>
              <p:nvPr/>
            </p:nvSpPr>
            <p:spPr>
              <a:xfrm>
                <a:off x="8036024" y="1472426"/>
                <a:ext cx="2295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new</a:t>
                </a:r>
                <a:r>
                  <a:rPr lang="en-US" altLang="ko-KR" sz="1400" dirty="0"/>
                  <a:t> = </a:t>
                </a:r>
                <a:r>
                  <a:rPr lang="en-US" altLang="ko-KR" sz="1400" dirty="0" err="1"/>
                  <a:t>w</a:t>
                </a:r>
                <a:r>
                  <a:rPr lang="en-US" altLang="ko-KR" sz="1050" dirty="0" err="1"/>
                  <a:t>old</a:t>
                </a:r>
                <a:r>
                  <a:rPr lang="en-US" altLang="ko-KR" sz="1400" dirty="0"/>
                  <a:t> + </a:t>
                </a:r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</a:t>
                </a:r>
              </a:p>
              <a:p>
                <a:r>
                  <a:rPr lang="ko-KR" altLang="en-US" sz="1400" dirty="0"/>
                  <a:t>△</a:t>
                </a:r>
                <a:r>
                  <a:rPr lang="en-US" altLang="ko-KR" sz="1400" dirty="0"/>
                  <a:t>weight = </a:t>
                </a:r>
                <a:r>
                  <a:rPr lang="en-US" altLang="ko-KR" sz="1400" dirty="0" err="1"/>
                  <a:t>lr</a:t>
                </a:r>
                <a:r>
                  <a:rPr lang="en-US" altLang="ko-KR" sz="1400" dirty="0"/>
                  <a:t> ×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× input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F2B9BD7-EC6B-4C9E-9D2E-5B2B8C5C5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024" y="1472426"/>
                <a:ext cx="2295437" cy="523220"/>
              </a:xfrm>
              <a:prstGeom prst="rect">
                <a:avLst/>
              </a:prstGeom>
              <a:blipFill>
                <a:blip r:embed="rId3"/>
                <a:stretch>
                  <a:fillRect l="-796"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024E6B81-82E2-4FE1-AAB6-BF19C1782C39}"/>
              </a:ext>
            </a:extLst>
          </p:cNvPr>
          <p:cNvSpPr/>
          <p:nvPr/>
        </p:nvSpPr>
        <p:spPr>
          <a:xfrm>
            <a:off x="1860539" y="1441649"/>
            <a:ext cx="5404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o_delta</a:t>
            </a:r>
            <a:r>
              <a:rPr lang="en-US" altLang="ko-KR" sz="1600" dirty="0">
                <a:solidFill>
                  <a:srgbClr val="FF0000"/>
                </a:solidFill>
              </a:rPr>
              <a:t>[3]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Icp</a:t>
            </a:r>
            <a:r>
              <a:rPr lang="en-US" altLang="ko-KR" sz="1600" dirty="0"/>
              <a:t>(L2_11) x (</a:t>
            </a:r>
            <a:r>
              <a:rPr lang="en-US" altLang="ko-KR" sz="1600" dirty="0" err="1">
                <a:solidFill>
                  <a:srgbClr val="FF0000"/>
                </a:solidFill>
              </a:rPr>
              <a:t>o_delta</a:t>
            </a:r>
            <a:r>
              <a:rPr lang="en-US" altLang="ko-KR" sz="1600" dirty="0">
                <a:solidFill>
                  <a:srgbClr val="FF0000"/>
                </a:solidFill>
              </a:rPr>
              <a:t>[5]</a:t>
            </a:r>
            <a:r>
              <a:rPr lang="en-US" altLang="ko-KR" sz="1600" dirty="0"/>
              <a:t>) x sum5 x (1-sum5)</a:t>
            </a:r>
          </a:p>
          <a:p>
            <a:r>
              <a:rPr lang="ko-KR" altLang="en-US" sz="1600" dirty="0"/>
              <a:t>△</a:t>
            </a:r>
            <a:r>
              <a:rPr lang="en-US" altLang="ko-KR" sz="1600" dirty="0"/>
              <a:t>weight = </a:t>
            </a:r>
            <a:r>
              <a:rPr lang="en-US" altLang="ko-KR" sz="1600" dirty="0" err="1"/>
              <a:t>lr</a:t>
            </a:r>
            <a:r>
              <a:rPr lang="en-US" altLang="ko-KR" sz="1600" dirty="0"/>
              <a:t> × (</a:t>
            </a:r>
            <a:r>
              <a:rPr lang="en-US" altLang="ko-KR" sz="1600" dirty="0" err="1">
                <a:solidFill>
                  <a:srgbClr val="FF0000"/>
                </a:solidFill>
              </a:rPr>
              <a:t>o_delta</a:t>
            </a:r>
            <a:r>
              <a:rPr lang="en-US" altLang="ko-KR" sz="1600" dirty="0">
                <a:solidFill>
                  <a:srgbClr val="FF0000"/>
                </a:solidFill>
              </a:rPr>
              <a:t>[5]</a:t>
            </a:r>
            <a:r>
              <a:rPr lang="en-US" altLang="ko-KR" sz="1600" dirty="0"/>
              <a:t>) × sum5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755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00FF00"/>
                </a:highlight>
              </a:rPr>
              <a:t>o_delta</a:t>
            </a:r>
            <a:r>
              <a:rPr lang="en-US" altLang="ko-KR" sz="1200" dirty="0">
                <a:highlight>
                  <a:srgbClr val="00FF00"/>
                </a:highlight>
              </a:rPr>
              <a:t>[2]</a:t>
            </a:r>
            <a:endParaRPr lang="ko-KR" altLang="en-US" sz="1200" dirty="0">
              <a:highlight>
                <a:srgbClr val="00FF00"/>
              </a:highlight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00FF00"/>
                </a:highlight>
              </a:rPr>
              <a:t>o_delta</a:t>
            </a:r>
            <a:r>
              <a:rPr lang="en-US" altLang="ko-KR" sz="1200" dirty="0">
                <a:highlight>
                  <a:srgbClr val="00FF00"/>
                </a:highlight>
              </a:rPr>
              <a:t>[0]</a:t>
            </a:r>
            <a:endParaRPr lang="ko-KR" altLang="en-US" sz="1200" dirty="0">
              <a:highlight>
                <a:srgbClr val="00FF00"/>
              </a:highligh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00FF00"/>
                </a:highlight>
              </a:rPr>
              <a:t>o_delta</a:t>
            </a:r>
            <a:r>
              <a:rPr lang="en-US" altLang="ko-KR" sz="1200" dirty="0">
                <a:highlight>
                  <a:srgbClr val="00FF00"/>
                </a:highlight>
              </a:rPr>
              <a:t>[2]</a:t>
            </a:r>
            <a:endParaRPr lang="ko-KR" altLang="en-US" sz="1200" dirty="0">
              <a:highlight>
                <a:srgbClr val="00FF00"/>
              </a:highligh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00FF00"/>
                </a:highlight>
              </a:rPr>
              <a:t>o_delta</a:t>
            </a:r>
            <a:r>
              <a:rPr lang="en-US" altLang="ko-KR" sz="1200" dirty="0">
                <a:highlight>
                  <a:srgbClr val="00FF00"/>
                </a:highlight>
              </a:rPr>
              <a:t>[0]</a:t>
            </a:r>
            <a:endParaRPr lang="ko-KR" altLang="en-US" sz="1200" dirty="0">
              <a:highlight>
                <a:srgbClr val="00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FFFF00"/>
                </a:highlight>
              </a:rPr>
              <a:t>o_delta</a:t>
            </a:r>
            <a:r>
              <a:rPr lang="en-US" altLang="ko-KR" sz="1200" dirty="0">
                <a:highlight>
                  <a:srgbClr val="FFFF00"/>
                </a:highlight>
              </a:rPr>
              <a:t>[3]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FFFF00"/>
                </a:highlight>
              </a:rPr>
              <a:t>o_delta</a:t>
            </a:r>
            <a:r>
              <a:rPr lang="en-US" altLang="ko-KR" sz="1200" dirty="0">
                <a:highlight>
                  <a:srgbClr val="FFFF00"/>
                </a:highlight>
              </a:rPr>
              <a:t>[1]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FFFF00"/>
                </a:highlight>
              </a:rPr>
              <a:t>o_delta</a:t>
            </a:r>
            <a:r>
              <a:rPr lang="en-US" altLang="ko-KR" sz="1200" dirty="0">
                <a:highlight>
                  <a:srgbClr val="FFFF00"/>
                </a:highlight>
              </a:rPr>
              <a:t>[3]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FFFF00"/>
                </a:highlight>
              </a:rPr>
              <a:t>o_delta</a:t>
            </a:r>
            <a:r>
              <a:rPr lang="en-US" altLang="ko-KR" sz="1200" dirty="0">
                <a:highlight>
                  <a:srgbClr val="FFFF00"/>
                </a:highlight>
              </a:rPr>
              <a:t>[1]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al[5]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FFFF00"/>
                </a:highlight>
              </a:rPr>
              <a:t>o_delta</a:t>
            </a:r>
            <a:r>
              <a:rPr lang="en-US" altLang="ko-KR" sz="1200" dirty="0">
                <a:highlight>
                  <a:srgbClr val="FFFF00"/>
                </a:highlight>
              </a:rPr>
              <a:t>[3]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00FF00"/>
                </a:highlight>
              </a:rPr>
              <a:t>o_delta</a:t>
            </a:r>
            <a:r>
              <a:rPr lang="en-US" altLang="ko-KR" sz="1200" dirty="0">
                <a:highlight>
                  <a:srgbClr val="00FF00"/>
                </a:highlight>
              </a:rPr>
              <a:t>[2]</a:t>
            </a:r>
            <a:endParaRPr lang="ko-KR" altLang="en-US" sz="1200" dirty="0">
              <a:highlight>
                <a:srgbClr val="00FF00"/>
              </a:highlight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00FF00"/>
                </a:highlight>
              </a:rPr>
              <a:t>o_delta</a:t>
            </a:r>
            <a:r>
              <a:rPr lang="en-US" altLang="ko-KR" sz="1200" dirty="0">
                <a:highlight>
                  <a:srgbClr val="00FF00"/>
                </a:highlight>
              </a:rPr>
              <a:t>[0]</a:t>
            </a:r>
            <a:endParaRPr lang="ko-KR" altLang="en-US" sz="1200" dirty="0">
              <a:highlight>
                <a:srgbClr val="00FF00"/>
              </a:highlight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highlight>
                  <a:srgbClr val="FFFF00"/>
                </a:highlight>
              </a:rPr>
              <a:t>o_delta</a:t>
            </a:r>
            <a:r>
              <a:rPr lang="en-US" altLang="ko-KR" sz="1200" dirty="0">
                <a:highlight>
                  <a:srgbClr val="FFFF00"/>
                </a:highlight>
              </a:rPr>
              <a:t>[1]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Back propagation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07765AE-A062-5A7F-37F5-5FFFABCF5D76}"/>
              </a:ext>
            </a:extLst>
          </p:cNvPr>
          <p:cNvGrpSpPr/>
          <p:nvPr/>
        </p:nvGrpSpPr>
        <p:grpSpPr>
          <a:xfrm>
            <a:off x="3415465" y="840603"/>
            <a:ext cx="5361070" cy="1569655"/>
            <a:chOff x="2429497" y="840603"/>
            <a:chExt cx="5361070" cy="1569655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9F46BC21-BE7F-42E9-9EA2-DF5A27F4731B}"/>
                </a:ext>
              </a:extLst>
            </p:cNvPr>
            <p:cNvSpPr/>
            <p:nvPr/>
          </p:nvSpPr>
          <p:spPr>
            <a:xfrm>
              <a:off x="2429497" y="998748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75DDCF92-1FF3-4992-8B80-3A2431BA9089}"/>
                </a:ext>
              </a:extLst>
            </p:cNvPr>
            <p:cNvSpPr/>
            <p:nvPr/>
          </p:nvSpPr>
          <p:spPr>
            <a:xfrm>
              <a:off x="4738398" y="998748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7D550B95-0E0C-4D06-8803-9561DF1548D2}"/>
                </a:ext>
              </a:extLst>
            </p:cNvPr>
            <p:cNvSpPr/>
            <p:nvPr/>
          </p:nvSpPr>
          <p:spPr>
            <a:xfrm>
              <a:off x="7197065" y="998748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3BBBAA30-6CAB-4B7E-B5F6-68BCDF306343}"/>
                </a:ext>
              </a:extLst>
            </p:cNvPr>
            <p:cNvSpPr/>
            <p:nvPr/>
          </p:nvSpPr>
          <p:spPr>
            <a:xfrm>
              <a:off x="7197065" y="1825249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9E23B54-B182-46D7-BF65-C57421E829D0}"/>
                </a:ext>
              </a:extLst>
            </p:cNvPr>
            <p:cNvSpPr txBox="1"/>
            <p:nvPr/>
          </p:nvSpPr>
          <p:spPr>
            <a:xfrm>
              <a:off x="4762035" y="1152752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sum5</a:t>
              </a:r>
              <a:endParaRPr lang="ko-KR" altLang="en-US" sz="12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9C3E7AA-57F6-47AA-A13E-F7A0ED72D103}"/>
                </a:ext>
              </a:extLst>
            </p:cNvPr>
            <p:cNvSpPr txBox="1"/>
            <p:nvPr/>
          </p:nvSpPr>
          <p:spPr>
            <a:xfrm>
              <a:off x="7221583" y="1152665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sum3</a:t>
              </a:r>
              <a:endParaRPr lang="ko-KR" altLang="en-US" sz="1200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FE4C583-BCA6-41C6-8BCD-C98E87F18B62}"/>
                </a:ext>
              </a:extLst>
            </p:cNvPr>
            <p:cNvSpPr txBox="1"/>
            <p:nvPr/>
          </p:nvSpPr>
          <p:spPr>
            <a:xfrm>
              <a:off x="7229195" y="1977224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sum2</a:t>
              </a:r>
              <a:endParaRPr lang="ko-KR" altLang="en-US" sz="120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1118474-23AB-4FA1-8175-10D47ECA2855}"/>
                </a:ext>
              </a:extLst>
            </p:cNvPr>
            <p:cNvSpPr txBox="1"/>
            <p:nvPr/>
          </p:nvSpPr>
          <p:spPr>
            <a:xfrm>
              <a:off x="2490932" y="1144632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sl</a:t>
              </a:r>
              <a:r>
                <a:rPr lang="en-US" altLang="ko-KR" sz="1200" dirty="0"/>
                <a:t>[5]</a:t>
              </a:r>
              <a:endParaRPr lang="ko-KR" altLang="en-US" sz="12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0F2DE4E-5F4B-4A89-A391-58F543941FB6}"/>
                </a:ext>
              </a:extLst>
            </p:cNvPr>
            <p:cNvCxnSpPr>
              <a:cxnSpLocks/>
              <a:stCxn id="184" idx="6"/>
              <a:endCxn id="253" idx="1"/>
            </p:cNvCxnSpPr>
            <p:nvPr/>
          </p:nvCxnSpPr>
          <p:spPr>
            <a:xfrm flipV="1">
              <a:off x="3014506" y="1291252"/>
              <a:ext cx="1747529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60C9AD3F-03FC-427B-8B81-B0256239DDD2}"/>
                </a:ext>
              </a:extLst>
            </p:cNvPr>
            <p:cNvCxnSpPr>
              <a:cxnSpLocks/>
              <a:stCxn id="253" idx="3"/>
              <a:endCxn id="256" idx="1"/>
            </p:cNvCxnSpPr>
            <p:nvPr/>
          </p:nvCxnSpPr>
          <p:spPr>
            <a:xfrm>
              <a:off x="5323407" y="1291252"/>
              <a:ext cx="1905788" cy="8244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4AFF2C60-1632-44E4-A659-42F80CD9EA7C}"/>
                </a:ext>
              </a:extLst>
            </p:cNvPr>
            <p:cNvCxnSpPr>
              <a:cxnSpLocks/>
              <a:stCxn id="253" idx="3"/>
              <a:endCxn id="255" idx="1"/>
            </p:cNvCxnSpPr>
            <p:nvPr/>
          </p:nvCxnSpPr>
          <p:spPr>
            <a:xfrm flipV="1">
              <a:off x="5323407" y="1291165"/>
              <a:ext cx="1898176" cy="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3859869-E349-1E5F-BF9D-D087E34A3532}"/>
                </a:ext>
              </a:extLst>
            </p:cNvPr>
            <p:cNvGrpSpPr/>
            <p:nvPr/>
          </p:nvGrpSpPr>
          <p:grpSpPr>
            <a:xfrm>
              <a:off x="3667726" y="840603"/>
              <a:ext cx="316308" cy="369332"/>
              <a:chOff x="3759510" y="630376"/>
              <a:chExt cx="316308" cy="369332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0ED6C08-48F5-6626-37A0-FA152C0920E1}"/>
                  </a:ext>
                </a:extLst>
              </p:cNvPr>
              <p:cNvSpPr/>
              <p:nvPr/>
            </p:nvSpPr>
            <p:spPr>
              <a:xfrm>
                <a:off x="3759510" y="656888"/>
                <a:ext cx="316308" cy="3163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61B0B-B7D5-14DE-895D-071E2B105408}"/>
                  </a:ext>
                </a:extLst>
              </p:cNvPr>
              <p:cNvSpPr txBox="1"/>
              <p:nvPr/>
            </p:nvSpPr>
            <p:spPr>
              <a:xfrm>
                <a:off x="3762012" y="6303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6ED172F-E1BC-BB8C-D21A-4768B1BC0F73}"/>
                </a:ext>
              </a:extLst>
            </p:cNvPr>
            <p:cNvGrpSpPr/>
            <p:nvPr/>
          </p:nvGrpSpPr>
          <p:grpSpPr>
            <a:xfrm>
              <a:off x="6103497" y="840603"/>
              <a:ext cx="316308" cy="369332"/>
              <a:chOff x="3759510" y="630376"/>
              <a:chExt cx="316308" cy="36933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DF1E52C-24F2-768F-EAAD-16C3E6149CDB}"/>
                  </a:ext>
                </a:extLst>
              </p:cNvPr>
              <p:cNvSpPr/>
              <p:nvPr/>
            </p:nvSpPr>
            <p:spPr>
              <a:xfrm>
                <a:off x="3759510" y="656888"/>
                <a:ext cx="316308" cy="3163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C70A3C-B496-767B-4572-9BE8AE58A606}"/>
                  </a:ext>
                </a:extLst>
              </p:cNvPr>
              <p:cNvSpPr txBox="1"/>
              <p:nvPr/>
            </p:nvSpPr>
            <p:spPr>
              <a:xfrm>
                <a:off x="3762012" y="6303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1211A1-DA71-60D9-D0BD-F70ABBC0009B}"/>
                </a:ext>
              </a:extLst>
            </p:cNvPr>
            <p:cNvGrpSpPr/>
            <p:nvPr/>
          </p:nvGrpSpPr>
          <p:grpSpPr>
            <a:xfrm>
              <a:off x="6103497" y="1808709"/>
              <a:ext cx="316308" cy="369332"/>
              <a:chOff x="3759510" y="630376"/>
              <a:chExt cx="316308" cy="369332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7F57D94-4B46-E461-C4A0-A3E53EA2C37A}"/>
                  </a:ext>
                </a:extLst>
              </p:cNvPr>
              <p:cNvSpPr/>
              <p:nvPr/>
            </p:nvSpPr>
            <p:spPr>
              <a:xfrm>
                <a:off x="3759510" y="656888"/>
                <a:ext cx="316308" cy="3163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9AF132-57D8-5ABC-7A51-3013B33C7DA5}"/>
                  </a:ext>
                </a:extLst>
              </p:cNvPr>
              <p:cNvSpPr txBox="1"/>
              <p:nvPr/>
            </p:nvSpPr>
            <p:spPr>
              <a:xfrm>
                <a:off x="3762012" y="6303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780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37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 result &amp; Verilog-A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520595-618F-62C5-9595-530A5E64D9FB}"/>
              </a:ext>
            </a:extLst>
          </p:cNvPr>
          <p:cNvGrpSpPr/>
          <p:nvPr/>
        </p:nvGrpSpPr>
        <p:grpSpPr>
          <a:xfrm>
            <a:off x="1110215" y="679291"/>
            <a:ext cx="9971571" cy="5499419"/>
            <a:chOff x="1110215" y="679291"/>
            <a:chExt cx="9971571" cy="54994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107C1E-3779-3BC8-CAAA-5A6BA7960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0215" y="679291"/>
              <a:ext cx="9971571" cy="5499419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EF569A-879B-4067-603A-F9E2E9240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90"/>
            <a:stretch/>
          </p:blipFill>
          <p:spPr>
            <a:xfrm>
              <a:off x="4413123" y="2931458"/>
              <a:ext cx="4477375" cy="1078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299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37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 result &amp; Verilog-A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5246C0-C789-7212-E2BC-F1C7C25E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44" y="573042"/>
            <a:ext cx="5468113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1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681094-8B4E-E70B-79D0-77A39408E780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C38DE-791E-7104-09BF-FEA088840E10}"/>
              </a:ext>
            </a:extLst>
          </p:cNvPr>
          <p:cNvSpPr txBox="1"/>
          <p:nvPr/>
        </p:nvSpPr>
        <p:spPr>
          <a:xfrm>
            <a:off x="3818948" y="3167390"/>
            <a:ext cx="4579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2.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Pattern Analysis Model</a:t>
            </a:r>
            <a:endParaRPr kumimoji="1" lang="en-US" altLang="ko-Kore-KR" sz="2800" b="1" dirty="0"/>
          </a:p>
        </p:txBody>
      </p:sp>
    </p:spTree>
    <p:extLst>
      <p:ext uri="{BB962C8B-B14F-4D97-AF65-F5344CB8AC3E}">
        <p14:creationId xmlns:p14="http://schemas.microsoft.com/office/powerpoint/2010/main" val="141768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D30241A2-BB71-46C7-8E25-EB60E718110B}"/>
              </a:ext>
            </a:extLst>
          </p:cNvPr>
          <p:cNvGrpSpPr/>
          <p:nvPr/>
        </p:nvGrpSpPr>
        <p:grpSpPr>
          <a:xfrm>
            <a:off x="1396798" y="2265149"/>
            <a:ext cx="875299" cy="843203"/>
            <a:chOff x="501160" y="1058122"/>
            <a:chExt cx="875299" cy="8432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8996A6-A55C-45A0-AA8D-8FFBFA32DF31}"/>
                </a:ext>
              </a:extLst>
            </p:cNvPr>
            <p:cNvSpPr/>
            <p:nvPr/>
          </p:nvSpPr>
          <p:spPr>
            <a:xfrm>
              <a:off x="501160" y="1058122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431725D-82D0-468F-AB31-6E4C840ADE55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501160" y="1479723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186829B-C6A9-4D51-9053-AEE48C94136F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938809" y="1058122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A2BFD8-3B44-4337-AAD6-5E2CF9214DAE}"/>
                </a:ext>
              </a:extLst>
            </p:cNvPr>
            <p:cNvSpPr txBox="1"/>
            <p:nvPr/>
          </p:nvSpPr>
          <p:spPr>
            <a:xfrm>
              <a:off x="576948" y="111904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06EC5D-DE91-4191-A970-1D851687E0FA}"/>
                </a:ext>
              </a:extLst>
            </p:cNvPr>
            <p:cNvSpPr txBox="1"/>
            <p:nvPr/>
          </p:nvSpPr>
          <p:spPr>
            <a:xfrm>
              <a:off x="1014598" y="111904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5695AF-AC04-4252-9160-E8219E223306}"/>
                </a:ext>
              </a:extLst>
            </p:cNvPr>
            <p:cNvSpPr txBox="1"/>
            <p:nvPr/>
          </p:nvSpPr>
          <p:spPr>
            <a:xfrm>
              <a:off x="1014598" y="153272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2AE22-F235-4E3F-B697-A73996524E75}"/>
                </a:ext>
              </a:extLst>
            </p:cNvPr>
            <p:cNvSpPr txBox="1"/>
            <p:nvPr/>
          </p:nvSpPr>
          <p:spPr>
            <a:xfrm>
              <a:off x="576948" y="153272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60F63E5-B549-4995-A19C-B98F8E75D366}"/>
              </a:ext>
            </a:extLst>
          </p:cNvPr>
          <p:cNvGrpSpPr/>
          <p:nvPr/>
        </p:nvGrpSpPr>
        <p:grpSpPr>
          <a:xfrm>
            <a:off x="1410335" y="3375520"/>
            <a:ext cx="4236728" cy="843203"/>
            <a:chOff x="1410335" y="3375520"/>
            <a:chExt cx="4236728" cy="84320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299266-D014-402E-80E9-FD6077EA89DC}"/>
                </a:ext>
              </a:extLst>
            </p:cNvPr>
            <p:cNvSpPr/>
            <p:nvPr/>
          </p:nvSpPr>
          <p:spPr>
            <a:xfrm>
              <a:off x="1410335" y="33755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AD84D6E-9B13-4A7B-A340-CCCABA941BB8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>
            <a:xfrm>
              <a:off x="1410335" y="3797122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5E6C9AC-EDAD-4CB5-AAFD-651A068E96B6}"/>
                </a:ext>
              </a:extLst>
            </p:cNvPr>
            <p:cNvCxnSpPr>
              <a:cxnSpLocks/>
              <a:stCxn id="14" idx="0"/>
              <a:endCxn id="14" idx="2"/>
            </p:cNvCxnSpPr>
            <p:nvPr/>
          </p:nvCxnSpPr>
          <p:spPr>
            <a:xfrm>
              <a:off x="1847984" y="33755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253B94-3C4B-493D-B240-0CCE34DEF186}"/>
                </a:ext>
              </a:extLst>
            </p:cNvPr>
            <p:cNvSpPr txBox="1"/>
            <p:nvPr/>
          </p:nvSpPr>
          <p:spPr>
            <a:xfrm>
              <a:off x="1486124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D43E1D-1DF7-46F5-A874-06DF9A4BC506}"/>
                </a:ext>
              </a:extLst>
            </p:cNvPr>
            <p:cNvSpPr txBox="1"/>
            <p:nvPr/>
          </p:nvSpPr>
          <p:spPr>
            <a:xfrm>
              <a:off x="1923773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FE59CA-D024-4315-A498-8BF0FA4B3B50}"/>
                </a:ext>
              </a:extLst>
            </p:cNvPr>
            <p:cNvSpPr txBox="1"/>
            <p:nvPr/>
          </p:nvSpPr>
          <p:spPr>
            <a:xfrm>
              <a:off x="1923773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3B795C-6C79-4A09-A6CD-9717F946AA53}"/>
                </a:ext>
              </a:extLst>
            </p:cNvPr>
            <p:cNvSpPr txBox="1"/>
            <p:nvPr/>
          </p:nvSpPr>
          <p:spPr>
            <a:xfrm>
              <a:off x="1486124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6B4B233-5043-40ED-AAD4-AED44FD1FB7A}"/>
                </a:ext>
              </a:extLst>
            </p:cNvPr>
            <p:cNvSpPr/>
            <p:nvPr/>
          </p:nvSpPr>
          <p:spPr>
            <a:xfrm>
              <a:off x="2542121" y="33755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316EDC-316E-44DF-9F99-9759D719BBA7}"/>
                </a:ext>
              </a:extLst>
            </p:cNvPr>
            <p:cNvCxnSpPr>
              <a:stCxn id="22" idx="1"/>
              <a:endCxn id="22" idx="3"/>
            </p:cNvCxnSpPr>
            <p:nvPr/>
          </p:nvCxnSpPr>
          <p:spPr>
            <a:xfrm>
              <a:off x="2542121" y="3797122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5DF6E7B-B627-4003-9653-EA8561EA57D4}"/>
                </a:ext>
              </a:extLst>
            </p:cNvPr>
            <p:cNvCxnSpPr>
              <a:cxnSpLocks/>
              <a:stCxn id="22" idx="0"/>
              <a:endCxn id="22" idx="2"/>
            </p:cNvCxnSpPr>
            <p:nvPr/>
          </p:nvCxnSpPr>
          <p:spPr>
            <a:xfrm>
              <a:off x="2979770" y="33755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F02E0D-C218-4124-B8D6-2B94FFBBFB9F}"/>
                </a:ext>
              </a:extLst>
            </p:cNvPr>
            <p:cNvSpPr txBox="1"/>
            <p:nvPr/>
          </p:nvSpPr>
          <p:spPr>
            <a:xfrm>
              <a:off x="2617909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06FFE-5C7F-4460-9AED-20EEC23093B8}"/>
                </a:ext>
              </a:extLst>
            </p:cNvPr>
            <p:cNvSpPr txBox="1"/>
            <p:nvPr/>
          </p:nvSpPr>
          <p:spPr>
            <a:xfrm>
              <a:off x="3055558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2B7FE3-43FF-4A38-83A5-B61DCFC673CC}"/>
                </a:ext>
              </a:extLst>
            </p:cNvPr>
            <p:cNvSpPr txBox="1"/>
            <p:nvPr/>
          </p:nvSpPr>
          <p:spPr>
            <a:xfrm>
              <a:off x="3055558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0A1354-08F2-4A9C-A983-72BC770186B8}"/>
                </a:ext>
              </a:extLst>
            </p:cNvPr>
            <p:cNvSpPr txBox="1"/>
            <p:nvPr/>
          </p:nvSpPr>
          <p:spPr>
            <a:xfrm>
              <a:off x="2617909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20CE253-8057-4976-B838-F609B871AA3C}"/>
                </a:ext>
              </a:extLst>
            </p:cNvPr>
            <p:cNvSpPr/>
            <p:nvPr/>
          </p:nvSpPr>
          <p:spPr>
            <a:xfrm>
              <a:off x="3656942" y="33755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75BF233-4FCB-4632-A86C-C45125DC0ED3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>
            <a:xfrm>
              <a:off x="3656942" y="3797122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A09051E-8676-4648-81FC-4DC7607C6F0C}"/>
                </a:ext>
              </a:extLst>
            </p:cNvPr>
            <p:cNvCxnSpPr>
              <a:cxnSpLocks/>
              <a:stCxn id="29" idx="0"/>
              <a:endCxn id="29" idx="2"/>
            </p:cNvCxnSpPr>
            <p:nvPr/>
          </p:nvCxnSpPr>
          <p:spPr>
            <a:xfrm>
              <a:off x="4094591" y="33755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7C55FE-2BA7-4646-BA38-5A86D8D26958}"/>
                </a:ext>
              </a:extLst>
            </p:cNvPr>
            <p:cNvSpPr txBox="1"/>
            <p:nvPr/>
          </p:nvSpPr>
          <p:spPr>
            <a:xfrm>
              <a:off x="3732731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018B13-F846-4B89-AFD7-799B0B687AA9}"/>
                </a:ext>
              </a:extLst>
            </p:cNvPr>
            <p:cNvSpPr txBox="1"/>
            <p:nvPr/>
          </p:nvSpPr>
          <p:spPr>
            <a:xfrm>
              <a:off x="4170380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9E0062-5EEA-458C-B047-60C98DDA26B9}"/>
                </a:ext>
              </a:extLst>
            </p:cNvPr>
            <p:cNvSpPr txBox="1"/>
            <p:nvPr/>
          </p:nvSpPr>
          <p:spPr>
            <a:xfrm>
              <a:off x="4170380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F4FCAB-F315-4827-9447-2EE2F291004F}"/>
                </a:ext>
              </a:extLst>
            </p:cNvPr>
            <p:cNvSpPr txBox="1"/>
            <p:nvPr/>
          </p:nvSpPr>
          <p:spPr>
            <a:xfrm>
              <a:off x="3732731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797E7E-A4AA-403A-8FDC-3997FBBC197D}"/>
                </a:ext>
              </a:extLst>
            </p:cNvPr>
            <p:cNvSpPr/>
            <p:nvPr/>
          </p:nvSpPr>
          <p:spPr>
            <a:xfrm>
              <a:off x="4771764" y="33755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5C5C776-6169-4A19-A643-5D739DD14384}"/>
                </a:ext>
              </a:extLst>
            </p:cNvPr>
            <p:cNvCxnSpPr>
              <a:stCxn id="36" idx="1"/>
              <a:endCxn id="36" idx="3"/>
            </p:cNvCxnSpPr>
            <p:nvPr/>
          </p:nvCxnSpPr>
          <p:spPr>
            <a:xfrm>
              <a:off x="4771764" y="3797122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CF49D99-22D0-4406-A39F-61A253735F74}"/>
                </a:ext>
              </a:extLst>
            </p:cNvPr>
            <p:cNvCxnSpPr>
              <a:cxnSpLocks/>
              <a:stCxn id="36" idx="0"/>
              <a:endCxn id="36" idx="2"/>
            </p:cNvCxnSpPr>
            <p:nvPr/>
          </p:nvCxnSpPr>
          <p:spPr>
            <a:xfrm>
              <a:off x="5209413" y="33755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D36B4D-0539-4525-A301-30BB210A6A15}"/>
                </a:ext>
              </a:extLst>
            </p:cNvPr>
            <p:cNvSpPr txBox="1"/>
            <p:nvPr/>
          </p:nvSpPr>
          <p:spPr>
            <a:xfrm>
              <a:off x="4847552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146582-1F52-467E-8D8B-F3F1ECDC9AF0}"/>
                </a:ext>
              </a:extLst>
            </p:cNvPr>
            <p:cNvSpPr txBox="1"/>
            <p:nvPr/>
          </p:nvSpPr>
          <p:spPr>
            <a:xfrm>
              <a:off x="5285202" y="3436441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FEFBB5-14FD-4B9D-B8B0-DFC2448C9970}"/>
                </a:ext>
              </a:extLst>
            </p:cNvPr>
            <p:cNvSpPr txBox="1"/>
            <p:nvPr/>
          </p:nvSpPr>
          <p:spPr>
            <a:xfrm>
              <a:off x="5285202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C69AD0-EE61-40CA-AE85-0B1DAB6F2AB8}"/>
                </a:ext>
              </a:extLst>
            </p:cNvPr>
            <p:cNvSpPr txBox="1"/>
            <p:nvPr/>
          </p:nvSpPr>
          <p:spPr>
            <a:xfrm>
              <a:off x="4847552" y="385012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0CA4316-FF48-4F05-9DA8-63D15BF10F04}"/>
              </a:ext>
            </a:extLst>
          </p:cNvPr>
          <p:cNvGrpSpPr/>
          <p:nvPr/>
        </p:nvGrpSpPr>
        <p:grpSpPr>
          <a:xfrm>
            <a:off x="1410335" y="4473191"/>
            <a:ext cx="2007085" cy="843203"/>
            <a:chOff x="1376459" y="8260191"/>
            <a:chExt cx="2007085" cy="84320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EB6163-2B0F-40AD-B389-7D53CEAE38F4}"/>
                </a:ext>
              </a:extLst>
            </p:cNvPr>
            <p:cNvSpPr/>
            <p:nvPr/>
          </p:nvSpPr>
          <p:spPr>
            <a:xfrm>
              <a:off x="1376459" y="8260191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5871DA2-F145-480A-8EE0-26E19E3D3341}"/>
                </a:ext>
              </a:extLst>
            </p:cNvPr>
            <p:cNvCxnSpPr>
              <a:stCxn id="43" idx="1"/>
              <a:endCxn id="43" idx="3"/>
            </p:cNvCxnSpPr>
            <p:nvPr/>
          </p:nvCxnSpPr>
          <p:spPr>
            <a:xfrm>
              <a:off x="1376459" y="8681793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3435D6-0510-489C-9485-8ADDE8527B42}"/>
                </a:ext>
              </a:extLst>
            </p:cNvPr>
            <p:cNvCxnSpPr>
              <a:cxnSpLocks/>
              <a:stCxn id="43" idx="0"/>
              <a:endCxn id="43" idx="2"/>
            </p:cNvCxnSpPr>
            <p:nvPr/>
          </p:nvCxnSpPr>
          <p:spPr>
            <a:xfrm>
              <a:off x="1814108" y="8260191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AA7C3C-1FC0-4B45-831E-F0A4535F3DC3}"/>
                </a:ext>
              </a:extLst>
            </p:cNvPr>
            <p:cNvSpPr txBox="1"/>
            <p:nvPr/>
          </p:nvSpPr>
          <p:spPr>
            <a:xfrm>
              <a:off x="1452248" y="832111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C1160F8-1E43-4B39-AEDF-29951AAB72B9}"/>
                </a:ext>
              </a:extLst>
            </p:cNvPr>
            <p:cNvSpPr txBox="1"/>
            <p:nvPr/>
          </p:nvSpPr>
          <p:spPr>
            <a:xfrm>
              <a:off x="1889897" y="832111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BFB74F-22E7-4F8E-B922-C0B1272724E8}"/>
                </a:ext>
              </a:extLst>
            </p:cNvPr>
            <p:cNvSpPr txBox="1"/>
            <p:nvPr/>
          </p:nvSpPr>
          <p:spPr>
            <a:xfrm>
              <a:off x="1889897" y="87347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7F1E54-BD2E-430F-9DF6-55BE4EB88450}"/>
                </a:ext>
              </a:extLst>
            </p:cNvPr>
            <p:cNvSpPr txBox="1"/>
            <p:nvPr/>
          </p:nvSpPr>
          <p:spPr>
            <a:xfrm>
              <a:off x="1452248" y="87347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961A512-7E72-4307-B0FD-702F630C1FB7}"/>
                </a:ext>
              </a:extLst>
            </p:cNvPr>
            <p:cNvSpPr/>
            <p:nvPr/>
          </p:nvSpPr>
          <p:spPr>
            <a:xfrm>
              <a:off x="2508245" y="8260191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8F04E84-7873-4D0C-AAB1-33BFDECC412F}"/>
                </a:ext>
              </a:extLst>
            </p:cNvPr>
            <p:cNvCxnSpPr>
              <a:stCxn id="50" idx="1"/>
              <a:endCxn id="50" idx="3"/>
            </p:cNvCxnSpPr>
            <p:nvPr/>
          </p:nvCxnSpPr>
          <p:spPr>
            <a:xfrm>
              <a:off x="2508245" y="8681793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1AD0517-29DA-44DC-98CD-20166B3D951D}"/>
                </a:ext>
              </a:extLst>
            </p:cNvPr>
            <p:cNvCxnSpPr>
              <a:cxnSpLocks/>
              <a:stCxn id="50" idx="0"/>
              <a:endCxn id="50" idx="2"/>
            </p:cNvCxnSpPr>
            <p:nvPr/>
          </p:nvCxnSpPr>
          <p:spPr>
            <a:xfrm>
              <a:off x="2945894" y="8260191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B81557-FA5F-4C73-BFBC-6F7CB9A19872}"/>
                </a:ext>
              </a:extLst>
            </p:cNvPr>
            <p:cNvSpPr txBox="1"/>
            <p:nvPr/>
          </p:nvSpPr>
          <p:spPr>
            <a:xfrm>
              <a:off x="2584033" y="832111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C927CB-91D1-41CD-A744-3B1420AA95C3}"/>
                </a:ext>
              </a:extLst>
            </p:cNvPr>
            <p:cNvSpPr txBox="1"/>
            <p:nvPr/>
          </p:nvSpPr>
          <p:spPr>
            <a:xfrm>
              <a:off x="3021682" y="832111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CD286B-50F2-4DA2-80BA-4CC0E18F25D4}"/>
                </a:ext>
              </a:extLst>
            </p:cNvPr>
            <p:cNvSpPr txBox="1"/>
            <p:nvPr/>
          </p:nvSpPr>
          <p:spPr>
            <a:xfrm>
              <a:off x="3021682" y="87347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9C01DD-94F0-4F16-9486-F70D8F378795}"/>
                </a:ext>
              </a:extLst>
            </p:cNvPr>
            <p:cNvSpPr txBox="1"/>
            <p:nvPr/>
          </p:nvSpPr>
          <p:spPr>
            <a:xfrm>
              <a:off x="2584033" y="87347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227DA2AC-E584-447B-9F1C-58E22195D356}"/>
              </a:ext>
            </a:extLst>
          </p:cNvPr>
          <p:cNvGrpSpPr/>
          <p:nvPr/>
        </p:nvGrpSpPr>
        <p:grpSpPr>
          <a:xfrm>
            <a:off x="1410335" y="5596384"/>
            <a:ext cx="2007084" cy="843203"/>
            <a:chOff x="1391738" y="9450692"/>
            <a:chExt cx="2007084" cy="84320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4DDF3-33D2-4972-A5C5-BD13B0E87BDE}"/>
                </a:ext>
              </a:extLst>
            </p:cNvPr>
            <p:cNvSpPr/>
            <p:nvPr/>
          </p:nvSpPr>
          <p:spPr>
            <a:xfrm>
              <a:off x="1391738" y="9450692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9DD5E49-7FC8-4B58-B93D-42B2DA9D3E29}"/>
                </a:ext>
              </a:extLst>
            </p:cNvPr>
            <p:cNvCxnSpPr>
              <a:cxnSpLocks/>
              <a:stCxn id="57" idx="0"/>
              <a:endCxn id="57" idx="2"/>
            </p:cNvCxnSpPr>
            <p:nvPr/>
          </p:nvCxnSpPr>
          <p:spPr>
            <a:xfrm>
              <a:off x="1829387" y="9450692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7733F3-3167-408E-89C8-5C2FFB07984B}"/>
                </a:ext>
              </a:extLst>
            </p:cNvPr>
            <p:cNvSpPr/>
            <p:nvPr/>
          </p:nvSpPr>
          <p:spPr>
            <a:xfrm>
              <a:off x="2523523" y="9450692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F8AC37B-55AB-4AFF-A908-C51695D195B6}"/>
                </a:ext>
              </a:extLst>
            </p:cNvPr>
            <p:cNvCxnSpPr>
              <a:cxnSpLocks/>
              <a:stCxn id="64" idx="0"/>
              <a:endCxn id="64" idx="2"/>
            </p:cNvCxnSpPr>
            <p:nvPr/>
          </p:nvCxnSpPr>
          <p:spPr>
            <a:xfrm>
              <a:off x="2961172" y="9450692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6B0AB4B0-341A-4222-9B9A-9E087F7DC8B4}"/>
                </a:ext>
              </a:extLst>
            </p:cNvPr>
            <p:cNvGrpSpPr/>
            <p:nvPr/>
          </p:nvGrpSpPr>
          <p:grpSpPr>
            <a:xfrm>
              <a:off x="1391738" y="9511613"/>
              <a:ext cx="2007084" cy="740634"/>
              <a:chOff x="1391738" y="9511613"/>
              <a:chExt cx="2007084" cy="740634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6D2DEC9-06ED-48F9-91CB-4082BFB06419}"/>
                  </a:ext>
                </a:extLst>
              </p:cNvPr>
              <p:cNvCxnSpPr>
                <a:stCxn id="57" idx="1"/>
                <a:endCxn id="57" idx="3"/>
              </p:cNvCxnSpPr>
              <p:nvPr/>
            </p:nvCxnSpPr>
            <p:spPr>
              <a:xfrm>
                <a:off x="1391738" y="9872294"/>
                <a:ext cx="8752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C41B13-B007-4793-9C15-D2DFA854576C}"/>
                  </a:ext>
                </a:extLst>
              </p:cNvPr>
              <p:cNvSpPr txBox="1"/>
              <p:nvPr/>
            </p:nvSpPr>
            <p:spPr>
              <a:xfrm>
                <a:off x="1467526" y="9511613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0A346C8-78DB-41B8-9D62-8B44CC500504}"/>
                  </a:ext>
                </a:extLst>
              </p:cNvPr>
              <p:cNvSpPr txBox="1"/>
              <p:nvPr/>
            </p:nvSpPr>
            <p:spPr>
              <a:xfrm>
                <a:off x="1905175" y="9511613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BCFFE0-6B22-4059-AEA7-4142C9BA3F94}"/>
                  </a:ext>
                </a:extLst>
              </p:cNvPr>
              <p:cNvSpPr txBox="1"/>
              <p:nvPr/>
            </p:nvSpPr>
            <p:spPr>
              <a:xfrm>
                <a:off x="1905175" y="9925295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24435B-80E4-4AD6-9CF4-0246DE2A58EE}"/>
                  </a:ext>
                </a:extLst>
              </p:cNvPr>
              <p:cNvSpPr txBox="1"/>
              <p:nvPr/>
            </p:nvSpPr>
            <p:spPr>
              <a:xfrm>
                <a:off x="1467526" y="9925295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C53A9A2F-B065-41D1-AD1B-35B361C6008D}"/>
                  </a:ext>
                </a:extLst>
              </p:cNvPr>
              <p:cNvCxnSpPr>
                <a:stCxn id="64" idx="1"/>
                <a:endCxn id="64" idx="3"/>
              </p:cNvCxnSpPr>
              <p:nvPr/>
            </p:nvCxnSpPr>
            <p:spPr>
              <a:xfrm>
                <a:off x="2523523" y="9872294"/>
                <a:ext cx="8752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DD02D92-3CD6-4539-9DD0-5BFC0536FDD6}"/>
                  </a:ext>
                </a:extLst>
              </p:cNvPr>
              <p:cNvSpPr txBox="1"/>
              <p:nvPr/>
            </p:nvSpPr>
            <p:spPr>
              <a:xfrm>
                <a:off x="2599311" y="9511613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632771-9F1C-4959-83DC-F4DE067C0EF0}"/>
                  </a:ext>
                </a:extLst>
              </p:cNvPr>
              <p:cNvSpPr txBox="1"/>
              <p:nvPr/>
            </p:nvSpPr>
            <p:spPr>
              <a:xfrm>
                <a:off x="3036961" y="9511613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13EB125-248B-4EF8-AD52-56F132B3303D}"/>
                  </a:ext>
                </a:extLst>
              </p:cNvPr>
              <p:cNvSpPr txBox="1"/>
              <p:nvPr/>
            </p:nvSpPr>
            <p:spPr>
              <a:xfrm>
                <a:off x="3036961" y="9925295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C62B45D-28B4-4F91-B9EF-A3AAE3BA406B}"/>
                  </a:ext>
                </a:extLst>
              </p:cNvPr>
              <p:cNvSpPr txBox="1"/>
              <p:nvPr/>
            </p:nvSpPr>
            <p:spPr>
              <a:xfrm>
                <a:off x="2599311" y="9925295"/>
                <a:ext cx="286072" cy="32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D1198490-1CED-4982-9827-95EC3C386B41}"/>
              </a:ext>
            </a:extLst>
          </p:cNvPr>
          <p:cNvGrpSpPr/>
          <p:nvPr/>
        </p:nvGrpSpPr>
        <p:grpSpPr>
          <a:xfrm>
            <a:off x="6945178" y="3377789"/>
            <a:ext cx="875299" cy="843203"/>
            <a:chOff x="6297575" y="7135698"/>
            <a:chExt cx="875299" cy="84320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094840-B4A1-4ECE-8A2F-E80AE9205C90}"/>
                </a:ext>
              </a:extLst>
            </p:cNvPr>
            <p:cNvSpPr/>
            <p:nvPr/>
          </p:nvSpPr>
          <p:spPr>
            <a:xfrm>
              <a:off x="6297575" y="7135698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A81C349-DE3A-4595-823C-C2BD7D9988E6}"/>
                </a:ext>
              </a:extLst>
            </p:cNvPr>
            <p:cNvCxnSpPr>
              <a:stCxn id="71" idx="1"/>
              <a:endCxn id="71" idx="3"/>
            </p:cNvCxnSpPr>
            <p:nvPr/>
          </p:nvCxnSpPr>
          <p:spPr>
            <a:xfrm>
              <a:off x="6297575" y="7557300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48455C4-676E-4D2B-897C-61E76707722C}"/>
                </a:ext>
              </a:extLst>
            </p:cNvPr>
            <p:cNvCxnSpPr>
              <a:cxnSpLocks/>
              <a:stCxn id="71" idx="0"/>
              <a:endCxn id="71" idx="2"/>
            </p:cNvCxnSpPr>
            <p:nvPr/>
          </p:nvCxnSpPr>
          <p:spPr>
            <a:xfrm>
              <a:off x="6735225" y="7135698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A47D7A3-42F8-40D5-A220-510C5266BB20}"/>
                </a:ext>
              </a:extLst>
            </p:cNvPr>
            <p:cNvSpPr txBox="1"/>
            <p:nvPr/>
          </p:nvSpPr>
          <p:spPr>
            <a:xfrm>
              <a:off x="6373364" y="7196620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89D4B34-399A-4B58-8F22-CFA96B857A2A}"/>
                </a:ext>
              </a:extLst>
            </p:cNvPr>
            <p:cNvSpPr txBox="1"/>
            <p:nvPr/>
          </p:nvSpPr>
          <p:spPr>
            <a:xfrm>
              <a:off x="6811013" y="7196620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196749-CF51-4CA6-9CDE-384A3CFEA34A}"/>
                </a:ext>
              </a:extLst>
            </p:cNvPr>
            <p:cNvSpPr txBox="1"/>
            <p:nvPr/>
          </p:nvSpPr>
          <p:spPr>
            <a:xfrm>
              <a:off x="6811013" y="761030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C213CFB-1419-4239-B794-17835002A1D7}"/>
                </a:ext>
              </a:extLst>
            </p:cNvPr>
            <p:cNvSpPr txBox="1"/>
            <p:nvPr/>
          </p:nvSpPr>
          <p:spPr>
            <a:xfrm>
              <a:off x="6373364" y="761030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AAC5D55-9F0D-480A-BA81-8CF4CB681DB0}"/>
              </a:ext>
            </a:extLst>
          </p:cNvPr>
          <p:cNvGrpSpPr/>
          <p:nvPr/>
        </p:nvGrpSpPr>
        <p:grpSpPr>
          <a:xfrm>
            <a:off x="6942043" y="2259720"/>
            <a:ext cx="875299" cy="843935"/>
            <a:chOff x="6942043" y="2259720"/>
            <a:chExt cx="875299" cy="8439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18F3638-35F2-43C2-AE8A-4E012B2A6F81}"/>
                </a:ext>
              </a:extLst>
            </p:cNvPr>
            <p:cNvSpPr/>
            <p:nvPr/>
          </p:nvSpPr>
          <p:spPr>
            <a:xfrm>
              <a:off x="6942043" y="2259720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1ED979E-EBFB-4AE0-B7EA-8B353BE3509D}"/>
                </a:ext>
              </a:extLst>
            </p:cNvPr>
            <p:cNvCxnSpPr>
              <a:stCxn id="78" idx="1"/>
              <a:endCxn id="78" idx="3"/>
            </p:cNvCxnSpPr>
            <p:nvPr/>
          </p:nvCxnSpPr>
          <p:spPr>
            <a:xfrm>
              <a:off x="6942043" y="2681321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FCC4A7A-6EB0-402D-A773-2A11D85AEB9E}"/>
                </a:ext>
              </a:extLst>
            </p:cNvPr>
            <p:cNvCxnSpPr>
              <a:cxnSpLocks/>
              <a:stCxn id="78" idx="0"/>
              <a:endCxn id="78" idx="2"/>
            </p:cNvCxnSpPr>
            <p:nvPr/>
          </p:nvCxnSpPr>
          <p:spPr>
            <a:xfrm>
              <a:off x="7379692" y="2259720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34C29BF-9E7D-4388-8CCA-6BD4861D37F4}"/>
                </a:ext>
              </a:extLst>
            </p:cNvPr>
            <p:cNvSpPr txBox="1"/>
            <p:nvPr/>
          </p:nvSpPr>
          <p:spPr>
            <a:xfrm>
              <a:off x="7017831" y="2320641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06A448C-3F6B-4D48-9887-80CFC00279E8}"/>
                </a:ext>
              </a:extLst>
            </p:cNvPr>
            <p:cNvSpPr txBox="1"/>
            <p:nvPr/>
          </p:nvSpPr>
          <p:spPr>
            <a:xfrm>
              <a:off x="7455480" y="2320641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19F067-6160-46FA-BC91-59217D27C32A}"/>
                </a:ext>
              </a:extLst>
            </p:cNvPr>
            <p:cNvSpPr txBox="1"/>
            <p:nvPr/>
          </p:nvSpPr>
          <p:spPr>
            <a:xfrm>
              <a:off x="7455480" y="2734323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E4D8F3-5F23-4145-B651-7A20B3874B82}"/>
                </a:ext>
              </a:extLst>
            </p:cNvPr>
            <p:cNvSpPr txBox="1"/>
            <p:nvPr/>
          </p:nvSpPr>
          <p:spPr>
            <a:xfrm>
              <a:off x="7017831" y="2734323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DC126A6-20D9-4D5B-861D-B96A5E8B5C75}"/>
              </a:ext>
            </a:extLst>
          </p:cNvPr>
          <p:cNvGrpSpPr/>
          <p:nvPr/>
        </p:nvGrpSpPr>
        <p:grpSpPr>
          <a:xfrm>
            <a:off x="6945178" y="4483362"/>
            <a:ext cx="4401100" cy="854967"/>
            <a:chOff x="6291479" y="8254795"/>
            <a:chExt cx="4401100" cy="85496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29F622F-BC76-458E-9A78-91A7AAE8F25C}"/>
                </a:ext>
              </a:extLst>
            </p:cNvPr>
            <p:cNvSpPr/>
            <p:nvPr/>
          </p:nvSpPr>
          <p:spPr>
            <a:xfrm>
              <a:off x="6291479" y="8266559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A37118B-1D42-47C1-9A62-1EE38F15E0E7}"/>
                </a:ext>
              </a:extLst>
            </p:cNvPr>
            <p:cNvCxnSpPr>
              <a:stCxn id="85" idx="1"/>
              <a:endCxn id="85" idx="3"/>
            </p:cNvCxnSpPr>
            <p:nvPr/>
          </p:nvCxnSpPr>
          <p:spPr>
            <a:xfrm>
              <a:off x="6291479" y="8688160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8ED7BF9-03FB-447A-BBAE-C4FF249469CD}"/>
                </a:ext>
              </a:extLst>
            </p:cNvPr>
            <p:cNvCxnSpPr>
              <a:cxnSpLocks/>
              <a:stCxn id="85" idx="0"/>
              <a:endCxn id="85" idx="2"/>
            </p:cNvCxnSpPr>
            <p:nvPr/>
          </p:nvCxnSpPr>
          <p:spPr>
            <a:xfrm>
              <a:off x="6729128" y="8266559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1D77FDD-B5F0-404E-8861-A980C752EF7C}"/>
                </a:ext>
              </a:extLst>
            </p:cNvPr>
            <p:cNvSpPr txBox="1"/>
            <p:nvPr/>
          </p:nvSpPr>
          <p:spPr>
            <a:xfrm>
              <a:off x="6367267" y="8327480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168740-54E2-46A4-BA89-A90ACA816398}"/>
                </a:ext>
              </a:extLst>
            </p:cNvPr>
            <p:cNvSpPr txBox="1"/>
            <p:nvPr/>
          </p:nvSpPr>
          <p:spPr>
            <a:xfrm>
              <a:off x="6804917" y="8327480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9AB030-84D3-42E0-8628-9AB04EB1DCA6}"/>
                </a:ext>
              </a:extLst>
            </p:cNvPr>
            <p:cNvSpPr txBox="1"/>
            <p:nvPr/>
          </p:nvSpPr>
          <p:spPr>
            <a:xfrm>
              <a:off x="6804917" y="874116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2FA7A3-A945-4043-B4DB-C3C9579619E9}"/>
                </a:ext>
              </a:extLst>
            </p:cNvPr>
            <p:cNvSpPr txBox="1"/>
            <p:nvPr/>
          </p:nvSpPr>
          <p:spPr>
            <a:xfrm>
              <a:off x="6367267" y="8741162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4AD6910-05A4-4261-B8D9-C43A64899AD7}"/>
                </a:ext>
              </a:extLst>
            </p:cNvPr>
            <p:cNvSpPr/>
            <p:nvPr/>
          </p:nvSpPr>
          <p:spPr>
            <a:xfrm>
              <a:off x="7466444" y="8254795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12B4145-9321-4E70-B5F5-4FB1CDEF8001}"/>
                </a:ext>
              </a:extLst>
            </p:cNvPr>
            <p:cNvCxnSpPr>
              <a:stCxn id="92" idx="1"/>
              <a:endCxn id="92" idx="3"/>
            </p:cNvCxnSpPr>
            <p:nvPr/>
          </p:nvCxnSpPr>
          <p:spPr>
            <a:xfrm>
              <a:off x="7466444" y="8676396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B1F618C-722A-4220-AACF-8A71032B103D}"/>
                </a:ext>
              </a:extLst>
            </p:cNvPr>
            <p:cNvCxnSpPr>
              <a:cxnSpLocks/>
              <a:stCxn id="92" idx="0"/>
              <a:endCxn id="92" idx="2"/>
            </p:cNvCxnSpPr>
            <p:nvPr/>
          </p:nvCxnSpPr>
          <p:spPr>
            <a:xfrm>
              <a:off x="7904093" y="8254795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E5B1A4-BC51-4B3C-B1F3-0AFF995BE87B}"/>
                </a:ext>
              </a:extLst>
            </p:cNvPr>
            <p:cNvSpPr txBox="1"/>
            <p:nvPr/>
          </p:nvSpPr>
          <p:spPr>
            <a:xfrm>
              <a:off x="7542232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4F481B0-6588-46CB-A70C-D8FFC6812D9E}"/>
                </a:ext>
              </a:extLst>
            </p:cNvPr>
            <p:cNvSpPr txBox="1"/>
            <p:nvPr/>
          </p:nvSpPr>
          <p:spPr>
            <a:xfrm>
              <a:off x="7979881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1BE0E22-187A-4919-AFED-5F1E183355C8}"/>
                </a:ext>
              </a:extLst>
            </p:cNvPr>
            <p:cNvSpPr txBox="1"/>
            <p:nvPr/>
          </p:nvSpPr>
          <p:spPr>
            <a:xfrm>
              <a:off x="7979881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364094-51B4-4E36-9008-842FB5E26AEF}"/>
                </a:ext>
              </a:extLst>
            </p:cNvPr>
            <p:cNvSpPr txBox="1"/>
            <p:nvPr/>
          </p:nvSpPr>
          <p:spPr>
            <a:xfrm>
              <a:off x="7542232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18E883D-ECB5-4380-84CD-C7D800E1BC8D}"/>
                </a:ext>
              </a:extLst>
            </p:cNvPr>
            <p:cNvSpPr/>
            <p:nvPr/>
          </p:nvSpPr>
          <p:spPr>
            <a:xfrm>
              <a:off x="8656226" y="8254795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08DE7CD-E205-44D9-8A13-92697104CF04}"/>
                </a:ext>
              </a:extLst>
            </p:cNvPr>
            <p:cNvCxnSpPr>
              <a:stCxn id="99" idx="1"/>
              <a:endCxn id="99" idx="3"/>
            </p:cNvCxnSpPr>
            <p:nvPr/>
          </p:nvCxnSpPr>
          <p:spPr>
            <a:xfrm>
              <a:off x="8656226" y="8676396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63219B2-58ED-4B1F-B4E4-2BB6EC5918EF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9093875" y="8254795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3A6368F-B8A5-4D94-B4B1-35E92A4BE86F}"/>
                </a:ext>
              </a:extLst>
            </p:cNvPr>
            <p:cNvSpPr txBox="1"/>
            <p:nvPr/>
          </p:nvSpPr>
          <p:spPr>
            <a:xfrm>
              <a:off x="8732014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084449E-58C3-4EA0-B38E-ADE138181851}"/>
                </a:ext>
              </a:extLst>
            </p:cNvPr>
            <p:cNvSpPr txBox="1"/>
            <p:nvPr/>
          </p:nvSpPr>
          <p:spPr>
            <a:xfrm>
              <a:off x="9169663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6861F8-A00E-4FAA-AF0F-0C95BCFE5BD9}"/>
                </a:ext>
              </a:extLst>
            </p:cNvPr>
            <p:cNvSpPr txBox="1"/>
            <p:nvPr/>
          </p:nvSpPr>
          <p:spPr>
            <a:xfrm>
              <a:off x="9169663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A9C3EA-4B52-44B6-A5D0-029F36230876}"/>
                </a:ext>
              </a:extLst>
            </p:cNvPr>
            <p:cNvSpPr txBox="1"/>
            <p:nvPr/>
          </p:nvSpPr>
          <p:spPr>
            <a:xfrm>
              <a:off x="8732014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FA929B2-7356-409A-9710-4D2E98CBE9B3}"/>
                </a:ext>
              </a:extLst>
            </p:cNvPr>
            <p:cNvSpPr/>
            <p:nvPr/>
          </p:nvSpPr>
          <p:spPr>
            <a:xfrm>
              <a:off x="9817280" y="8254795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0AEEF08-9F4E-492D-A06A-9341CF689C12}"/>
                </a:ext>
              </a:extLst>
            </p:cNvPr>
            <p:cNvCxnSpPr>
              <a:stCxn id="106" idx="1"/>
              <a:endCxn id="106" idx="3"/>
            </p:cNvCxnSpPr>
            <p:nvPr/>
          </p:nvCxnSpPr>
          <p:spPr>
            <a:xfrm>
              <a:off x="9817280" y="8676396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89F9D1D-9A1A-4E54-993E-541D2CED9E61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10254930" y="8254795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63D341-BE81-4063-B32F-730C4EB1BD33}"/>
                </a:ext>
              </a:extLst>
            </p:cNvPr>
            <p:cNvSpPr txBox="1"/>
            <p:nvPr/>
          </p:nvSpPr>
          <p:spPr>
            <a:xfrm>
              <a:off x="9893069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53A9C2-78E9-4775-AE79-86084DF74F7D}"/>
                </a:ext>
              </a:extLst>
            </p:cNvPr>
            <p:cNvSpPr txBox="1"/>
            <p:nvPr/>
          </p:nvSpPr>
          <p:spPr>
            <a:xfrm>
              <a:off x="10330718" y="8315716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0224731-6129-4F3E-897B-80014690D8DE}"/>
                </a:ext>
              </a:extLst>
            </p:cNvPr>
            <p:cNvSpPr txBox="1"/>
            <p:nvPr/>
          </p:nvSpPr>
          <p:spPr>
            <a:xfrm>
              <a:off x="10330718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4D36C3-C499-47FB-94A2-A8CB8806D8D5}"/>
                </a:ext>
              </a:extLst>
            </p:cNvPr>
            <p:cNvSpPr txBox="1"/>
            <p:nvPr/>
          </p:nvSpPr>
          <p:spPr>
            <a:xfrm>
              <a:off x="9893069" y="8729398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781DF5B2-B58D-4D4A-BB9E-649A282CD7CF}"/>
              </a:ext>
            </a:extLst>
          </p:cNvPr>
          <p:cNvGrpSpPr/>
          <p:nvPr/>
        </p:nvGrpSpPr>
        <p:grpSpPr>
          <a:xfrm>
            <a:off x="6945178" y="5596383"/>
            <a:ext cx="875299" cy="843203"/>
            <a:chOff x="6297575" y="9450692"/>
            <a:chExt cx="875299" cy="84320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330AF3-D745-4E33-B206-CC46F5B90801}"/>
                </a:ext>
              </a:extLst>
            </p:cNvPr>
            <p:cNvSpPr/>
            <p:nvPr/>
          </p:nvSpPr>
          <p:spPr>
            <a:xfrm>
              <a:off x="6297575" y="9450692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4A4B56C6-CF17-400F-BF5D-143F5D99FC90}"/>
                </a:ext>
              </a:extLst>
            </p:cNvPr>
            <p:cNvCxnSpPr>
              <a:stCxn id="113" idx="1"/>
              <a:endCxn id="113" idx="3"/>
            </p:cNvCxnSpPr>
            <p:nvPr/>
          </p:nvCxnSpPr>
          <p:spPr>
            <a:xfrm>
              <a:off x="6297575" y="9872294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4A30DB4-4D84-4D94-98F8-E34B5F3CDC07}"/>
                </a:ext>
              </a:extLst>
            </p:cNvPr>
            <p:cNvCxnSpPr>
              <a:cxnSpLocks/>
              <a:stCxn id="113" idx="0"/>
              <a:endCxn id="113" idx="2"/>
            </p:cNvCxnSpPr>
            <p:nvPr/>
          </p:nvCxnSpPr>
          <p:spPr>
            <a:xfrm>
              <a:off x="6735225" y="9450692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C58335-A930-4C13-80A3-64F32DA0DAF3}"/>
                </a:ext>
              </a:extLst>
            </p:cNvPr>
            <p:cNvSpPr txBox="1"/>
            <p:nvPr/>
          </p:nvSpPr>
          <p:spPr>
            <a:xfrm>
              <a:off x="6373364" y="951161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BC8211-1A77-4035-A919-7FE5FD3EBFE2}"/>
                </a:ext>
              </a:extLst>
            </p:cNvPr>
            <p:cNvSpPr txBox="1"/>
            <p:nvPr/>
          </p:nvSpPr>
          <p:spPr>
            <a:xfrm>
              <a:off x="6811013" y="9511613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9F8CA85-7B41-454B-B25B-24045C4333BA}"/>
                </a:ext>
              </a:extLst>
            </p:cNvPr>
            <p:cNvSpPr txBox="1"/>
            <p:nvPr/>
          </p:nvSpPr>
          <p:spPr>
            <a:xfrm>
              <a:off x="6811013" y="99252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92022BF-C249-4DAB-8F9D-3A694055F1D6}"/>
                </a:ext>
              </a:extLst>
            </p:cNvPr>
            <p:cNvSpPr txBox="1"/>
            <p:nvPr/>
          </p:nvSpPr>
          <p:spPr>
            <a:xfrm>
              <a:off x="6373364" y="9925295"/>
              <a:ext cx="286072" cy="326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6C556C9D-8A18-4492-B021-D7EEFA238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32442"/>
              </p:ext>
            </p:extLst>
          </p:nvPr>
        </p:nvGraphicFramePr>
        <p:xfrm>
          <a:off x="501160" y="1701800"/>
          <a:ext cx="11113892" cy="4864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040">
                  <a:extLst>
                    <a:ext uri="{9D8B030D-6E8A-4147-A177-3AD203B41FA5}">
                      <a16:colId xmlns:a16="http://schemas.microsoft.com/office/drawing/2014/main" val="778252089"/>
                    </a:ext>
                  </a:extLst>
                </a:gridCol>
                <a:gridCol w="4838906">
                  <a:extLst>
                    <a:ext uri="{9D8B030D-6E8A-4147-A177-3AD203B41FA5}">
                      <a16:colId xmlns:a16="http://schemas.microsoft.com/office/drawing/2014/main" val="940682333"/>
                    </a:ext>
                  </a:extLst>
                </a:gridCol>
                <a:gridCol w="710994">
                  <a:extLst>
                    <a:ext uri="{9D8B030D-6E8A-4147-A177-3AD203B41FA5}">
                      <a16:colId xmlns:a16="http://schemas.microsoft.com/office/drawing/2014/main" val="2801019811"/>
                    </a:ext>
                  </a:extLst>
                </a:gridCol>
                <a:gridCol w="4845952">
                  <a:extLst>
                    <a:ext uri="{9D8B030D-6E8A-4147-A177-3AD203B41FA5}">
                      <a16:colId xmlns:a16="http://schemas.microsoft.com/office/drawing/2014/main" val="3043800719"/>
                    </a:ext>
                  </a:extLst>
                </a:gridCol>
              </a:tblGrid>
              <a:tr h="431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Label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72277"/>
                  </a:ext>
                </a:extLst>
              </a:tr>
              <a:tr h="110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41668"/>
                  </a:ext>
                </a:extLst>
              </a:tr>
              <a:tr h="110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25452"/>
                  </a:ext>
                </a:extLst>
              </a:tr>
              <a:tr h="110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22860"/>
                  </a:ext>
                </a:extLst>
              </a:tr>
              <a:tr h="110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82982"/>
                  </a:ext>
                </a:extLst>
              </a:tr>
            </a:tbl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6BF16AB-72E5-40C7-8875-4510FDA72ADE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0A7E6EE-3EDF-4DBD-AE71-A1502F1DBB58}"/>
              </a:ext>
            </a:extLst>
          </p:cNvPr>
          <p:cNvSpPr txBox="1"/>
          <p:nvPr/>
        </p:nvSpPr>
        <p:spPr>
          <a:xfrm>
            <a:off x="29654" y="92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5B2D0E-D349-4F7B-8E22-1D423C66B168}"/>
              </a:ext>
            </a:extLst>
          </p:cNvPr>
          <p:cNvSpPr txBox="1"/>
          <p:nvPr/>
        </p:nvSpPr>
        <p:spPr>
          <a:xfrm>
            <a:off x="361265" y="811521"/>
            <a:ext cx="22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“Direction detector”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01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64DB570-7F61-4A9A-BDD8-5646F2811387}"/>
              </a:ext>
            </a:extLst>
          </p:cNvPr>
          <p:cNvSpPr txBox="1"/>
          <p:nvPr/>
        </p:nvSpPr>
        <p:spPr>
          <a:xfrm>
            <a:off x="29654" y="92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14928AE-7CEB-40FF-A146-998AA18DDA67}"/>
              </a:ext>
            </a:extLst>
          </p:cNvPr>
          <p:cNvGrpSpPr/>
          <p:nvPr/>
        </p:nvGrpSpPr>
        <p:grpSpPr>
          <a:xfrm>
            <a:off x="1131412" y="3131482"/>
            <a:ext cx="875299" cy="843935"/>
            <a:chOff x="688648" y="1970114"/>
            <a:chExt cx="875299" cy="843935"/>
          </a:xfrm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940AC80A-313F-4715-9663-63315B671488}"/>
                </a:ext>
              </a:extLst>
            </p:cNvPr>
            <p:cNvSpPr/>
            <p:nvPr/>
          </p:nvSpPr>
          <p:spPr>
            <a:xfrm>
              <a:off x="688648" y="1970114"/>
              <a:ext cx="875299" cy="8432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DBF11082-51D8-4BD0-B290-9089C1E281DD}"/>
                </a:ext>
              </a:extLst>
            </p:cNvPr>
            <p:cNvCxnSpPr>
              <a:stCxn id="317" idx="1"/>
              <a:endCxn id="317" idx="3"/>
            </p:cNvCxnSpPr>
            <p:nvPr/>
          </p:nvCxnSpPr>
          <p:spPr>
            <a:xfrm>
              <a:off x="688648" y="2391715"/>
              <a:ext cx="8752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EC7ED3C5-BDBF-4286-B2EE-BCEBF62023C5}"/>
                </a:ext>
              </a:extLst>
            </p:cNvPr>
            <p:cNvCxnSpPr>
              <a:cxnSpLocks/>
              <a:stCxn id="317" idx="0"/>
              <a:endCxn id="317" idx="2"/>
            </p:cNvCxnSpPr>
            <p:nvPr/>
          </p:nvCxnSpPr>
          <p:spPr>
            <a:xfrm>
              <a:off x="1126297" y="1970114"/>
              <a:ext cx="0" cy="843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3363C76-DB0E-4196-98CE-89CBBA7C2CE7}"/>
                </a:ext>
              </a:extLst>
            </p:cNvPr>
            <p:cNvSpPr txBox="1"/>
            <p:nvPr/>
          </p:nvSpPr>
          <p:spPr>
            <a:xfrm>
              <a:off x="764436" y="2031035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5727378-82B6-408C-A25C-B285AEDB1B33}"/>
                </a:ext>
              </a:extLst>
            </p:cNvPr>
            <p:cNvSpPr txBox="1"/>
            <p:nvPr/>
          </p:nvSpPr>
          <p:spPr>
            <a:xfrm>
              <a:off x="1202085" y="2031035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88121FA7-506A-46C9-A732-124C8D64EB58}"/>
                </a:ext>
              </a:extLst>
            </p:cNvPr>
            <p:cNvSpPr txBox="1"/>
            <p:nvPr/>
          </p:nvSpPr>
          <p:spPr>
            <a:xfrm>
              <a:off x="1202085" y="2444717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237CD8A4-69BA-4239-A8F3-95CD34360800}"/>
                </a:ext>
              </a:extLst>
            </p:cNvPr>
            <p:cNvSpPr txBox="1"/>
            <p:nvPr/>
          </p:nvSpPr>
          <p:spPr>
            <a:xfrm>
              <a:off x="764436" y="2444717"/>
              <a:ext cx="28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D862FAD5-CEAB-4BFA-8408-8641E9201186}"/>
              </a:ext>
            </a:extLst>
          </p:cNvPr>
          <p:cNvGrpSpPr/>
          <p:nvPr/>
        </p:nvGrpSpPr>
        <p:grpSpPr>
          <a:xfrm>
            <a:off x="2825345" y="1951248"/>
            <a:ext cx="7100110" cy="3064512"/>
            <a:chOff x="2545945" y="833648"/>
            <a:chExt cx="7100110" cy="3064512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9F46BC21-BE7F-42E9-9EA2-DF5A27F4731B}"/>
                </a:ext>
              </a:extLst>
            </p:cNvPr>
            <p:cNvSpPr/>
            <p:nvPr/>
          </p:nvSpPr>
          <p:spPr>
            <a:xfrm>
              <a:off x="2545945" y="833648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856442A-9ADB-438B-9EE5-369A888BFA03}"/>
                </a:ext>
              </a:extLst>
            </p:cNvPr>
            <p:cNvSpPr/>
            <p:nvPr/>
          </p:nvSpPr>
          <p:spPr>
            <a:xfrm>
              <a:off x="2545945" y="1660149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171A7283-90B7-48B9-9D9B-3E4185A66320}"/>
                </a:ext>
              </a:extLst>
            </p:cNvPr>
            <p:cNvSpPr/>
            <p:nvPr/>
          </p:nvSpPr>
          <p:spPr>
            <a:xfrm>
              <a:off x="2545945" y="2486650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0E989C1-DB46-4402-A5E6-6E7EC7622235}"/>
                </a:ext>
              </a:extLst>
            </p:cNvPr>
            <p:cNvSpPr/>
            <p:nvPr/>
          </p:nvSpPr>
          <p:spPr>
            <a:xfrm>
              <a:off x="2545945" y="3313151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56CF96EA-4172-44F9-8F3A-92370FA17024}"/>
                </a:ext>
              </a:extLst>
            </p:cNvPr>
            <p:cNvSpPr/>
            <p:nvPr/>
          </p:nvSpPr>
          <p:spPr>
            <a:xfrm>
              <a:off x="4666845" y="833648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5B79357B-401E-4611-8534-8BD6D69B55E2}"/>
                </a:ext>
              </a:extLst>
            </p:cNvPr>
            <p:cNvSpPr/>
            <p:nvPr/>
          </p:nvSpPr>
          <p:spPr>
            <a:xfrm>
              <a:off x="4666845" y="1660149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521F731-C41D-4468-9F7D-3FDA07463FBE}"/>
                </a:ext>
              </a:extLst>
            </p:cNvPr>
            <p:cNvSpPr/>
            <p:nvPr/>
          </p:nvSpPr>
          <p:spPr>
            <a:xfrm>
              <a:off x="4666845" y="2486650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9C95D98D-5FE4-485A-95D2-E60C528B31C9}"/>
                </a:ext>
              </a:extLst>
            </p:cNvPr>
            <p:cNvSpPr/>
            <p:nvPr/>
          </p:nvSpPr>
          <p:spPr>
            <a:xfrm>
              <a:off x="4666845" y="3313151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5A710CF2-F088-4C86-85CB-1C6F82BE2E05}"/>
                </a:ext>
              </a:extLst>
            </p:cNvPr>
            <p:cNvSpPr/>
            <p:nvPr/>
          </p:nvSpPr>
          <p:spPr>
            <a:xfrm>
              <a:off x="6787745" y="833648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41B886C-B6BB-41F6-916D-DBCDB926A689}"/>
                </a:ext>
              </a:extLst>
            </p:cNvPr>
            <p:cNvSpPr/>
            <p:nvPr/>
          </p:nvSpPr>
          <p:spPr>
            <a:xfrm>
              <a:off x="6787745" y="1660149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8B91EB8-D375-4260-BAE0-4C4C8687F422}"/>
                </a:ext>
              </a:extLst>
            </p:cNvPr>
            <p:cNvSpPr/>
            <p:nvPr/>
          </p:nvSpPr>
          <p:spPr>
            <a:xfrm>
              <a:off x="6787745" y="2486650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C1CAD873-5E9E-4C3D-9872-0AB87DC3D7F4}"/>
                </a:ext>
              </a:extLst>
            </p:cNvPr>
            <p:cNvSpPr/>
            <p:nvPr/>
          </p:nvSpPr>
          <p:spPr>
            <a:xfrm>
              <a:off x="6787745" y="3313151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E84CE2F8-8738-4DF7-8A9B-054743791C9E}"/>
                </a:ext>
              </a:extLst>
            </p:cNvPr>
            <p:cNvSpPr/>
            <p:nvPr/>
          </p:nvSpPr>
          <p:spPr>
            <a:xfrm>
              <a:off x="9061046" y="1161373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6E465F83-1E05-4300-8453-F12C47D685D6}"/>
                </a:ext>
              </a:extLst>
            </p:cNvPr>
            <p:cNvCxnSpPr>
              <a:cxnSpLocks/>
              <a:stCxn id="184" idx="6"/>
              <a:endCxn id="220" idx="2"/>
            </p:cNvCxnSpPr>
            <p:nvPr/>
          </p:nvCxnSpPr>
          <p:spPr>
            <a:xfrm>
              <a:off x="3130954" y="1126153"/>
              <a:ext cx="1535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6C4409E5-2CC8-4151-9552-EB0D27A6530C}"/>
                </a:ext>
              </a:extLst>
            </p:cNvPr>
            <p:cNvCxnSpPr>
              <a:cxnSpLocks/>
              <a:stCxn id="184" idx="6"/>
              <a:endCxn id="221" idx="2"/>
            </p:cNvCxnSpPr>
            <p:nvPr/>
          </p:nvCxnSpPr>
          <p:spPr>
            <a:xfrm>
              <a:off x="3130954" y="1126153"/>
              <a:ext cx="1535891" cy="826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E94F89DB-5C8A-44CB-B334-6E691332F4FE}"/>
                </a:ext>
              </a:extLst>
            </p:cNvPr>
            <p:cNvCxnSpPr>
              <a:cxnSpLocks/>
              <a:stCxn id="184" idx="6"/>
              <a:endCxn id="222" idx="2"/>
            </p:cNvCxnSpPr>
            <p:nvPr/>
          </p:nvCxnSpPr>
          <p:spPr>
            <a:xfrm>
              <a:off x="3130954" y="1126153"/>
              <a:ext cx="1535891" cy="1653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95487FAC-F34C-46CF-A876-B467B22DFA35}"/>
                </a:ext>
              </a:extLst>
            </p:cNvPr>
            <p:cNvCxnSpPr>
              <a:cxnSpLocks/>
              <a:stCxn id="184" idx="6"/>
              <a:endCxn id="223" idx="2"/>
            </p:cNvCxnSpPr>
            <p:nvPr/>
          </p:nvCxnSpPr>
          <p:spPr>
            <a:xfrm>
              <a:off x="3130954" y="1126153"/>
              <a:ext cx="1535891" cy="247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C4D0B6B4-31BE-4392-AF9D-F9322FB67B3E}"/>
                </a:ext>
              </a:extLst>
            </p:cNvPr>
            <p:cNvCxnSpPr>
              <a:cxnSpLocks/>
              <a:stCxn id="238" idx="6"/>
              <a:endCxn id="220" idx="2"/>
            </p:cNvCxnSpPr>
            <p:nvPr/>
          </p:nvCxnSpPr>
          <p:spPr>
            <a:xfrm flipV="1">
              <a:off x="3130954" y="1126153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FDBD953F-CC0C-4AFD-A191-BCE2100683A9}"/>
                </a:ext>
              </a:extLst>
            </p:cNvPr>
            <p:cNvCxnSpPr>
              <a:cxnSpLocks/>
              <a:stCxn id="238" idx="6"/>
              <a:endCxn id="221" idx="2"/>
            </p:cNvCxnSpPr>
            <p:nvPr/>
          </p:nvCxnSpPr>
          <p:spPr>
            <a:xfrm>
              <a:off x="3130954" y="1952654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4E01AAA3-27F1-48B3-9FF6-F40C81BDB436}"/>
                </a:ext>
              </a:extLst>
            </p:cNvPr>
            <p:cNvCxnSpPr>
              <a:cxnSpLocks/>
              <a:stCxn id="238" idx="6"/>
              <a:endCxn id="222" idx="2"/>
            </p:cNvCxnSpPr>
            <p:nvPr/>
          </p:nvCxnSpPr>
          <p:spPr>
            <a:xfrm>
              <a:off x="3130954" y="1952654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4525B985-7AD3-42DA-8F0B-6F9D70E00237}"/>
                </a:ext>
              </a:extLst>
            </p:cNvPr>
            <p:cNvCxnSpPr>
              <a:cxnSpLocks/>
              <a:stCxn id="238" idx="6"/>
              <a:endCxn id="223" idx="2"/>
            </p:cNvCxnSpPr>
            <p:nvPr/>
          </p:nvCxnSpPr>
          <p:spPr>
            <a:xfrm>
              <a:off x="3130954" y="1952654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화살표 연결선 285">
              <a:extLst>
                <a:ext uri="{FF2B5EF4-FFF2-40B4-BE49-F238E27FC236}">
                  <a16:creationId xmlns:a16="http://schemas.microsoft.com/office/drawing/2014/main" id="{DBB9D522-2CEB-4C7A-9EC1-0D43E870C775}"/>
                </a:ext>
              </a:extLst>
            </p:cNvPr>
            <p:cNvCxnSpPr>
              <a:cxnSpLocks/>
              <a:stCxn id="218" idx="6"/>
              <a:endCxn id="220" idx="2"/>
            </p:cNvCxnSpPr>
            <p:nvPr/>
          </p:nvCxnSpPr>
          <p:spPr>
            <a:xfrm flipV="1">
              <a:off x="3130954" y="1126153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80F03A6-28FF-47D6-85FC-3B2C49FE9890}"/>
                </a:ext>
              </a:extLst>
            </p:cNvPr>
            <p:cNvCxnSpPr>
              <a:cxnSpLocks/>
              <a:stCxn id="218" idx="6"/>
              <a:endCxn id="221" idx="2"/>
            </p:cNvCxnSpPr>
            <p:nvPr/>
          </p:nvCxnSpPr>
          <p:spPr>
            <a:xfrm flipV="1">
              <a:off x="3130954" y="1952654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C6500D2F-4DF9-46DF-B410-DE75E45E11DA}"/>
                </a:ext>
              </a:extLst>
            </p:cNvPr>
            <p:cNvCxnSpPr>
              <a:cxnSpLocks/>
              <a:stCxn id="218" idx="6"/>
              <a:endCxn id="222" idx="2"/>
            </p:cNvCxnSpPr>
            <p:nvPr/>
          </p:nvCxnSpPr>
          <p:spPr>
            <a:xfrm>
              <a:off x="3130954" y="2779155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BFA02F0A-7270-4889-92FC-15753E931AA3}"/>
                </a:ext>
              </a:extLst>
            </p:cNvPr>
            <p:cNvCxnSpPr>
              <a:cxnSpLocks/>
              <a:stCxn id="218" idx="6"/>
              <a:endCxn id="223" idx="2"/>
            </p:cNvCxnSpPr>
            <p:nvPr/>
          </p:nvCxnSpPr>
          <p:spPr>
            <a:xfrm>
              <a:off x="3130954" y="2779155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6E223CA0-527C-4EC2-87CB-97B259E13253}"/>
                </a:ext>
              </a:extLst>
            </p:cNvPr>
            <p:cNvCxnSpPr>
              <a:cxnSpLocks/>
              <a:stCxn id="219" idx="6"/>
              <a:endCxn id="220" idx="2"/>
            </p:cNvCxnSpPr>
            <p:nvPr/>
          </p:nvCxnSpPr>
          <p:spPr>
            <a:xfrm flipV="1">
              <a:off x="3130954" y="1126153"/>
              <a:ext cx="1535891" cy="2479503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6B38B374-F04D-4A59-8567-EACD45A42C72}"/>
                </a:ext>
              </a:extLst>
            </p:cNvPr>
            <p:cNvCxnSpPr>
              <a:cxnSpLocks/>
              <a:stCxn id="219" idx="6"/>
              <a:endCxn id="221" idx="2"/>
            </p:cNvCxnSpPr>
            <p:nvPr/>
          </p:nvCxnSpPr>
          <p:spPr>
            <a:xfrm flipV="1">
              <a:off x="3130954" y="1952654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6352F3D7-A872-42FE-995C-0C9222CCB7BC}"/>
                </a:ext>
              </a:extLst>
            </p:cNvPr>
            <p:cNvCxnSpPr>
              <a:cxnSpLocks/>
              <a:stCxn id="219" idx="6"/>
              <a:endCxn id="222" idx="2"/>
            </p:cNvCxnSpPr>
            <p:nvPr/>
          </p:nvCxnSpPr>
          <p:spPr>
            <a:xfrm flipV="1">
              <a:off x="3130954" y="2779155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E47D6D08-3983-4833-8963-5010E4469A6F}"/>
                </a:ext>
              </a:extLst>
            </p:cNvPr>
            <p:cNvCxnSpPr>
              <a:cxnSpLocks/>
              <a:stCxn id="219" idx="6"/>
              <a:endCxn id="223" idx="2"/>
            </p:cNvCxnSpPr>
            <p:nvPr/>
          </p:nvCxnSpPr>
          <p:spPr>
            <a:xfrm>
              <a:off x="3130954" y="3605656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화살표 연결선 294">
              <a:extLst>
                <a:ext uri="{FF2B5EF4-FFF2-40B4-BE49-F238E27FC236}">
                  <a16:creationId xmlns:a16="http://schemas.microsoft.com/office/drawing/2014/main" id="{B48FF12D-85F9-48D5-9BDA-9C9BFEDEFF0B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126153"/>
              <a:ext cx="15358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화살표 연결선 295">
              <a:extLst>
                <a:ext uri="{FF2B5EF4-FFF2-40B4-BE49-F238E27FC236}">
                  <a16:creationId xmlns:a16="http://schemas.microsoft.com/office/drawing/2014/main" id="{84DCBA0D-E0E3-4869-9648-4BF725DB423E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126153"/>
              <a:ext cx="1535891" cy="826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4A1ABF85-445E-49C2-BF85-452D4D252F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126153"/>
              <a:ext cx="1535891" cy="1653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>
              <a:extLst>
                <a:ext uri="{FF2B5EF4-FFF2-40B4-BE49-F238E27FC236}">
                  <a16:creationId xmlns:a16="http://schemas.microsoft.com/office/drawing/2014/main" id="{83737267-979E-4E92-827A-5EEEFC5147A4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126153"/>
              <a:ext cx="1535891" cy="247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>
              <a:extLst>
                <a:ext uri="{FF2B5EF4-FFF2-40B4-BE49-F238E27FC236}">
                  <a16:creationId xmlns:a16="http://schemas.microsoft.com/office/drawing/2014/main" id="{D818D31F-B239-4306-BF1A-8648A7D27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126153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E67A7D90-F8AA-4B6F-B3A7-7DAEB77E857A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952654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FB18DF3A-A95B-4AF2-8C3E-F424C18814DD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952654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>
              <a:extLst>
                <a:ext uri="{FF2B5EF4-FFF2-40B4-BE49-F238E27FC236}">
                  <a16:creationId xmlns:a16="http://schemas.microsoft.com/office/drawing/2014/main" id="{55F0DDF8-8647-4CE4-865A-4DCAA76D69B5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1952654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3B90499C-96C8-4B9E-AB89-5A7D87598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126153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F041ABAA-3DA1-4A4C-8A93-709AAC753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952654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860B0B81-558E-4EA8-8C88-28AB06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2779155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A6B50DE9-152E-4DFB-A67D-AD2BF5C2C7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2779155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7661886D-F866-4B1B-A0AA-3C8395C46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126153"/>
              <a:ext cx="1535891" cy="2479503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22D44693-C9BE-4132-A271-F4D089EF5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1952654"/>
              <a:ext cx="1535891" cy="1653002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F758E8A7-E5DF-461A-A1A6-270CD89D7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854" y="2779155"/>
              <a:ext cx="1535891" cy="826501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49C5DCE5-355A-4742-87CE-142903A46B5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854" y="3605656"/>
              <a:ext cx="1535891" cy="0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CBCC84E-9B6A-41AD-8650-A3300272CCFD}"/>
                </a:ext>
              </a:extLst>
            </p:cNvPr>
            <p:cNvSpPr txBox="1"/>
            <p:nvPr/>
          </p:nvSpPr>
          <p:spPr>
            <a:xfrm>
              <a:off x="2682798" y="9545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ED0D97A-850B-4D52-BCC5-C119564967E7}"/>
                </a:ext>
              </a:extLst>
            </p:cNvPr>
            <p:cNvSpPr txBox="1"/>
            <p:nvPr/>
          </p:nvSpPr>
          <p:spPr>
            <a:xfrm>
              <a:off x="2682798" y="17679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1935527-0ED2-423F-95F6-72447B277DAB}"/>
                </a:ext>
              </a:extLst>
            </p:cNvPr>
            <p:cNvSpPr txBox="1"/>
            <p:nvPr/>
          </p:nvSpPr>
          <p:spPr>
            <a:xfrm>
              <a:off x="2682798" y="26033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95DF7DF-49EA-4990-9D72-2B31ADBE09DF}"/>
                </a:ext>
              </a:extLst>
            </p:cNvPr>
            <p:cNvSpPr txBox="1"/>
            <p:nvPr/>
          </p:nvSpPr>
          <p:spPr>
            <a:xfrm>
              <a:off x="2682798" y="34318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375EFCA2-350A-40DB-BD86-B93DAC9747B4}"/>
                </a:ext>
              </a:extLst>
            </p:cNvPr>
            <p:cNvSpPr/>
            <p:nvPr/>
          </p:nvSpPr>
          <p:spPr>
            <a:xfrm>
              <a:off x="9061046" y="2099577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4A1BDCA4-0BF8-4DD0-9457-F93ABDEB979D}"/>
                </a:ext>
              </a:extLst>
            </p:cNvPr>
            <p:cNvSpPr/>
            <p:nvPr/>
          </p:nvSpPr>
          <p:spPr>
            <a:xfrm>
              <a:off x="9061046" y="3031492"/>
              <a:ext cx="585009" cy="5850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7BD94A9C-9996-46C1-A0EE-4E7D57E4D672}"/>
                </a:ext>
              </a:extLst>
            </p:cNvPr>
            <p:cNvCxnSpPr>
              <a:cxnSpLocks/>
              <a:stCxn id="224" idx="6"/>
              <a:endCxn id="228" idx="2"/>
            </p:cNvCxnSpPr>
            <p:nvPr/>
          </p:nvCxnSpPr>
          <p:spPr>
            <a:xfrm>
              <a:off x="7372754" y="1126153"/>
              <a:ext cx="1688292" cy="327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화살표 연결선 331">
              <a:extLst>
                <a:ext uri="{FF2B5EF4-FFF2-40B4-BE49-F238E27FC236}">
                  <a16:creationId xmlns:a16="http://schemas.microsoft.com/office/drawing/2014/main" id="{0637ACCC-2E02-48F3-A3C0-07F8B3954F73}"/>
                </a:ext>
              </a:extLst>
            </p:cNvPr>
            <p:cNvCxnSpPr>
              <a:cxnSpLocks/>
              <a:stCxn id="224" idx="6"/>
              <a:endCxn id="327" idx="2"/>
            </p:cNvCxnSpPr>
            <p:nvPr/>
          </p:nvCxnSpPr>
          <p:spPr>
            <a:xfrm>
              <a:off x="7372754" y="1126153"/>
              <a:ext cx="1688292" cy="1265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80EC34FF-1A12-4511-883A-51BF25BBDBCF}"/>
                </a:ext>
              </a:extLst>
            </p:cNvPr>
            <p:cNvCxnSpPr>
              <a:cxnSpLocks/>
              <a:stCxn id="224" idx="6"/>
              <a:endCxn id="328" idx="2"/>
            </p:cNvCxnSpPr>
            <p:nvPr/>
          </p:nvCxnSpPr>
          <p:spPr>
            <a:xfrm>
              <a:off x="7372754" y="1126153"/>
              <a:ext cx="1688292" cy="2197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91A68D1A-81DA-4379-88D4-F76AEC25BA1A}"/>
                </a:ext>
              </a:extLst>
            </p:cNvPr>
            <p:cNvCxnSpPr>
              <a:cxnSpLocks/>
              <a:stCxn id="225" idx="6"/>
              <a:endCxn id="228" idx="2"/>
            </p:cNvCxnSpPr>
            <p:nvPr/>
          </p:nvCxnSpPr>
          <p:spPr>
            <a:xfrm flipV="1">
              <a:off x="7372754" y="1453878"/>
              <a:ext cx="1688292" cy="4987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A45F26C5-160A-4BF8-A66F-98F88FAADF4E}"/>
                </a:ext>
              </a:extLst>
            </p:cNvPr>
            <p:cNvCxnSpPr>
              <a:cxnSpLocks/>
              <a:stCxn id="225" idx="6"/>
              <a:endCxn id="327" idx="2"/>
            </p:cNvCxnSpPr>
            <p:nvPr/>
          </p:nvCxnSpPr>
          <p:spPr>
            <a:xfrm>
              <a:off x="7372754" y="1952654"/>
              <a:ext cx="1688292" cy="43942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D66C4B51-A86D-4922-BF17-239B81BB358C}"/>
                </a:ext>
              </a:extLst>
            </p:cNvPr>
            <p:cNvCxnSpPr>
              <a:cxnSpLocks/>
              <a:stCxn id="225" idx="6"/>
              <a:endCxn id="328" idx="2"/>
            </p:cNvCxnSpPr>
            <p:nvPr/>
          </p:nvCxnSpPr>
          <p:spPr>
            <a:xfrm>
              <a:off x="7372754" y="1952654"/>
              <a:ext cx="1688292" cy="1371343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화살표 연결선 346">
              <a:extLst>
                <a:ext uri="{FF2B5EF4-FFF2-40B4-BE49-F238E27FC236}">
                  <a16:creationId xmlns:a16="http://schemas.microsoft.com/office/drawing/2014/main" id="{AB6192F5-414A-4178-8276-EA941D0F6714}"/>
                </a:ext>
              </a:extLst>
            </p:cNvPr>
            <p:cNvCxnSpPr>
              <a:cxnSpLocks/>
              <a:stCxn id="226" idx="6"/>
              <a:endCxn id="228" idx="2"/>
            </p:cNvCxnSpPr>
            <p:nvPr/>
          </p:nvCxnSpPr>
          <p:spPr>
            <a:xfrm flipV="1">
              <a:off x="7372754" y="1453878"/>
              <a:ext cx="1688292" cy="1325277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AD0AB536-FAEB-4FCE-8450-CFF814A8BDC2}"/>
                </a:ext>
              </a:extLst>
            </p:cNvPr>
            <p:cNvCxnSpPr>
              <a:cxnSpLocks/>
              <a:stCxn id="226" idx="6"/>
              <a:endCxn id="327" idx="2"/>
            </p:cNvCxnSpPr>
            <p:nvPr/>
          </p:nvCxnSpPr>
          <p:spPr>
            <a:xfrm flipV="1">
              <a:off x="7372754" y="2392082"/>
              <a:ext cx="1688292" cy="387073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8BBB5AEF-3E85-4E1C-999D-D06B8AB28173}"/>
                </a:ext>
              </a:extLst>
            </p:cNvPr>
            <p:cNvCxnSpPr>
              <a:cxnSpLocks/>
              <a:stCxn id="226" idx="6"/>
              <a:endCxn id="328" idx="2"/>
            </p:cNvCxnSpPr>
            <p:nvPr/>
          </p:nvCxnSpPr>
          <p:spPr>
            <a:xfrm>
              <a:off x="7372754" y="2779155"/>
              <a:ext cx="1688292" cy="544842"/>
            </a:xfrm>
            <a:prstGeom prst="straightConnector1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화살표 연결선 355">
              <a:extLst>
                <a:ext uri="{FF2B5EF4-FFF2-40B4-BE49-F238E27FC236}">
                  <a16:creationId xmlns:a16="http://schemas.microsoft.com/office/drawing/2014/main" id="{A255D193-522B-4852-9C2D-7B23B6C974AD}"/>
                </a:ext>
              </a:extLst>
            </p:cNvPr>
            <p:cNvCxnSpPr>
              <a:cxnSpLocks/>
              <a:stCxn id="227" idx="6"/>
              <a:endCxn id="228" idx="2"/>
            </p:cNvCxnSpPr>
            <p:nvPr/>
          </p:nvCxnSpPr>
          <p:spPr>
            <a:xfrm flipV="1">
              <a:off x="7372754" y="1453878"/>
              <a:ext cx="1688292" cy="2151778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화살표 연결선 358">
              <a:extLst>
                <a:ext uri="{FF2B5EF4-FFF2-40B4-BE49-F238E27FC236}">
                  <a16:creationId xmlns:a16="http://schemas.microsoft.com/office/drawing/2014/main" id="{0ADC957E-61E4-4C2E-8B1A-C4F5F52D0593}"/>
                </a:ext>
              </a:extLst>
            </p:cNvPr>
            <p:cNvCxnSpPr>
              <a:cxnSpLocks/>
              <a:stCxn id="227" idx="6"/>
              <a:endCxn id="327" idx="2"/>
            </p:cNvCxnSpPr>
            <p:nvPr/>
          </p:nvCxnSpPr>
          <p:spPr>
            <a:xfrm flipV="1">
              <a:off x="7372754" y="2392082"/>
              <a:ext cx="1688292" cy="1213574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F0064EAB-2C83-40A7-8DA4-FDE3150C9E8F}"/>
                </a:ext>
              </a:extLst>
            </p:cNvPr>
            <p:cNvCxnSpPr>
              <a:cxnSpLocks/>
              <a:stCxn id="227" idx="6"/>
              <a:endCxn id="328" idx="2"/>
            </p:cNvCxnSpPr>
            <p:nvPr/>
          </p:nvCxnSpPr>
          <p:spPr>
            <a:xfrm flipV="1">
              <a:off x="7372754" y="3323997"/>
              <a:ext cx="1688292" cy="281659"/>
            </a:xfrm>
            <a:prstGeom prst="straightConnector1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6D0C6C07-D4D1-4392-8A2A-B91291A41C31}"/>
              </a:ext>
            </a:extLst>
          </p:cNvPr>
          <p:cNvSpPr txBox="1"/>
          <p:nvPr/>
        </p:nvSpPr>
        <p:spPr>
          <a:xfrm>
            <a:off x="10074198" y="2351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5D052139-BD92-47EC-9A68-46B1C7029113}"/>
              </a:ext>
            </a:extLst>
          </p:cNvPr>
          <p:cNvSpPr txBox="1"/>
          <p:nvPr/>
        </p:nvSpPr>
        <p:spPr>
          <a:xfrm>
            <a:off x="10074198" y="3298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169E741-2006-4C4B-96B2-9C836BB32587}"/>
              </a:ext>
            </a:extLst>
          </p:cNvPr>
          <p:cNvSpPr txBox="1"/>
          <p:nvPr/>
        </p:nvSpPr>
        <p:spPr>
          <a:xfrm>
            <a:off x="10074198" y="42569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6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64DB570-7F61-4A9A-BDD8-5646F2811387}"/>
              </a:ext>
            </a:extLst>
          </p:cNvPr>
          <p:cNvSpPr txBox="1"/>
          <p:nvPr/>
        </p:nvSpPr>
        <p:spPr>
          <a:xfrm>
            <a:off x="29654" y="923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B2173AAD-70B9-47C3-951E-C5C9EAFAAC1A}"/>
              </a:ext>
            </a:extLst>
          </p:cNvPr>
          <p:cNvSpPr/>
          <p:nvPr/>
        </p:nvSpPr>
        <p:spPr>
          <a:xfrm>
            <a:off x="320348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7B4938E2-CAEC-46B7-BB39-5FE1B03637E9}"/>
              </a:ext>
            </a:extLst>
          </p:cNvPr>
          <p:cNvSpPr/>
          <p:nvPr/>
        </p:nvSpPr>
        <p:spPr>
          <a:xfrm>
            <a:off x="320348" y="5449423"/>
            <a:ext cx="3738128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A020D59-20D5-47D5-A20C-EE09EE0D4F89}"/>
              </a:ext>
            </a:extLst>
          </p:cNvPr>
          <p:cNvSpPr/>
          <p:nvPr/>
        </p:nvSpPr>
        <p:spPr>
          <a:xfrm>
            <a:off x="320348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6BC084-3E1D-4007-99FA-3AF8D91BDA19}"/>
              </a:ext>
            </a:extLst>
          </p:cNvPr>
          <p:cNvSpPr/>
          <p:nvPr/>
        </p:nvSpPr>
        <p:spPr>
          <a:xfrm>
            <a:off x="320348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L1_31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15B8DDF-564B-47FF-A9F5-083919CF5258}"/>
              </a:ext>
            </a:extLst>
          </p:cNvPr>
          <p:cNvSpPr/>
          <p:nvPr/>
        </p:nvSpPr>
        <p:spPr>
          <a:xfrm>
            <a:off x="320348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L1_41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5D5F32E-2F02-4D3A-9732-4EA06CB34B0F}"/>
              </a:ext>
            </a:extLst>
          </p:cNvPr>
          <p:cNvSpPr/>
          <p:nvPr/>
        </p:nvSpPr>
        <p:spPr>
          <a:xfrm>
            <a:off x="1313866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53F78B-9682-4E8A-937B-1DABC9904EB1}"/>
              </a:ext>
            </a:extLst>
          </p:cNvPr>
          <p:cNvSpPr/>
          <p:nvPr/>
        </p:nvSpPr>
        <p:spPr>
          <a:xfrm>
            <a:off x="1313866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03EB0B9-4FA1-4097-96A2-E728EF869415}"/>
              </a:ext>
            </a:extLst>
          </p:cNvPr>
          <p:cNvSpPr/>
          <p:nvPr/>
        </p:nvSpPr>
        <p:spPr>
          <a:xfrm>
            <a:off x="1313866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L1_32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4EA3162-63AB-4C88-92EF-272BA1045671}"/>
              </a:ext>
            </a:extLst>
          </p:cNvPr>
          <p:cNvSpPr/>
          <p:nvPr/>
        </p:nvSpPr>
        <p:spPr>
          <a:xfrm>
            <a:off x="1313866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L1_42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BF8BD74-6920-41D2-BFEA-1894C5AD55C6}"/>
              </a:ext>
            </a:extLst>
          </p:cNvPr>
          <p:cNvSpPr/>
          <p:nvPr/>
        </p:nvSpPr>
        <p:spPr>
          <a:xfrm>
            <a:off x="2307384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41316E8-FC99-4870-9E73-8F12E7718E8B}"/>
              </a:ext>
            </a:extLst>
          </p:cNvPr>
          <p:cNvSpPr/>
          <p:nvPr/>
        </p:nvSpPr>
        <p:spPr>
          <a:xfrm>
            <a:off x="2307384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2290E31-4283-435E-85DF-335BD6FCB403}"/>
              </a:ext>
            </a:extLst>
          </p:cNvPr>
          <p:cNvSpPr/>
          <p:nvPr/>
        </p:nvSpPr>
        <p:spPr>
          <a:xfrm>
            <a:off x="2307384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L1_33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68E7DBB-9B9D-4E0B-8AAB-63783C0D9032}"/>
              </a:ext>
            </a:extLst>
          </p:cNvPr>
          <p:cNvSpPr/>
          <p:nvPr/>
        </p:nvSpPr>
        <p:spPr>
          <a:xfrm>
            <a:off x="2307384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L1_43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AD7CA9E-26EC-4FDA-B6FE-4FCCA7698727}"/>
              </a:ext>
            </a:extLst>
          </p:cNvPr>
          <p:cNvSpPr/>
          <p:nvPr/>
        </p:nvSpPr>
        <p:spPr>
          <a:xfrm>
            <a:off x="3300902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77DFD50-816A-4A93-80E5-A7AB0D0296AF}"/>
              </a:ext>
            </a:extLst>
          </p:cNvPr>
          <p:cNvSpPr/>
          <p:nvPr/>
        </p:nvSpPr>
        <p:spPr>
          <a:xfrm>
            <a:off x="3300902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22EDC4C-5641-4965-80D3-89DA9D8DAB68}"/>
              </a:ext>
            </a:extLst>
          </p:cNvPr>
          <p:cNvSpPr/>
          <p:nvPr/>
        </p:nvSpPr>
        <p:spPr>
          <a:xfrm>
            <a:off x="3300902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L1_34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ED0E3E6-53EA-4B77-B7B0-BB16FF58B6B5}"/>
              </a:ext>
            </a:extLst>
          </p:cNvPr>
          <p:cNvSpPr/>
          <p:nvPr/>
        </p:nvSpPr>
        <p:spPr>
          <a:xfrm>
            <a:off x="3300902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L1_44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F32E75F-A493-40BD-93DD-D7989CE07F33}"/>
              </a:ext>
            </a:extLst>
          </p:cNvPr>
          <p:cNvSpPr/>
          <p:nvPr/>
        </p:nvSpPr>
        <p:spPr>
          <a:xfrm>
            <a:off x="4697985" y="5449423"/>
            <a:ext cx="3738128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9485A57-B248-41F5-BEBF-D714510A044B}"/>
              </a:ext>
            </a:extLst>
          </p:cNvPr>
          <p:cNvSpPr/>
          <p:nvPr/>
        </p:nvSpPr>
        <p:spPr>
          <a:xfrm>
            <a:off x="9143057" y="5449423"/>
            <a:ext cx="2744610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F74EF8C-6A26-42DE-B197-BA6B83681EB7}"/>
              </a:ext>
            </a:extLst>
          </p:cNvPr>
          <p:cNvSpPr/>
          <p:nvPr/>
        </p:nvSpPr>
        <p:spPr>
          <a:xfrm>
            <a:off x="4697985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0403BCA-1D50-4B46-8812-634CEDA1ED4C}"/>
              </a:ext>
            </a:extLst>
          </p:cNvPr>
          <p:cNvSpPr/>
          <p:nvPr/>
        </p:nvSpPr>
        <p:spPr>
          <a:xfrm>
            <a:off x="4697985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84ADA65-34B2-4723-999A-79172B347689}"/>
              </a:ext>
            </a:extLst>
          </p:cNvPr>
          <p:cNvSpPr/>
          <p:nvPr/>
        </p:nvSpPr>
        <p:spPr>
          <a:xfrm>
            <a:off x="4697985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L2_31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DA7BE78-8E7C-41B4-BA25-7E1143F5DB0B}"/>
              </a:ext>
            </a:extLst>
          </p:cNvPr>
          <p:cNvSpPr/>
          <p:nvPr/>
        </p:nvSpPr>
        <p:spPr>
          <a:xfrm>
            <a:off x="4697985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L2_41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63988D-901B-45A2-894E-6685D9092143}"/>
              </a:ext>
            </a:extLst>
          </p:cNvPr>
          <p:cNvSpPr/>
          <p:nvPr/>
        </p:nvSpPr>
        <p:spPr>
          <a:xfrm>
            <a:off x="5691503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01119FF-22B8-4091-B65A-9E210D7B2969}"/>
              </a:ext>
            </a:extLst>
          </p:cNvPr>
          <p:cNvSpPr/>
          <p:nvPr/>
        </p:nvSpPr>
        <p:spPr>
          <a:xfrm>
            <a:off x="5691503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DB2A1D7-764B-4A51-98FD-235B2D4FD621}"/>
              </a:ext>
            </a:extLst>
          </p:cNvPr>
          <p:cNvSpPr/>
          <p:nvPr/>
        </p:nvSpPr>
        <p:spPr>
          <a:xfrm>
            <a:off x="5691503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L2_32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54609DD-32A6-49E3-86FA-93F444C65331}"/>
              </a:ext>
            </a:extLst>
          </p:cNvPr>
          <p:cNvSpPr/>
          <p:nvPr/>
        </p:nvSpPr>
        <p:spPr>
          <a:xfrm>
            <a:off x="5691503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L2_42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34C893-C142-470B-A84A-1A8F71B29FD4}"/>
              </a:ext>
            </a:extLst>
          </p:cNvPr>
          <p:cNvSpPr/>
          <p:nvPr/>
        </p:nvSpPr>
        <p:spPr>
          <a:xfrm>
            <a:off x="6685021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6A512C9-4914-4EBB-A0CB-2FA8CF45DE07}"/>
              </a:ext>
            </a:extLst>
          </p:cNvPr>
          <p:cNvSpPr/>
          <p:nvPr/>
        </p:nvSpPr>
        <p:spPr>
          <a:xfrm>
            <a:off x="6685021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FD6D8AF-EA46-47E6-8EC1-BB889183BB5D}"/>
              </a:ext>
            </a:extLst>
          </p:cNvPr>
          <p:cNvSpPr/>
          <p:nvPr/>
        </p:nvSpPr>
        <p:spPr>
          <a:xfrm>
            <a:off x="6685021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L2_33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B5C6E47-8569-4328-8B9B-77A3D5A3AE75}"/>
              </a:ext>
            </a:extLst>
          </p:cNvPr>
          <p:cNvSpPr/>
          <p:nvPr/>
        </p:nvSpPr>
        <p:spPr>
          <a:xfrm>
            <a:off x="6685021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L2_43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2D34BD0-3BF4-4CDE-B3CE-87A28D472897}"/>
              </a:ext>
            </a:extLst>
          </p:cNvPr>
          <p:cNvSpPr/>
          <p:nvPr/>
        </p:nvSpPr>
        <p:spPr>
          <a:xfrm>
            <a:off x="7678539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B9A51B8-A2C1-45F3-88BF-64D03A07C4DA}"/>
              </a:ext>
            </a:extLst>
          </p:cNvPr>
          <p:cNvSpPr/>
          <p:nvPr/>
        </p:nvSpPr>
        <p:spPr>
          <a:xfrm>
            <a:off x="7678539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10774CF-E836-4A38-BD96-110660AF3BE6}"/>
              </a:ext>
            </a:extLst>
          </p:cNvPr>
          <p:cNvSpPr/>
          <p:nvPr/>
        </p:nvSpPr>
        <p:spPr>
          <a:xfrm>
            <a:off x="7678539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L2_34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09A9BD6-1C8D-47C4-8297-50664A96CB34}"/>
              </a:ext>
            </a:extLst>
          </p:cNvPr>
          <p:cNvSpPr/>
          <p:nvPr/>
        </p:nvSpPr>
        <p:spPr>
          <a:xfrm>
            <a:off x="7678539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L2_44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B676DD5-B49F-46BE-979B-4C41CD93A5BE}"/>
              </a:ext>
            </a:extLst>
          </p:cNvPr>
          <p:cNvSpPr/>
          <p:nvPr/>
        </p:nvSpPr>
        <p:spPr>
          <a:xfrm>
            <a:off x="9143057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302148A-8F16-46A3-97A4-84D1229DC08C}"/>
              </a:ext>
            </a:extLst>
          </p:cNvPr>
          <p:cNvSpPr/>
          <p:nvPr/>
        </p:nvSpPr>
        <p:spPr>
          <a:xfrm>
            <a:off x="9143057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DDCF64D-5993-4B89-BD03-3CA5F38959B9}"/>
              </a:ext>
            </a:extLst>
          </p:cNvPr>
          <p:cNvSpPr/>
          <p:nvPr/>
        </p:nvSpPr>
        <p:spPr>
          <a:xfrm>
            <a:off x="9143057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L3_31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3D862E3-238C-4B8A-92BC-E276108662EB}"/>
              </a:ext>
            </a:extLst>
          </p:cNvPr>
          <p:cNvSpPr/>
          <p:nvPr/>
        </p:nvSpPr>
        <p:spPr>
          <a:xfrm>
            <a:off x="9143057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L3_41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4ED6483-3274-48F5-AC66-FEFA730AA045}"/>
              </a:ext>
            </a:extLst>
          </p:cNvPr>
          <p:cNvSpPr/>
          <p:nvPr/>
        </p:nvSpPr>
        <p:spPr>
          <a:xfrm>
            <a:off x="10136575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A3E2FF7-3B85-46D2-B116-88B18BC335C8}"/>
              </a:ext>
            </a:extLst>
          </p:cNvPr>
          <p:cNvSpPr/>
          <p:nvPr/>
        </p:nvSpPr>
        <p:spPr>
          <a:xfrm>
            <a:off x="10136575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6E3631B-630F-42E3-AD57-0EE25EFF4B06}"/>
              </a:ext>
            </a:extLst>
          </p:cNvPr>
          <p:cNvSpPr/>
          <p:nvPr/>
        </p:nvSpPr>
        <p:spPr>
          <a:xfrm>
            <a:off x="10136575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L3_32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FF24361-9563-481B-B615-0B0B941733DA}"/>
              </a:ext>
            </a:extLst>
          </p:cNvPr>
          <p:cNvSpPr/>
          <p:nvPr/>
        </p:nvSpPr>
        <p:spPr>
          <a:xfrm>
            <a:off x="10136575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L3_42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02B263A-8990-4746-B4B6-9CB834E0C6EB}"/>
              </a:ext>
            </a:extLst>
          </p:cNvPr>
          <p:cNvSpPr/>
          <p:nvPr/>
        </p:nvSpPr>
        <p:spPr>
          <a:xfrm>
            <a:off x="11130093" y="1586951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8485946-FF17-4C32-B032-447BD766A5D3}"/>
              </a:ext>
            </a:extLst>
          </p:cNvPr>
          <p:cNvSpPr/>
          <p:nvPr/>
        </p:nvSpPr>
        <p:spPr>
          <a:xfrm>
            <a:off x="11130093" y="2505406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1A103B1-81BC-4B00-97D6-D2FFF1A28E6F}"/>
              </a:ext>
            </a:extLst>
          </p:cNvPr>
          <p:cNvSpPr/>
          <p:nvPr/>
        </p:nvSpPr>
        <p:spPr>
          <a:xfrm>
            <a:off x="11130093" y="3425515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L3_33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A55C3D2-A3E4-41CE-8194-A5DBCFF7BB22}"/>
              </a:ext>
            </a:extLst>
          </p:cNvPr>
          <p:cNvSpPr/>
          <p:nvPr/>
        </p:nvSpPr>
        <p:spPr>
          <a:xfrm>
            <a:off x="11130093" y="4345624"/>
            <a:ext cx="757574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L3_43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681094-8B4E-E70B-79D0-77A39408E780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B7083-57C9-80C0-D0F5-488ACCF7F10C}"/>
              </a:ext>
            </a:extLst>
          </p:cNvPr>
          <p:cNvSpPr txBox="1"/>
          <p:nvPr/>
        </p:nvSpPr>
        <p:spPr>
          <a:xfrm>
            <a:off x="29654" y="923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Index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535ED-23B8-C55E-856A-FAD36A481348}"/>
              </a:ext>
            </a:extLst>
          </p:cNvPr>
          <p:cNvSpPr txBox="1"/>
          <p:nvPr/>
        </p:nvSpPr>
        <p:spPr>
          <a:xfrm>
            <a:off x="3375525" y="2305615"/>
            <a:ext cx="54658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ore-KR" sz="2800" b="1" dirty="0"/>
              <a:t>Modified Cell, </a:t>
            </a:r>
            <a:r>
              <a:rPr kumimoji="1" lang="en-US" altLang="ko-Kore-KR" sz="2800" b="1" dirty="0" err="1"/>
              <a:t>Sigconv</a:t>
            </a:r>
            <a:r>
              <a:rPr kumimoji="1" lang="en-US" altLang="ko-Kore-KR" sz="2800" b="1" dirty="0"/>
              <a:t>, Unit</a:t>
            </a:r>
          </a:p>
          <a:p>
            <a:pPr marL="342900" indent="-342900">
              <a:buAutoNum type="arabicPeriod"/>
            </a:pPr>
            <a:endParaRPr kumimoji="1" lang="en-US" altLang="ko-Kore-KR" sz="2800" b="1" dirty="0"/>
          </a:p>
          <a:p>
            <a:pPr marL="342900" indent="-342900">
              <a:buAutoNum type="arabicPeriod"/>
            </a:pPr>
            <a:endParaRPr kumimoji="1" lang="en-US" altLang="ko-Kore-KR" sz="2800" b="1" dirty="0"/>
          </a:p>
          <a:p>
            <a:pPr marL="342900" indent="-342900">
              <a:buAutoNum type="arabicPeriod"/>
            </a:pPr>
            <a:endParaRPr kumimoji="1" lang="en-US" altLang="ko-Kore-KR" sz="2800" b="1" dirty="0"/>
          </a:p>
          <a:p>
            <a:r>
              <a:rPr kumimoji="1" lang="en-US" altLang="ko-KR" sz="2800" b="1" dirty="0"/>
              <a:t>2.</a:t>
            </a:r>
            <a:r>
              <a:rPr kumimoji="1" lang="ko-KR" altLang="en-US" sz="2800" b="1" dirty="0"/>
              <a:t>  </a:t>
            </a:r>
            <a:r>
              <a:rPr kumimoji="1" lang="en-US" altLang="ko-Kore-KR" sz="2800" b="1" dirty="0"/>
              <a:t>Pattern Recognition Model</a:t>
            </a: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6999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26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Verilog-A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452908-A5D2-AE3F-7A46-696FC3F6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95" y="861654"/>
            <a:ext cx="6697010" cy="51346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5B156A-28F3-DFCE-C55F-2F9EB91992F8}"/>
              </a:ext>
            </a:extLst>
          </p:cNvPr>
          <p:cNvSpPr/>
          <p:nvPr/>
        </p:nvSpPr>
        <p:spPr>
          <a:xfrm>
            <a:off x="5070645" y="6202677"/>
            <a:ext cx="205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Random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21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26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Verilog-A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549C9-4C23-091B-0884-48AA00A01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13" y="993587"/>
            <a:ext cx="375337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8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25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Control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AAB06F-CD37-9BF1-DD26-470B0B54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52" y="1990672"/>
            <a:ext cx="10087295" cy="28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25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Control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EE6C55-9689-33BD-9DAB-F258CCF5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19" y="901991"/>
            <a:ext cx="7069667" cy="50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5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25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Control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3EE0E3-3666-A603-9156-23C8DF93E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82" y="1514157"/>
            <a:ext cx="10567636" cy="38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26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Verilog-A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721559-F0A6-6C1C-0414-5BBF0D8E2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5" y="1060412"/>
            <a:ext cx="11014790" cy="50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3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526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Application / Python result &amp; Verilog-A result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A260CD-ADF2-8CD7-2A77-EC0BB514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66" y="922867"/>
            <a:ext cx="8390868" cy="5263716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2D4B5583-BD63-2758-EB3D-6386DC691E6E}"/>
              </a:ext>
            </a:extLst>
          </p:cNvPr>
          <p:cNvSpPr/>
          <p:nvPr/>
        </p:nvSpPr>
        <p:spPr>
          <a:xfrm>
            <a:off x="6806197" y="5090983"/>
            <a:ext cx="729049" cy="308919"/>
          </a:xfrm>
          <a:prstGeom prst="frame">
            <a:avLst>
              <a:gd name="adj1" fmla="val 158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7F753C11-1037-79E6-B4BB-83731BB0B83B}"/>
              </a:ext>
            </a:extLst>
          </p:cNvPr>
          <p:cNvSpPr/>
          <p:nvPr/>
        </p:nvSpPr>
        <p:spPr>
          <a:xfrm>
            <a:off x="6806196" y="3554725"/>
            <a:ext cx="729049" cy="308919"/>
          </a:xfrm>
          <a:prstGeom prst="frame">
            <a:avLst>
              <a:gd name="adj1" fmla="val 158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855263DB-1F79-B0A6-8E71-4A41D867A1E6}"/>
              </a:ext>
            </a:extLst>
          </p:cNvPr>
          <p:cNvSpPr/>
          <p:nvPr/>
        </p:nvSpPr>
        <p:spPr>
          <a:xfrm>
            <a:off x="6806195" y="1536649"/>
            <a:ext cx="729049" cy="308919"/>
          </a:xfrm>
          <a:prstGeom prst="frame">
            <a:avLst>
              <a:gd name="adj1" fmla="val 158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8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C5E62ECB-FFDE-43AA-9C5C-24964B44E154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8C476-7AEE-5C64-9AB0-01A956684B22}"/>
              </a:ext>
            </a:extLst>
          </p:cNvPr>
          <p:cNvSpPr txBox="1"/>
          <p:nvPr/>
        </p:nvSpPr>
        <p:spPr>
          <a:xfrm>
            <a:off x="4007929" y="2875002"/>
            <a:ext cx="4176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Thank You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3742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681094-8B4E-E70B-79D0-77A39408E780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C38DE-791E-7104-09BF-FEA088840E10}"/>
              </a:ext>
            </a:extLst>
          </p:cNvPr>
          <p:cNvSpPr txBox="1"/>
          <p:nvPr/>
        </p:nvSpPr>
        <p:spPr>
          <a:xfrm>
            <a:off x="3407956" y="3167390"/>
            <a:ext cx="537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/>
              <a:t>1. Modified Cell, </a:t>
            </a:r>
            <a:r>
              <a:rPr kumimoji="1" lang="en-US" altLang="ko-Kore-KR" sz="2800" b="1" dirty="0" err="1"/>
              <a:t>Sigconv</a:t>
            </a:r>
            <a:r>
              <a:rPr kumimoji="1" lang="en-US" altLang="ko-Kore-KR" sz="2800" b="1" dirty="0"/>
              <a:t>, Unit</a:t>
            </a:r>
          </a:p>
        </p:txBody>
      </p:sp>
    </p:spTree>
    <p:extLst>
      <p:ext uri="{BB962C8B-B14F-4D97-AF65-F5344CB8AC3E}">
        <p14:creationId xmlns:p14="http://schemas.microsoft.com/office/powerpoint/2010/main" val="380147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C5E62ECB-FFDE-43AA-9C5C-24964B44E154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7C0B11E-3537-4AD0-AB0E-5352F44BFF24}"/>
              </a:ext>
            </a:extLst>
          </p:cNvPr>
          <p:cNvSpPr txBox="1"/>
          <p:nvPr/>
        </p:nvSpPr>
        <p:spPr>
          <a:xfrm>
            <a:off x="29654" y="923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PRAM_cell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104248-E4E5-E7C4-5E5A-E4F8499DB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8" y="1676155"/>
            <a:ext cx="7621064" cy="35056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00E29DC-D70B-C30B-AF54-7C9AB8854221}"/>
              </a:ext>
            </a:extLst>
          </p:cNvPr>
          <p:cNvSpPr/>
          <p:nvPr/>
        </p:nvSpPr>
        <p:spPr>
          <a:xfrm>
            <a:off x="4861078" y="5261383"/>
            <a:ext cx="2469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Icp</a:t>
            </a:r>
            <a:r>
              <a:rPr lang="en-US" altLang="ko-KR" dirty="0"/>
              <a:t> include G+, G-, 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1B2BE-7E79-204A-F576-72A98BAF4C61}"/>
              </a:ext>
            </a:extLst>
          </p:cNvPr>
          <p:cNvSpPr txBox="1"/>
          <p:nvPr/>
        </p:nvSpPr>
        <p:spPr>
          <a:xfrm>
            <a:off x="3941276" y="5838937"/>
            <a:ext cx="430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Non-volatile</a:t>
            </a:r>
            <a:r>
              <a:rPr lang="ko-KR" altLang="en-US" dirty="0"/>
              <a:t> </a:t>
            </a:r>
            <a:r>
              <a:rPr lang="en-US" altLang="ko-KR" dirty="0"/>
              <a:t>G+,</a:t>
            </a:r>
            <a:r>
              <a:rPr lang="ko-KR" altLang="en-US" dirty="0"/>
              <a:t> </a:t>
            </a:r>
            <a:r>
              <a:rPr lang="en-US" altLang="ko-KR" dirty="0"/>
              <a:t>G-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volatile</a:t>
            </a:r>
            <a:r>
              <a:rPr lang="ko-KR" altLang="en-US" dirty="0"/>
              <a:t> </a:t>
            </a:r>
            <a:r>
              <a:rPr lang="en-US" altLang="ko-KR" dirty="0"/>
              <a:t>g+, g-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8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C5E62ECB-FFDE-43AA-9C5C-24964B44E154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7C0B11E-3537-4AD0-AB0E-5352F44BFF24}"/>
              </a:ext>
            </a:extLst>
          </p:cNvPr>
          <p:cNvSpPr txBox="1"/>
          <p:nvPr/>
        </p:nvSpPr>
        <p:spPr>
          <a:xfrm>
            <a:off x="29654" y="923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PRAM_cell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56D2D-2750-FF0F-D3AD-3148B784A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1" y="713996"/>
            <a:ext cx="6649378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타원 359">
            <a:extLst>
              <a:ext uri="{FF2B5EF4-FFF2-40B4-BE49-F238E27FC236}">
                <a16:creationId xmlns:a16="http://schemas.microsoft.com/office/drawing/2014/main" id="{D08AE567-84C6-4E50-97F3-EC2B7D3F37A5}"/>
              </a:ext>
            </a:extLst>
          </p:cNvPr>
          <p:cNvSpPr/>
          <p:nvPr/>
        </p:nvSpPr>
        <p:spPr>
          <a:xfrm>
            <a:off x="10196937" y="4574421"/>
            <a:ext cx="187856" cy="1748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A1000097-0296-44AE-9C3F-81D9EDD84E4D}"/>
              </a:ext>
            </a:extLst>
          </p:cNvPr>
          <p:cNvSpPr/>
          <p:nvPr/>
        </p:nvSpPr>
        <p:spPr>
          <a:xfrm>
            <a:off x="9451712" y="3513456"/>
            <a:ext cx="187856" cy="1748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3070052" y="2536036"/>
            <a:ext cx="1107764" cy="1029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cell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2759606" y="2705339"/>
            <a:ext cx="310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2759606" y="2955255"/>
            <a:ext cx="310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2759606" y="3302965"/>
            <a:ext cx="3104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4181208" y="3001208"/>
            <a:ext cx="3104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4181208" y="2705339"/>
            <a:ext cx="3104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3831259" y="3566012"/>
            <a:ext cx="0" cy="515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3415682" y="3566012"/>
            <a:ext cx="0" cy="515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3831259" y="2156408"/>
            <a:ext cx="0" cy="379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3415682" y="2156408"/>
            <a:ext cx="0" cy="379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2351015" y="248201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wl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2438213" y="277626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sl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4410792" y="247254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i_delta1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4410792" y="276774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i_delta2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3784179" y="3288697"/>
            <a:ext cx="461665" cy="7924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dirty="0" err="1"/>
              <a:t>bl_d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2943618" y="3563438"/>
            <a:ext cx="461665" cy="5059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 err="1"/>
              <a:t>al_d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2943618" y="2011734"/>
            <a:ext cx="461665" cy="4994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dirty="0" err="1"/>
              <a:t>al_u</a:t>
            </a:r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1897582" y="307913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o_delta</a:t>
            </a:r>
            <a:endParaRPr lang="ko-KR" alt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FD34D20-F149-47B8-85B7-8BA9371C6596}"/>
              </a:ext>
            </a:extLst>
          </p:cNvPr>
          <p:cNvSpPr txBox="1"/>
          <p:nvPr/>
        </p:nvSpPr>
        <p:spPr>
          <a:xfrm>
            <a:off x="3784179" y="1889019"/>
            <a:ext cx="461665" cy="5906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err="1"/>
              <a:t>bl</a:t>
            </a:r>
            <a:r>
              <a:rPr lang="en-US" altLang="ko-KR"/>
              <a:t>_u</a:t>
            </a:r>
            <a:endParaRPr lang="ko-KR" altLang="en-US" dirty="0"/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2316F59-B01E-40E2-8121-088715B4E594}"/>
              </a:ext>
            </a:extLst>
          </p:cNvPr>
          <p:cNvCxnSpPr>
            <a:cxnSpLocks/>
          </p:cNvCxnSpPr>
          <p:nvPr/>
        </p:nvCxnSpPr>
        <p:spPr>
          <a:xfrm flipH="1">
            <a:off x="4181208" y="3448462"/>
            <a:ext cx="3104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A2199CE2-DDAC-4674-8974-74D22C38AFE7}"/>
              </a:ext>
            </a:extLst>
          </p:cNvPr>
          <p:cNvSpPr txBox="1"/>
          <p:nvPr/>
        </p:nvSpPr>
        <p:spPr>
          <a:xfrm>
            <a:off x="4423492" y="3221970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Dback</a:t>
            </a:r>
            <a:endParaRPr lang="ko-KR" altLang="en-US" dirty="0"/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F4F344ED-F1F7-4136-B777-0785A7DF30B8}"/>
              </a:ext>
            </a:extLst>
          </p:cNvPr>
          <p:cNvCxnSpPr>
            <a:cxnSpLocks/>
          </p:cNvCxnSpPr>
          <p:nvPr/>
        </p:nvCxnSpPr>
        <p:spPr>
          <a:xfrm>
            <a:off x="6921500" y="1999034"/>
            <a:ext cx="1168400" cy="12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165B985A-1179-47D8-8E9D-B5E1C6039FA5}"/>
              </a:ext>
            </a:extLst>
          </p:cNvPr>
          <p:cNvCxnSpPr>
            <a:cxnSpLocks/>
          </p:cNvCxnSpPr>
          <p:nvPr/>
        </p:nvCxnSpPr>
        <p:spPr>
          <a:xfrm>
            <a:off x="7251700" y="2488368"/>
            <a:ext cx="419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C3ADBA66-8A52-40BA-919B-60CA7A7DBAD9}"/>
              </a:ext>
            </a:extLst>
          </p:cNvPr>
          <p:cNvCxnSpPr>
            <a:cxnSpLocks/>
          </p:cNvCxnSpPr>
          <p:nvPr/>
        </p:nvCxnSpPr>
        <p:spPr>
          <a:xfrm>
            <a:off x="7244080" y="3137976"/>
            <a:ext cx="419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3A29494E-95C1-4183-86E0-C58DBACCAA84}"/>
              </a:ext>
            </a:extLst>
          </p:cNvPr>
          <p:cNvCxnSpPr>
            <a:cxnSpLocks/>
          </p:cNvCxnSpPr>
          <p:nvPr/>
        </p:nvCxnSpPr>
        <p:spPr>
          <a:xfrm>
            <a:off x="7251700" y="2479632"/>
            <a:ext cx="0" cy="66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CD6B587B-363F-4B8C-8C64-58442C981C97}"/>
              </a:ext>
            </a:extLst>
          </p:cNvPr>
          <p:cNvCxnSpPr>
            <a:cxnSpLocks/>
          </p:cNvCxnSpPr>
          <p:nvPr/>
        </p:nvCxnSpPr>
        <p:spPr>
          <a:xfrm>
            <a:off x="7145020" y="2479632"/>
            <a:ext cx="0" cy="665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7C9DF117-ABCE-4DCE-97AA-ED1D9310DF9D}"/>
              </a:ext>
            </a:extLst>
          </p:cNvPr>
          <p:cNvCxnSpPr>
            <a:cxnSpLocks/>
          </p:cNvCxnSpPr>
          <p:nvPr/>
        </p:nvCxnSpPr>
        <p:spPr>
          <a:xfrm>
            <a:off x="6711950" y="2815640"/>
            <a:ext cx="419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6B78D2D8-A299-4339-B393-FFC1E3BC4354}"/>
              </a:ext>
            </a:extLst>
          </p:cNvPr>
          <p:cNvCxnSpPr>
            <a:cxnSpLocks/>
          </p:cNvCxnSpPr>
          <p:nvPr/>
        </p:nvCxnSpPr>
        <p:spPr>
          <a:xfrm>
            <a:off x="7670800" y="2011734"/>
            <a:ext cx="0" cy="4994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E8CFFDD3-C197-4A1C-926A-2C6B91ACAE1E}"/>
              </a:ext>
            </a:extLst>
          </p:cNvPr>
          <p:cNvCxnSpPr>
            <a:cxnSpLocks/>
          </p:cNvCxnSpPr>
          <p:nvPr/>
        </p:nvCxnSpPr>
        <p:spPr>
          <a:xfrm>
            <a:off x="7670800" y="3122286"/>
            <a:ext cx="0" cy="4994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D7FAA5F9-C972-4D24-BF91-23D3370CE64C}"/>
              </a:ext>
            </a:extLst>
          </p:cNvPr>
          <p:cNvCxnSpPr>
            <a:cxnSpLocks/>
          </p:cNvCxnSpPr>
          <p:nvPr/>
        </p:nvCxnSpPr>
        <p:spPr>
          <a:xfrm>
            <a:off x="7660640" y="3614162"/>
            <a:ext cx="419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94E51A31-F9F7-487F-8881-DCB483F09A53}"/>
              </a:ext>
            </a:extLst>
          </p:cNvPr>
          <p:cNvCxnSpPr>
            <a:cxnSpLocks/>
          </p:cNvCxnSpPr>
          <p:nvPr/>
        </p:nvCxnSpPr>
        <p:spPr>
          <a:xfrm flipV="1">
            <a:off x="8667750" y="3611393"/>
            <a:ext cx="1623115" cy="2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92F4EDF2-ED7F-45C3-AD6C-D5B6F0F04CD0}"/>
              </a:ext>
            </a:extLst>
          </p:cNvPr>
          <p:cNvGrpSpPr/>
          <p:nvPr/>
        </p:nvGrpSpPr>
        <p:grpSpPr>
          <a:xfrm>
            <a:off x="8061960" y="3448462"/>
            <a:ext cx="617100" cy="312256"/>
            <a:chOff x="8442959" y="3448462"/>
            <a:chExt cx="782511" cy="312256"/>
          </a:xfrm>
        </p:grpSpPr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D41934C0-E68A-45CF-9323-9683C7FE0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2959" y="3448462"/>
              <a:ext cx="83821" cy="165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D543899A-F2CA-4F13-ACF5-DCC0744B72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4080" y="3448462"/>
              <a:ext cx="12192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B4CCCB2A-B294-42BC-8382-0DF490E8D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3299" y="3448462"/>
              <a:ext cx="15875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54A0D308-F6D5-473E-A971-024550F0B7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1170" y="3448462"/>
              <a:ext cx="12192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4E510543-68E5-47FC-A864-C010BD068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1109" y="3448462"/>
              <a:ext cx="15875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1954B7C4-0006-4E6F-A94A-412952D7F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6049" y="3448462"/>
              <a:ext cx="121920" cy="304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CC9508B6-2794-4D8F-B0AD-3FC47C5FA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1649" y="3595018"/>
              <a:ext cx="83821" cy="165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F0BCFB2-7BCA-4E51-87F6-1030E399F12F}"/>
              </a:ext>
            </a:extLst>
          </p:cNvPr>
          <p:cNvCxnSpPr>
            <a:cxnSpLocks/>
          </p:cNvCxnSpPr>
          <p:nvPr/>
        </p:nvCxnSpPr>
        <p:spPr>
          <a:xfrm>
            <a:off x="10290865" y="1675033"/>
            <a:ext cx="0" cy="3129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3B979D3F-5534-46E9-8B1E-B751710EDD40}"/>
              </a:ext>
            </a:extLst>
          </p:cNvPr>
          <p:cNvSpPr txBox="1"/>
          <p:nvPr/>
        </p:nvSpPr>
        <p:spPr>
          <a:xfrm>
            <a:off x="6550490" y="179912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sl</a:t>
            </a:r>
            <a:endParaRPr lang="ko-KR" altLang="en-US" b="1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D8A23C8-CCA3-4249-844F-9C1A569CD8B1}"/>
              </a:ext>
            </a:extLst>
          </p:cNvPr>
          <p:cNvSpPr txBox="1"/>
          <p:nvPr/>
        </p:nvSpPr>
        <p:spPr>
          <a:xfrm>
            <a:off x="6322985" y="262794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wl</a:t>
            </a:r>
            <a:endParaRPr lang="ko-KR" altLang="en-US" b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40CDEDD-A822-439F-88E0-E809AB1E43F0}"/>
              </a:ext>
            </a:extLst>
          </p:cNvPr>
          <p:cNvSpPr txBox="1"/>
          <p:nvPr/>
        </p:nvSpPr>
        <p:spPr>
          <a:xfrm>
            <a:off x="10083132" y="13460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al</a:t>
            </a:r>
            <a:endParaRPr lang="ko-KR" altLang="en-US" b="1" dirty="0"/>
          </a:p>
        </p:txBody>
      </p: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id="{9385BC1B-61F4-426C-9D02-4B2C254B170C}"/>
              </a:ext>
            </a:extLst>
          </p:cNvPr>
          <p:cNvCxnSpPr>
            <a:cxnSpLocks/>
          </p:cNvCxnSpPr>
          <p:nvPr/>
        </p:nvCxnSpPr>
        <p:spPr>
          <a:xfrm>
            <a:off x="8026477" y="3361436"/>
            <a:ext cx="6525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F6378B14-F99B-4497-A951-9D1A06673E9E}"/>
              </a:ext>
            </a:extLst>
          </p:cNvPr>
          <p:cNvSpPr txBox="1"/>
          <p:nvPr/>
        </p:nvSpPr>
        <p:spPr>
          <a:xfrm>
            <a:off x="8116306" y="299210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Icp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9621451-135D-4ABD-861D-26557573D119}"/>
              </a:ext>
            </a:extLst>
          </p:cNvPr>
          <p:cNvSpPr txBox="1"/>
          <p:nvPr/>
        </p:nvSpPr>
        <p:spPr>
          <a:xfrm>
            <a:off x="10605966" y="135691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bl</a:t>
            </a:r>
            <a:endParaRPr lang="ko-KR" altLang="en-US" b="1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BBA8E63-EF71-41CB-9156-BF6133014A5F}"/>
              </a:ext>
            </a:extLst>
          </p:cNvPr>
          <p:cNvSpPr txBox="1"/>
          <p:nvPr/>
        </p:nvSpPr>
        <p:spPr>
          <a:xfrm>
            <a:off x="8921391" y="2839964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Icp_out</a:t>
            </a:r>
            <a:r>
              <a:rPr lang="en-US" altLang="ko-KR" b="1" dirty="0">
                <a:solidFill>
                  <a:srgbClr val="FF0000"/>
                </a:solidFill>
              </a:rPr>
              <a:t> =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V(</a:t>
            </a:r>
            <a:r>
              <a:rPr lang="en-US" altLang="ko-KR" b="1" dirty="0" err="1">
                <a:solidFill>
                  <a:srgbClr val="FF0000"/>
                </a:solidFill>
              </a:rPr>
              <a:t>sl</a:t>
            </a:r>
            <a:r>
              <a:rPr lang="en-US" altLang="ko-KR" b="1" dirty="0">
                <a:solidFill>
                  <a:srgbClr val="FF0000"/>
                </a:solidFill>
              </a:rPr>
              <a:t>)×</a:t>
            </a:r>
            <a:r>
              <a:rPr lang="en-US" altLang="ko-KR" b="1" dirty="0" err="1">
                <a:solidFill>
                  <a:srgbClr val="FF0000"/>
                </a:solidFill>
              </a:rPr>
              <a:t>Icp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D7B9914-0B49-40EB-A8D7-3E7D97AC9764}"/>
              </a:ext>
            </a:extLst>
          </p:cNvPr>
          <p:cNvSpPr txBox="1"/>
          <p:nvPr/>
        </p:nvSpPr>
        <p:spPr>
          <a:xfrm>
            <a:off x="9192538" y="4251255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V(</a:t>
            </a:r>
            <a:r>
              <a:rPr lang="en-US" altLang="ko-KR" b="1" dirty="0" err="1">
                <a:solidFill>
                  <a:srgbClr val="FF0000"/>
                </a:solidFill>
              </a:rPr>
              <a:t>al_u</a:t>
            </a:r>
            <a:r>
              <a:rPr lang="en-US" altLang="ko-KR" b="1" dirty="0">
                <a:solidFill>
                  <a:srgbClr val="FF0000"/>
                </a:solidFill>
              </a:rPr>
              <a:t>)+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Icp_out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59BCA353-912E-4503-9AC6-F18CF9770A6B}"/>
              </a:ext>
            </a:extLst>
          </p:cNvPr>
          <p:cNvCxnSpPr>
            <a:cxnSpLocks/>
          </p:cNvCxnSpPr>
          <p:nvPr/>
        </p:nvCxnSpPr>
        <p:spPr>
          <a:xfrm>
            <a:off x="10813380" y="1675033"/>
            <a:ext cx="0" cy="3129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40A77640-D0E5-4369-8D78-946D7FA0006C}"/>
              </a:ext>
            </a:extLst>
          </p:cNvPr>
          <p:cNvSpPr/>
          <p:nvPr/>
        </p:nvSpPr>
        <p:spPr>
          <a:xfrm>
            <a:off x="2837262" y="5135878"/>
            <a:ext cx="447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Icp</a:t>
            </a:r>
            <a:r>
              <a:rPr lang="en-US" altLang="ko-KR" dirty="0"/>
              <a:t> = </a:t>
            </a:r>
            <a:r>
              <a:rPr lang="en-US" altLang="ko-KR" dirty="0" err="1"/>
              <a:t>Icp</a:t>
            </a:r>
            <a:r>
              <a:rPr lang="en-US" altLang="ko-KR" dirty="0"/>
              <a:t> – </a:t>
            </a:r>
            <a:r>
              <a:rPr lang="en-US" altLang="ko-KR" dirty="0" err="1"/>
              <a:t>lr</a:t>
            </a:r>
            <a:r>
              <a:rPr lang="en-US" altLang="ko-KR" dirty="0"/>
              <a:t> × (i_delta1+i_delta2) × V(</a:t>
            </a:r>
            <a:r>
              <a:rPr lang="en-US" altLang="ko-KR" dirty="0" err="1"/>
              <a:t>sl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6725C0E4-D76A-4C72-B5CE-637F6FDF72AC}"/>
              </a:ext>
            </a:extLst>
          </p:cNvPr>
          <p:cNvCxnSpPr>
            <a:cxnSpLocks/>
            <a:stCxn id="344" idx="1"/>
            <a:endCxn id="364" idx="3"/>
          </p:cNvCxnSpPr>
          <p:nvPr/>
        </p:nvCxnSpPr>
        <p:spPr>
          <a:xfrm rot="10800000" flipV="1">
            <a:off x="7316632" y="3176768"/>
            <a:ext cx="799675" cy="21437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C5E62ECB-FFDE-43AA-9C5C-24964B44E154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7C0B11E-3537-4AD0-AB0E-5352F44BFF24}"/>
              </a:ext>
            </a:extLst>
          </p:cNvPr>
          <p:cNvSpPr txBox="1"/>
          <p:nvPr/>
        </p:nvSpPr>
        <p:spPr>
          <a:xfrm>
            <a:off x="29654" y="923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PRAM_cell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8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DD5A6B-27EB-4132-A498-8DDEDEB52DF8}"/>
              </a:ext>
            </a:extLst>
          </p:cNvPr>
          <p:cNvSpPr/>
          <p:nvPr/>
        </p:nvSpPr>
        <p:spPr>
          <a:xfrm>
            <a:off x="2176730" y="1930405"/>
            <a:ext cx="3409008" cy="1292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sigconv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9B8944B-CCB4-4119-83BD-2B2ECF07AD67}"/>
              </a:ext>
            </a:extLst>
          </p:cNvPr>
          <p:cNvCxnSpPr>
            <a:cxnSpLocks/>
          </p:cNvCxnSpPr>
          <p:nvPr/>
        </p:nvCxnSpPr>
        <p:spPr>
          <a:xfrm>
            <a:off x="4757682" y="3223258"/>
            <a:ext cx="0" cy="379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1FD0BE1-E950-4671-8E53-A51A5AA9F6D8}"/>
              </a:ext>
            </a:extLst>
          </p:cNvPr>
          <p:cNvCxnSpPr>
            <a:cxnSpLocks/>
          </p:cNvCxnSpPr>
          <p:nvPr/>
        </p:nvCxnSpPr>
        <p:spPr>
          <a:xfrm>
            <a:off x="1825823" y="2417049"/>
            <a:ext cx="3509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4B1DA1-9297-48BD-9B53-6E15438F9D49}"/>
              </a:ext>
            </a:extLst>
          </p:cNvPr>
          <p:cNvSpPr txBox="1"/>
          <p:nvPr/>
        </p:nvSpPr>
        <p:spPr>
          <a:xfrm>
            <a:off x="788485" y="190060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Dwl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1237F-3A90-41EA-8E6A-16508762297C}"/>
              </a:ext>
            </a:extLst>
          </p:cNvPr>
          <p:cNvSpPr txBox="1"/>
          <p:nvPr/>
        </p:nvSpPr>
        <p:spPr>
          <a:xfrm>
            <a:off x="861850" y="22179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Dsl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F21AB1-1DB1-4939-BE32-11AB4FDD56B0}"/>
              </a:ext>
            </a:extLst>
          </p:cNvPr>
          <p:cNvSpPr txBox="1"/>
          <p:nvPr/>
        </p:nvSpPr>
        <p:spPr>
          <a:xfrm>
            <a:off x="836450" y="254605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69E519-BE4F-4451-92A3-CA9B85F97CC4}"/>
              </a:ext>
            </a:extLst>
          </p:cNvPr>
          <p:cNvSpPr txBox="1"/>
          <p:nvPr/>
        </p:nvSpPr>
        <p:spPr>
          <a:xfrm>
            <a:off x="1157175" y="28539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Dset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BC6835-9534-42F4-A644-B891FC6D5661}"/>
              </a:ext>
            </a:extLst>
          </p:cNvPr>
          <p:cNvSpPr txBox="1"/>
          <p:nvPr/>
        </p:nvSpPr>
        <p:spPr>
          <a:xfrm>
            <a:off x="2295092" y="12731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461871-7527-414B-B963-C77A533D9966}"/>
              </a:ext>
            </a:extLst>
          </p:cNvPr>
          <p:cNvSpPr txBox="1"/>
          <p:nvPr/>
        </p:nvSpPr>
        <p:spPr>
          <a:xfrm>
            <a:off x="3151417" y="127319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sl</a:t>
            </a:r>
            <a:r>
              <a:rPr lang="en-US" altLang="ko-KR" dirty="0"/>
              <a:t>[3:0]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9F167E-A8F3-41CA-B199-1C83B1C1C918}"/>
              </a:ext>
            </a:extLst>
          </p:cNvPr>
          <p:cNvSpPr txBox="1"/>
          <p:nvPr/>
        </p:nvSpPr>
        <p:spPr>
          <a:xfrm>
            <a:off x="3937210" y="12731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al[3:0]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BFB270-16BA-47A2-BB6F-3C0B9CB0080F}"/>
              </a:ext>
            </a:extLst>
          </p:cNvPr>
          <p:cNvSpPr txBox="1"/>
          <p:nvPr/>
        </p:nvSpPr>
        <p:spPr>
          <a:xfrm>
            <a:off x="4761475" y="12731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bl[3:0]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F1AEEE-2F88-4ABD-85F2-2100524EE32A}"/>
              </a:ext>
            </a:extLst>
          </p:cNvPr>
          <p:cNvSpPr txBox="1"/>
          <p:nvPr/>
        </p:nvSpPr>
        <p:spPr>
          <a:xfrm>
            <a:off x="4243216" y="351114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sum[3:0]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5EEEE-74F2-4C04-96E5-C932683F68BF}"/>
              </a:ext>
            </a:extLst>
          </p:cNvPr>
          <p:cNvCxnSpPr>
            <a:cxnSpLocks/>
          </p:cNvCxnSpPr>
          <p:nvPr/>
        </p:nvCxnSpPr>
        <p:spPr>
          <a:xfrm>
            <a:off x="1825823" y="2102724"/>
            <a:ext cx="3509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B88843-893B-4608-854E-45A195D946F3}"/>
              </a:ext>
            </a:extLst>
          </p:cNvPr>
          <p:cNvCxnSpPr>
            <a:cxnSpLocks/>
          </p:cNvCxnSpPr>
          <p:nvPr/>
        </p:nvCxnSpPr>
        <p:spPr>
          <a:xfrm>
            <a:off x="1825823" y="2740899"/>
            <a:ext cx="3509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0E7737C-45C2-4813-91B2-94BABBF21D6F}"/>
              </a:ext>
            </a:extLst>
          </p:cNvPr>
          <p:cNvCxnSpPr>
            <a:cxnSpLocks/>
          </p:cNvCxnSpPr>
          <p:nvPr/>
        </p:nvCxnSpPr>
        <p:spPr>
          <a:xfrm>
            <a:off x="1825823" y="3055224"/>
            <a:ext cx="3509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9C57407-BC57-49E2-A136-167D62051B32}"/>
              </a:ext>
            </a:extLst>
          </p:cNvPr>
          <p:cNvCxnSpPr>
            <a:cxnSpLocks/>
          </p:cNvCxnSpPr>
          <p:nvPr/>
        </p:nvCxnSpPr>
        <p:spPr>
          <a:xfrm flipV="1">
            <a:off x="2508885" y="1642522"/>
            <a:ext cx="0" cy="287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40367A-1345-401E-8AA4-E7D469F55F14}"/>
              </a:ext>
            </a:extLst>
          </p:cNvPr>
          <p:cNvCxnSpPr>
            <a:cxnSpLocks/>
          </p:cNvCxnSpPr>
          <p:nvPr/>
        </p:nvCxnSpPr>
        <p:spPr>
          <a:xfrm flipV="1">
            <a:off x="3347085" y="1642522"/>
            <a:ext cx="0" cy="287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9E524C7-856E-44C6-8F2D-BC8E14F1B8DD}"/>
              </a:ext>
            </a:extLst>
          </p:cNvPr>
          <p:cNvCxnSpPr>
            <a:cxnSpLocks/>
          </p:cNvCxnSpPr>
          <p:nvPr/>
        </p:nvCxnSpPr>
        <p:spPr>
          <a:xfrm flipV="1">
            <a:off x="4975860" y="1642522"/>
            <a:ext cx="0" cy="287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9933728-359D-46E9-9D6E-BA7346B11566}"/>
              </a:ext>
            </a:extLst>
          </p:cNvPr>
          <p:cNvCxnSpPr>
            <a:cxnSpLocks/>
          </p:cNvCxnSpPr>
          <p:nvPr/>
        </p:nvCxnSpPr>
        <p:spPr>
          <a:xfrm>
            <a:off x="4179570" y="1642522"/>
            <a:ext cx="0" cy="287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DD8068-5EDA-4848-873C-904911EC5CED}"/>
              </a:ext>
            </a:extLst>
          </p:cNvPr>
          <p:cNvGrpSpPr/>
          <p:nvPr/>
        </p:nvGrpSpPr>
        <p:grpSpPr>
          <a:xfrm>
            <a:off x="7716077" y="5260648"/>
            <a:ext cx="3774295" cy="697859"/>
            <a:chOff x="7434319" y="3969058"/>
            <a:chExt cx="3774295" cy="69785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BB359E-44F0-48D8-8C51-DD40F4665066}"/>
                </a:ext>
              </a:extLst>
            </p:cNvPr>
            <p:cNvSpPr txBox="1"/>
            <p:nvPr/>
          </p:nvSpPr>
          <p:spPr>
            <a:xfrm>
              <a:off x="7434319" y="4099972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V(sum) &lt;+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479155-7A91-4609-8717-65ACBE080B93}"/>
                </a:ext>
              </a:extLst>
            </p:cNvPr>
            <p:cNvCxnSpPr/>
            <p:nvPr/>
          </p:nvCxnSpPr>
          <p:spPr>
            <a:xfrm>
              <a:off x="8747499" y="4284638"/>
              <a:ext cx="2194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B481C07-E9AD-4AA7-902F-2230B9DEB976}"/>
                </a:ext>
              </a:extLst>
            </p:cNvPr>
            <p:cNvSpPr/>
            <p:nvPr/>
          </p:nvSpPr>
          <p:spPr>
            <a:xfrm>
              <a:off x="9689127" y="3969058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07D66FD-DDC9-496F-A527-CE2567CDDC5E}"/>
                </a:ext>
              </a:extLst>
            </p:cNvPr>
            <p:cNvSpPr/>
            <p:nvPr/>
          </p:nvSpPr>
          <p:spPr>
            <a:xfrm>
              <a:off x="8716906" y="4297585"/>
              <a:ext cx="2255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1 + exp( -1 * V(al) )</a:t>
              </a:r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F8ADEA2-5BAA-4691-ADC3-F975A77A67B6}"/>
                </a:ext>
              </a:extLst>
            </p:cNvPr>
            <p:cNvSpPr/>
            <p:nvPr/>
          </p:nvSpPr>
          <p:spPr>
            <a:xfrm>
              <a:off x="10972652" y="4099972"/>
              <a:ext cx="235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/>
                <a:t>;</a:t>
              </a:r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1F9827-8D24-4D62-9228-B8DE839AE556}"/>
              </a:ext>
            </a:extLst>
          </p:cNvPr>
          <p:cNvSpPr/>
          <p:nvPr/>
        </p:nvSpPr>
        <p:spPr>
          <a:xfrm>
            <a:off x="7625817" y="591770"/>
            <a:ext cx="34090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//</a:t>
            </a:r>
            <a:r>
              <a:rPr lang="en-US" altLang="ko-KR" dirty="0" err="1">
                <a:solidFill>
                  <a:srgbClr val="00B0F0"/>
                </a:solidFill>
              </a:rPr>
              <a:t>wl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if (</a:t>
            </a:r>
            <a:r>
              <a:rPr lang="en-US" altLang="ko-KR" dirty="0" err="1"/>
              <a:t>Dwl</a:t>
            </a:r>
            <a:r>
              <a:rPr lang="en-US" altLang="ko-KR" dirty="0"/>
              <a:t>) V(</a:t>
            </a:r>
            <a:r>
              <a:rPr lang="en-US" altLang="ko-KR" dirty="0" err="1"/>
              <a:t>wl</a:t>
            </a:r>
            <a:r>
              <a:rPr lang="en-US" altLang="ko-KR" dirty="0"/>
              <a:t>) &lt;+ </a:t>
            </a:r>
            <a:r>
              <a:rPr lang="en-US" altLang="ko-KR" dirty="0" err="1"/>
              <a:t>vdd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else     V(</a:t>
            </a:r>
            <a:r>
              <a:rPr lang="en-US" altLang="ko-KR" dirty="0" err="1"/>
              <a:t>wl</a:t>
            </a:r>
            <a:r>
              <a:rPr lang="en-US" altLang="ko-KR" dirty="0"/>
              <a:t>) &lt;+ 0;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//</a:t>
            </a:r>
            <a:r>
              <a:rPr lang="en-US" altLang="ko-KR" dirty="0" err="1">
                <a:solidFill>
                  <a:srgbClr val="00B0F0"/>
                </a:solidFill>
              </a:rPr>
              <a:t>sl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if (</a:t>
            </a:r>
            <a:r>
              <a:rPr lang="en-US" altLang="ko-KR" dirty="0" err="1"/>
              <a:t>Dsl</a:t>
            </a:r>
            <a:r>
              <a:rPr lang="en-US" altLang="ko-KR" dirty="0"/>
              <a:t>) V(</a:t>
            </a:r>
            <a:r>
              <a:rPr lang="en-US" altLang="ko-KR" dirty="0" err="1"/>
              <a:t>sl</a:t>
            </a:r>
            <a:r>
              <a:rPr lang="en-US" altLang="ko-KR" dirty="0"/>
              <a:t>) &lt;+ </a:t>
            </a:r>
            <a:r>
              <a:rPr lang="en-US" altLang="ko-KR" dirty="0" err="1"/>
              <a:t>vdd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else     V(</a:t>
            </a:r>
            <a:r>
              <a:rPr lang="en-US" altLang="ko-KR" dirty="0" err="1"/>
              <a:t>sl</a:t>
            </a:r>
            <a:r>
              <a:rPr lang="en-US" altLang="ko-KR" dirty="0"/>
              <a:t>) &lt;+ 0;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//bl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Dset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if (</a:t>
            </a:r>
            <a:r>
              <a:rPr lang="en-US" altLang="ko-KR" dirty="0" err="1"/>
              <a:t>Dbl</a:t>
            </a:r>
            <a:r>
              <a:rPr lang="en-US" altLang="ko-KR" dirty="0"/>
              <a:t>) V(bl) &lt;+ 2</a:t>
            </a:r>
            <a:r>
              <a:rPr lang="ko-KR" altLang="en-US" dirty="0"/>
              <a:t>*</a:t>
            </a:r>
            <a:r>
              <a:rPr lang="en-US" altLang="ko-KR" dirty="0" err="1"/>
              <a:t>vdd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else     V(bl) &lt;+ 0;</a:t>
            </a:r>
          </a:p>
          <a:p>
            <a:r>
              <a:rPr lang="en-US" altLang="ko-KR" dirty="0"/>
              <a:t>else </a:t>
            </a:r>
          </a:p>
          <a:p>
            <a:r>
              <a:rPr lang="en-US" altLang="ko-KR" dirty="0"/>
              <a:t>  if (</a:t>
            </a:r>
            <a:r>
              <a:rPr lang="en-US" altLang="ko-KR" dirty="0" err="1"/>
              <a:t>Dbl</a:t>
            </a:r>
            <a:r>
              <a:rPr lang="en-US" altLang="ko-KR" dirty="0"/>
              <a:t>) V(bl) &lt;+ </a:t>
            </a:r>
            <a:r>
              <a:rPr lang="en-US" altLang="ko-KR" dirty="0" err="1"/>
              <a:t>vdd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else     V(bl) &lt;+ 0;</a:t>
            </a:r>
          </a:p>
          <a:p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385A93-2FFD-49B0-88DE-1101A0E79D66}"/>
              </a:ext>
            </a:extLst>
          </p:cNvPr>
          <p:cNvSpPr/>
          <p:nvPr/>
        </p:nvSpPr>
        <p:spPr>
          <a:xfrm>
            <a:off x="7716077" y="4973362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//al (sigmoid)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190F3C9-578D-41E4-ABA1-CFC9016CA07D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1654F5-733C-4ABC-BD42-F9F4B556C0F1}"/>
              </a:ext>
            </a:extLst>
          </p:cNvPr>
          <p:cNvSpPr txBox="1"/>
          <p:nvPr/>
        </p:nvSpPr>
        <p:spPr>
          <a:xfrm>
            <a:off x="29654" y="9232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PRAM_sigconv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3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al[5]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F46BC21-BE7F-42E9-9EA2-DF5A27F4731B}"/>
              </a:ext>
            </a:extLst>
          </p:cNvPr>
          <p:cNvSpPr/>
          <p:nvPr/>
        </p:nvSpPr>
        <p:spPr>
          <a:xfrm>
            <a:off x="2429497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856442A-9ADB-438B-9EE5-369A888BFA03}"/>
              </a:ext>
            </a:extLst>
          </p:cNvPr>
          <p:cNvSpPr/>
          <p:nvPr/>
        </p:nvSpPr>
        <p:spPr>
          <a:xfrm>
            <a:off x="2429497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5DDCF92-1FF3-4992-8B80-3A2431BA9089}"/>
              </a:ext>
            </a:extLst>
          </p:cNvPr>
          <p:cNvSpPr/>
          <p:nvPr/>
        </p:nvSpPr>
        <p:spPr>
          <a:xfrm>
            <a:off x="4738398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FD90183-A82F-4152-BE4D-AB88BC5E9A25}"/>
              </a:ext>
            </a:extLst>
          </p:cNvPr>
          <p:cNvSpPr/>
          <p:nvPr/>
        </p:nvSpPr>
        <p:spPr>
          <a:xfrm>
            <a:off x="4738398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7D550B95-0E0C-4D06-8803-9561DF1548D2}"/>
              </a:ext>
            </a:extLst>
          </p:cNvPr>
          <p:cNvSpPr/>
          <p:nvPr/>
        </p:nvSpPr>
        <p:spPr>
          <a:xfrm>
            <a:off x="7197065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3BBBAA30-6CAB-4B7E-B5F6-68BCDF306343}"/>
              </a:ext>
            </a:extLst>
          </p:cNvPr>
          <p:cNvSpPr/>
          <p:nvPr/>
        </p:nvSpPr>
        <p:spPr>
          <a:xfrm>
            <a:off x="7197065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BE2B66B-4967-4438-AD47-D34C4B5E7D55}"/>
              </a:ext>
            </a:extLst>
          </p:cNvPr>
          <p:cNvSpPr/>
          <p:nvPr/>
        </p:nvSpPr>
        <p:spPr>
          <a:xfrm>
            <a:off x="9740570" y="1365857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E23B54-B182-46D7-BF65-C57421E829D0}"/>
              </a:ext>
            </a:extLst>
          </p:cNvPr>
          <p:cNvSpPr txBox="1"/>
          <p:nvPr/>
        </p:nvSpPr>
        <p:spPr>
          <a:xfrm>
            <a:off x="4762035" y="115275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D982D2E-332A-41A5-9BD6-C4719988D97B}"/>
              </a:ext>
            </a:extLst>
          </p:cNvPr>
          <p:cNvSpPr txBox="1"/>
          <p:nvPr/>
        </p:nvSpPr>
        <p:spPr>
          <a:xfrm>
            <a:off x="4750216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C3E7AA-57F6-47AA-A13E-F7A0ED72D103}"/>
              </a:ext>
            </a:extLst>
          </p:cNvPr>
          <p:cNvSpPr txBox="1"/>
          <p:nvPr/>
        </p:nvSpPr>
        <p:spPr>
          <a:xfrm>
            <a:off x="7221583" y="11526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E4C583-BCA6-41C6-8BCD-C98E87F18B62}"/>
              </a:ext>
            </a:extLst>
          </p:cNvPr>
          <p:cNvSpPr txBox="1"/>
          <p:nvPr/>
        </p:nvSpPr>
        <p:spPr>
          <a:xfrm>
            <a:off x="7229195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E2DDCC2-53F9-4CAD-B42B-FB89AC6CF698}"/>
              </a:ext>
            </a:extLst>
          </p:cNvPr>
          <p:cNvSpPr txBox="1"/>
          <p:nvPr/>
        </p:nvSpPr>
        <p:spPr>
          <a:xfrm>
            <a:off x="9766870" y="15198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1118474-23AB-4FA1-8175-10D47ECA2855}"/>
              </a:ext>
            </a:extLst>
          </p:cNvPr>
          <p:cNvSpPr txBox="1"/>
          <p:nvPr/>
        </p:nvSpPr>
        <p:spPr>
          <a:xfrm>
            <a:off x="2490932" y="114463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11C047-7D7F-4215-BD6E-58704E430C99}"/>
              </a:ext>
            </a:extLst>
          </p:cNvPr>
          <p:cNvSpPr txBox="1"/>
          <p:nvPr/>
        </p:nvSpPr>
        <p:spPr>
          <a:xfrm>
            <a:off x="2490783" y="197955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F2DE4E-5F4B-4A89-A391-58F543941FB6}"/>
              </a:ext>
            </a:extLst>
          </p:cNvPr>
          <p:cNvCxnSpPr>
            <a:cxnSpLocks/>
            <a:stCxn id="184" idx="6"/>
            <a:endCxn id="253" idx="1"/>
          </p:cNvCxnSpPr>
          <p:nvPr/>
        </p:nvCxnSpPr>
        <p:spPr>
          <a:xfrm flipV="1">
            <a:off x="3014506" y="1291252"/>
            <a:ext cx="17475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EEBA45D9-6A73-4474-9465-5F503B7F34BF}"/>
              </a:ext>
            </a:extLst>
          </p:cNvPr>
          <p:cNvCxnSpPr>
            <a:cxnSpLocks/>
            <a:stCxn id="184" idx="6"/>
            <a:endCxn id="254" idx="1"/>
          </p:cNvCxnSpPr>
          <p:nvPr/>
        </p:nvCxnSpPr>
        <p:spPr>
          <a:xfrm>
            <a:off x="3014506" y="1291253"/>
            <a:ext cx="1735710" cy="824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60C9AD3F-03FC-427B-8B81-B0256239DDD2}"/>
              </a:ext>
            </a:extLst>
          </p:cNvPr>
          <p:cNvCxnSpPr>
            <a:cxnSpLocks/>
            <a:stCxn id="253" idx="3"/>
            <a:endCxn id="256" idx="1"/>
          </p:cNvCxnSpPr>
          <p:nvPr/>
        </p:nvCxnSpPr>
        <p:spPr>
          <a:xfrm>
            <a:off x="5323407" y="1291252"/>
            <a:ext cx="1905788" cy="82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4AFF2C60-1632-44E4-A659-42F80CD9EA7C}"/>
              </a:ext>
            </a:extLst>
          </p:cNvPr>
          <p:cNvCxnSpPr>
            <a:cxnSpLocks/>
            <a:stCxn id="253" idx="3"/>
            <a:endCxn id="255" idx="1"/>
          </p:cNvCxnSpPr>
          <p:nvPr/>
        </p:nvCxnSpPr>
        <p:spPr>
          <a:xfrm flipV="1">
            <a:off x="5323407" y="1291165"/>
            <a:ext cx="1898176" cy="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38401632-8D50-4B28-A72C-545FB046CBE7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>
            <a:off x="7782955" y="1291165"/>
            <a:ext cx="1983915" cy="367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7D31DBB1-45C2-49B7-B1B7-2E50CD22A4C5}"/>
              </a:ext>
            </a:extLst>
          </p:cNvPr>
          <p:cNvCxnSpPr>
            <a:cxnSpLocks/>
            <a:stCxn id="238" idx="6"/>
            <a:endCxn id="253" idx="1"/>
          </p:cNvCxnSpPr>
          <p:nvPr/>
        </p:nvCxnSpPr>
        <p:spPr>
          <a:xfrm flipV="1">
            <a:off x="3014506" y="1291252"/>
            <a:ext cx="1747529" cy="82650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9BCE4E70-E0B9-4A48-B7C6-D05D38D5FF16}"/>
              </a:ext>
            </a:extLst>
          </p:cNvPr>
          <p:cNvCxnSpPr>
            <a:cxnSpLocks/>
            <a:stCxn id="238" idx="6"/>
            <a:endCxn id="254" idx="1"/>
          </p:cNvCxnSpPr>
          <p:nvPr/>
        </p:nvCxnSpPr>
        <p:spPr>
          <a:xfrm flipV="1">
            <a:off x="3014506" y="2115724"/>
            <a:ext cx="1735710" cy="20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8F1B4F58-8EEC-4D43-8406-9BA872A10033}"/>
              </a:ext>
            </a:extLst>
          </p:cNvPr>
          <p:cNvCxnSpPr>
            <a:cxnSpLocks/>
            <a:stCxn id="240" idx="6"/>
            <a:endCxn id="256" idx="1"/>
          </p:cNvCxnSpPr>
          <p:nvPr/>
        </p:nvCxnSpPr>
        <p:spPr>
          <a:xfrm flipV="1">
            <a:off x="5323407" y="2115724"/>
            <a:ext cx="1905788" cy="20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0BD78665-9D6D-4824-B398-7DABF66874AD}"/>
              </a:ext>
            </a:extLst>
          </p:cNvPr>
          <p:cNvCxnSpPr>
            <a:cxnSpLocks/>
            <a:stCxn id="254" idx="3"/>
            <a:endCxn id="245" idx="2"/>
          </p:cNvCxnSpPr>
          <p:nvPr/>
        </p:nvCxnSpPr>
        <p:spPr>
          <a:xfrm flipV="1">
            <a:off x="5311588" y="1291253"/>
            <a:ext cx="1885477" cy="82447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59A09265-D165-4F3F-9F48-4175F0C65434}"/>
              </a:ext>
            </a:extLst>
          </p:cNvPr>
          <p:cNvCxnSpPr>
            <a:cxnSpLocks/>
            <a:stCxn id="256" idx="3"/>
            <a:endCxn id="257" idx="1"/>
          </p:cNvCxnSpPr>
          <p:nvPr/>
        </p:nvCxnSpPr>
        <p:spPr>
          <a:xfrm flipV="1">
            <a:off x="7790567" y="1658361"/>
            <a:ext cx="1976303" cy="45736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165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Feed forward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5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2BA44-F082-4E24-9458-C6562ED14FCA}"/>
              </a:ext>
            </a:extLst>
          </p:cNvPr>
          <p:cNvSpPr/>
          <p:nvPr/>
        </p:nvSpPr>
        <p:spPr>
          <a:xfrm>
            <a:off x="686912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0460B9-5D7C-4F88-B19E-B2AA9C78EEA9}"/>
              </a:ext>
            </a:extLst>
          </p:cNvPr>
          <p:cNvCxnSpPr>
            <a:cxnSpLocks/>
          </p:cNvCxnSpPr>
          <p:nvPr/>
        </p:nvCxnSpPr>
        <p:spPr>
          <a:xfrm>
            <a:off x="476313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507773-2B81-4F12-AD92-12A8D2FCC156}"/>
              </a:ext>
            </a:extLst>
          </p:cNvPr>
          <p:cNvCxnSpPr>
            <a:cxnSpLocks/>
          </p:cNvCxnSpPr>
          <p:nvPr/>
        </p:nvCxnSpPr>
        <p:spPr>
          <a:xfrm>
            <a:off x="476313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17C7F-84A7-4972-BC4F-53FCEDD86D44}"/>
              </a:ext>
            </a:extLst>
          </p:cNvPr>
          <p:cNvCxnSpPr>
            <a:cxnSpLocks/>
          </p:cNvCxnSpPr>
          <p:nvPr/>
        </p:nvCxnSpPr>
        <p:spPr>
          <a:xfrm flipH="1">
            <a:off x="476313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9CF2A93-C3EF-4157-BD8E-33780C6B39A8}"/>
              </a:ext>
            </a:extLst>
          </p:cNvPr>
          <p:cNvCxnSpPr>
            <a:cxnSpLocks/>
          </p:cNvCxnSpPr>
          <p:nvPr/>
        </p:nvCxnSpPr>
        <p:spPr>
          <a:xfrm flipH="1">
            <a:off x="1440695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DAB15ED-6ADB-4651-AB05-2D5563E8566F}"/>
              </a:ext>
            </a:extLst>
          </p:cNvPr>
          <p:cNvCxnSpPr>
            <a:cxnSpLocks/>
          </p:cNvCxnSpPr>
          <p:nvPr/>
        </p:nvCxnSpPr>
        <p:spPr>
          <a:xfrm flipH="1">
            <a:off x="1440695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763129-1708-424F-B6C2-EF5DECEBE93D}"/>
              </a:ext>
            </a:extLst>
          </p:cNvPr>
          <p:cNvCxnSpPr>
            <a:cxnSpLocks/>
          </p:cNvCxnSpPr>
          <p:nvPr/>
        </p:nvCxnSpPr>
        <p:spPr>
          <a:xfrm flipV="1">
            <a:off x="1203298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F20BED-B01D-41B2-8BDE-10467C429612}"/>
              </a:ext>
            </a:extLst>
          </p:cNvPr>
          <p:cNvCxnSpPr>
            <a:cxnSpLocks/>
          </p:cNvCxnSpPr>
          <p:nvPr/>
        </p:nvCxnSpPr>
        <p:spPr>
          <a:xfrm>
            <a:off x="921380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713375-3D5B-4492-B43F-1EF41E784E2E}"/>
              </a:ext>
            </a:extLst>
          </p:cNvPr>
          <p:cNvCxnSpPr>
            <a:cxnSpLocks/>
          </p:cNvCxnSpPr>
          <p:nvPr/>
        </p:nvCxnSpPr>
        <p:spPr>
          <a:xfrm flipV="1">
            <a:off x="1203298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B00051-0085-4D47-B0A0-6A2357900F4B}"/>
              </a:ext>
            </a:extLst>
          </p:cNvPr>
          <p:cNvCxnSpPr>
            <a:cxnSpLocks/>
          </p:cNvCxnSpPr>
          <p:nvPr/>
        </p:nvCxnSpPr>
        <p:spPr>
          <a:xfrm>
            <a:off x="921380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AE9543-BAEA-46DF-88A4-C76C075EB16C}"/>
              </a:ext>
            </a:extLst>
          </p:cNvPr>
          <p:cNvSpPr/>
          <p:nvPr/>
        </p:nvSpPr>
        <p:spPr>
          <a:xfrm>
            <a:off x="686912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4A9E12-859C-457A-96A6-AA37A9A6A438}"/>
              </a:ext>
            </a:extLst>
          </p:cNvPr>
          <p:cNvCxnSpPr>
            <a:cxnSpLocks/>
          </p:cNvCxnSpPr>
          <p:nvPr/>
        </p:nvCxnSpPr>
        <p:spPr>
          <a:xfrm>
            <a:off x="476313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255C7F2-3E58-4C75-BC59-7CDCD7403180}"/>
              </a:ext>
            </a:extLst>
          </p:cNvPr>
          <p:cNvCxnSpPr>
            <a:cxnSpLocks/>
          </p:cNvCxnSpPr>
          <p:nvPr/>
        </p:nvCxnSpPr>
        <p:spPr>
          <a:xfrm>
            <a:off x="476313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211669-435B-43B7-9B9E-CCADA3BD11DA}"/>
              </a:ext>
            </a:extLst>
          </p:cNvPr>
          <p:cNvCxnSpPr>
            <a:cxnSpLocks/>
          </p:cNvCxnSpPr>
          <p:nvPr/>
        </p:nvCxnSpPr>
        <p:spPr>
          <a:xfrm flipH="1">
            <a:off x="476313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877E47-B18A-48E1-BFB8-76B4BDA93814}"/>
              </a:ext>
            </a:extLst>
          </p:cNvPr>
          <p:cNvCxnSpPr>
            <a:cxnSpLocks/>
          </p:cNvCxnSpPr>
          <p:nvPr/>
        </p:nvCxnSpPr>
        <p:spPr>
          <a:xfrm flipH="1">
            <a:off x="1441178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10F7B8-9CFC-4201-A7BD-C7AE29294603}"/>
              </a:ext>
            </a:extLst>
          </p:cNvPr>
          <p:cNvCxnSpPr>
            <a:cxnSpLocks/>
          </p:cNvCxnSpPr>
          <p:nvPr/>
        </p:nvCxnSpPr>
        <p:spPr>
          <a:xfrm flipH="1">
            <a:off x="1441178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5C3EEE1-9B8C-4280-B0CA-CA336F9E0BBA}"/>
              </a:ext>
            </a:extLst>
          </p:cNvPr>
          <p:cNvCxnSpPr>
            <a:cxnSpLocks/>
          </p:cNvCxnSpPr>
          <p:nvPr/>
        </p:nvCxnSpPr>
        <p:spPr>
          <a:xfrm flipV="1">
            <a:off x="1203298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E540583-1F0E-4B70-9115-3621A2B2FFE7}"/>
              </a:ext>
            </a:extLst>
          </p:cNvPr>
          <p:cNvCxnSpPr>
            <a:cxnSpLocks/>
          </p:cNvCxnSpPr>
          <p:nvPr/>
        </p:nvCxnSpPr>
        <p:spPr>
          <a:xfrm>
            <a:off x="921380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1FC89C-16BB-4A50-953A-183B3D047648}"/>
              </a:ext>
            </a:extLst>
          </p:cNvPr>
          <p:cNvSpPr/>
          <p:nvPr/>
        </p:nvSpPr>
        <p:spPr>
          <a:xfrm>
            <a:off x="686912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F5DC06-E716-4031-9A08-799656909CB9}"/>
              </a:ext>
            </a:extLst>
          </p:cNvPr>
          <p:cNvSpPr/>
          <p:nvPr/>
        </p:nvSpPr>
        <p:spPr>
          <a:xfrm>
            <a:off x="3063538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71551D8-2065-4E8F-9191-B7FB3D6C80AE}"/>
              </a:ext>
            </a:extLst>
          </p:cNvPr>
          <p:cNvCxnSpPr>
            <a:cxnSpLocks/>
          </p:cNvCxnSpPr>
          <p:nvPr/>
        </p:nvCxnSpPr>
        <p:spPr>
          <a:xfrm>
            <a:off x="2852940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9AF2671-783F-488C-812F-5AFFAFDD8C7A}"/>
              </a:ext>
            </a:extLst>
          </p:cNvPr>
          <p:cNvCxnSpPr>
            <a:cxnSpLocks/>
          </p:cNvCxnSpPr>
          <p:nvPr/>
        </p:nvCxnSpPr>
        <p:spPr>
          <a:xfrm>
            <a:off x="2852940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5A0B55A-ECFB-4D35-B315-EFE4F323C1EA}"/>
              </a:ext>
            </a:extLst>
          </p:cNvPr>
          <p:cNvCxnSpPr>
            <a:cxnSpLocks/>
          </p:cNvCxnSpPr>
          <p:nvPr/>
        </p:nvCxnSpPr>
        <p:spPr>
          <a:xfrm flipH="1">
            <a:off x="2852940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200CEB0-1603-4762-A544-10AA2E79CB56}"/>
              </a:ext>
            </a:extLst>
          </p:cNvPr>
          <p:cNvCxnSpPr>
            <a:cxnSpLocks/>
          </p:cNvCxnSpPr>
          <p:nvPr/>
        </p:nvCxnSpPr>
        <p:spPr>
          <a:xfrm flipH="1">
            <a:off x="382371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28BDA6-E92F-4948-A82D-C6C0E7B2E844}"/>
              </a:ext>
            </a:extLst>
          </p:cNvPr>
          <p:cNvCxnSpPr>
            <a:cxnSpLocks/>
          </p:cNvCxnSpPr>
          <p:nvPr/>
        </p:nvCxnSpPr>
        <p:spPr>
          <a:xfrm flipH="1">
            <a:off x="382371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7C46524-2BD2-4E5A-9229-9B264F248B5C}"/>
              </a:ext>
            </a:extLst>
          </p:cNvPr>
          <p:cNvCxnSpPr>
            <a:cxnSpLocks/>
          </p:cNvCxnSpPr>
          <p:nvPr/>
        </p:nvCxnSpPr>
        <p:spPr>
          <a:xfrm flipV="1">
            <a:off x="3599563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0B51155-A38D-45A7-A35E-52B7DC4CBE9F}"/>
              </a:ext>
            </a:extLst>
          </p:cNvPr>
          <p:cNvCxnSpPr>
            <a:cxnSpLocks/>
          </p:cNvCxnSpPr>
          <p:nvPr/>
        </p:nvCxnSpPr>
        <p:spPr>
          <a:xfrm>
            <a:off x="3298006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15160D0-D8F2-4AA4-95A4-09607A52B66F}"/>
              </a:ext>
            </a:extLst>
          </p:cNvPr>
          <p:cNvCxnSpPr>
            <a:cxnSpLocks/>
          </p:cNvCxnSpPr>
          <p:nvPr/>
        </p:nvCxnSpPr>
        <p:spPr>
          <a:xfrm flipV="1">
            <a:off x="359271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DC4D19C-7150-448D-BB7C-B8DBAE1CD959}"/>
              </a:ext>
            </a:extLst>
          </p:cNvPr>
          <p:cNvCxnSpPr>
            <a:cxnSpLocks/>
          </p:cNvCxnSpPr>
          <p:nvPr/>
        </p:nvCxnSpPr>
        <p:spPr>
          <a:xfrm>
            <a:off x="3298006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4B7F5A-6082-4283-AACF-D05062677B0B}"/>
              </a:ext>
            </a:extLst>
          </p:cNvPr>
          <p:cNvSpPr/>
          <p:nvPr/>
        </p:nvSpPr>
        <p:spPr>
          <a:xfrm>
            <a:off x="3063538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L1_22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5965A10-0D7F-406D-BB80-21AE374F8C8F}"/>
              </a:ext>
            </a:extLst>
          </p:cNvPr>
          <p:cNvCxnSpPr>
            <a:cxnSpLocks/>
          </p:cNvCxnSpPr>
          <p:nvPr/>
        </p:nvCxnSpPr>
        <p:spPr>
          <a:xfrm>
            <a:off x="2852940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01FE92D-4C4F-4BF3-82ED-305F3AED6FB8}"/>
              </a:ext>
            </a:extLst>
          </p:cNvPr>
          <p:cNvCxnSpPr>
            <a:cxnSpLocks/>
          </p:cNvCxnSpPr>
          <p:nvPr/>
        </p:nvCxnSpPr>
        <p:spPr>
          <a:xfrm>
            <a:off x="2852940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B99561D-22FE-4AD2-A99B-5AE2B21C2D2C}"/>
              </a:ext>
            </a:extLst>
          </p:cNvPr>
          <p:cNvCxnSpPr>
            <a:cxnSpLocks/>
          </p:cNvCxnSpPr>
          <p:nvPr/>
        </p:nvCxnSpPr>
        <p:spPr>
          <a:xfrm flipH="1">
            <a:off x="2852940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DD580C-C0F6-4FB6-896E-6A3704B781C5}"/>
              </a:ext>
            </a:extLst>
          </p:cNvPr>
          <p:cNvCxnSpPr>
            <a:cxnSpLocks/>
          </p:cNvCxnSpPr>
          <p:nvPr/>
        </p:nvCxnSpPr>
        <p:spPr>
          <a:xfrm flipH="1">
            <a:off x="3825304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149567D-140E-4FC1-879A-55C51A1E3AA2}"/>
              </a:ext>
            </a:extLst>
          </p:cNvPr>
          <p:cNvCxnSpPr>
            <a:cxnSpLocks/>
          </p:cNvCxnSpPr>
          <p:nvPr/>
        </p:nvCxnSpPr>
        <p:spPr>
          <a:xfrm flipH="1">
            <a:off x="3825304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BA18A8-97D9-4696-96BA-6A3C0A49C95C}"/>
              </a:ext>
            </a:extLst>
          </p:cNvPr>
          <p:cNvCxnSpPr>
            <a:cxnSpLocks/>
          </p:cNvCxnSpPr>
          <p:nvPr/>
        </p:nvCxnSpPr>
        <p:spPr>
          <a:xfrm flipV="1">
            <a:off x="3600020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5BC0484-0A8C-461C-93B3-94D1EC1B8985}"/>
              </a:ext>
            </a:extLst>
          </p:cNvPr>
          <p:cNvCxnSpPr>
            <a:cxnSpLocks/>
          </p:cNvCxnSpPr>
          <p:nvPr/>
        </p:nvCxnSpPr>
        <p:spPr>
          <a:xfrm>
            <a:off x="3298006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6A36B4-9AC5-4B6B-BFED-B6C2AD7597BC}"/>
              </a:ext>
            </a:extLst>
          </p:cNvPr>
          <p:cNvSpPr txBox="1"/>
          <p:nvPr/>
        </p:nvSpPr>
        <p:spPr>
          <a:xfrm>
            <a:off x="5267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636E66-F3EE-4500-A67B-C5ABFDDC17CD}"/>
              </a:ext>
            </a:extLst>
          </p:cNvPr>
          <p:cNvSpPr txBox="1"/>
          <p:nvPr/>
        </p:nvSpPr>
        <p:spPr>
          <a:xfrm>
            <a:off x="9706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sl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4D0A5A-F4AC-42E2-806A-BF03F245EA7E}"/>
              </a:ext>
            </a:extLst>
          </p:cNvPr>
          <p:cNvSpPr txBox="1"/>
          <p:nvPr/>
        </p:nvSpPr>
        <p:spPr>
          <a:xfrm>
            <a:off x="52672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C55BA0-FC13-429F-B1BA-536DC43F868A}"/>
              </a:ext>
            </a:extLst>
          </p:cNvPr>
          <p:cNvSpPr txBox="1"/>
          <p:nvPr/>
        </p:nvSpPr>
        <p:spPr>
          <a:xfrm>
            <a:off x="97063" y="468643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sl</a:t>
            </a:r>
            <a:r>
              <a:rPr lang="en-US" altLang="ko-KR" sz="1200" dirty="0">
                <a:solidFill>
                  <a:srgbClr val="FF0000"/>
                </a:solidFill>
              </a:rPr>
              <a:t>[4]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6DFB0B-0F00-4CF2-96FA-2C9062DC2E9E}"/>
              </a:ext>
            </a:extLst>
          </p:cNvPr>
          <p:cNvSpPr txBox="1"/>
          <p:nvPr/>
        </p:nvSpPr>
        <p:spPr>
          <a:xfrm>
            <a:off x="2443411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547F0C-4F35-43A5-9865-1974BC4A1132}"/>
              </a:ext>
            </a:extLst>
          </p:cNvPr>
          <p:cNvSpPr txBox="1"/>
          <p:nvPr/>
        </p:nvSpPr>
        <p:spPr>
          <a:xfrm>
            <a:off x="2487803" y="3291988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AD62B0-825D-4B77-A67F-A4A317D1727A}"/>
              </a:ext>
            </a:extLst>
          </p:cNvPr>
          <p:cNvSpPr txBox="1"/>
          <p:nvPr/>
        </p:nvSpPr>
        <p:spPr>
          <a:xfrm>
            <a:off x="2443411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0B25EB-556E-47DF-91C1-BDA54DE75CCA}"/>
              </a:ext>
            </a:extLst>
          </p:cNvPr>
          <p:cNvSpPr txBox="1"/>
          <p:nvPr/>
        </p:nvSpPr>
        <p:spPr>
          <a:xfrm>
            <a:off x="2487803" y="467651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654782-73D6-4454-B1C7-FEEA3826FD4A}"/>
              </a:ext>
            </a:extLst>
          </p:cNvPr>
          <p:cNvSpPr txBox="1"/>
          <p:nvPr/>
        </p:nvSpPr>
        <p:spPr>
          <a:xfrm>
            <a:off x="3970835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93769-53CF-4896-BE1F-B499152529B2}"/>
              </a:ext>
            </a:extLst>
          </p:cNvPr>
          <p:cNvSpPr txBox="1"/>
          <p:nvPr/>
        </p:nvSpPr>
        <p:spPr>
          <a:xfrm>
            <a:off x="3970835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63C384-8AD2-400F-A175-0B7D5DC598DD}"/>
              </a:ext>
            </a:extLst>
          </p:cNvPr>
          <p:cNvSpPr txBox="1"/>
          <p:nvPr/>
        </p:nvSpPr>
        <p:spPr>
          <a:xfrm>
            <a:off x="1596440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3748A9-4FB8-4EE8-87FC-F0E108CDED53}"/>
              </a:ext>
            </a:extLst>
          </p:cNvPr>
          <p:cNvSpPr txBox="1"/>
          <p:nvPr/>
        </p:nvSpPr>
        <p:spPr>
          <a:xfrm>
            <a:off x="1596440" y="3304187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79E057-FB59-49D1-9725-14730312D8FB}"/>
              </a:ext>
            </a:extLst>
          </p:cNvPr>
          <p:cNvSpPr txBox="1"/>
          <p:nvPr/>
        </p:nvSpPr>
        <p:spPr>
          <a:xfrm>
            <a:off x="1596923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154D84-6585-41C0-961A-2DC5EA5C9CFD}"/>
              </a:ext>
            </a:extLst>
          </p:cNvPr>
          <p:cNvSpPr txBox="1"/>
          <p:nvPr/>
        </p:nvSpPr>
        <p:spPr>
          <a:xfrm>
            <a:off x="1596923" y="47248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FF97C7-0A02-4C92-8F65-D475E73DF255}"/>
              </a:ext>
            </a:extLst>
          </p:cNvPr>
          <p:cNvSpPr txBox="1"/>
          <p:nvPr/>
        </p:nvSpPr>
        <p:spPr>
          <a:xfrm>
            <a:off x="3972422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96A7A5-7E8C-481E-BC27-9070C6D7FA6E}"/>
              </a:ext>
            </a:extLst>
          </p:cNvPr>
          <p:cNvSpPr txBox="1"/>
          <p:nvPr/>
        </p:nvSpPr>
        <p:spPr>
          <a:xfrm>
            <a:off x="3972422" y="469555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668C32-1B73-411D-B412-E4D26A5840AD}"/>
              </a:ext>
            </a:extLst>
          </p:cNvPr>
          <p:cNvSpPr txBox="1"/>
          <p:nvPr/>
        </p:nvSpPr>
        <p:spPr>
          <a:xfrm>
            <a:off x="1171360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B2F82A-E358-442B-BBFC-487C237DD643}"/>
              </a:ext>
            </a:extLst>
          </p:cNvPr>
          <p:cNvSpPr txBox="1"/>
          <p:nvPr/>
        </p:nvSpPr>
        <p:spPr>
          <a:xfrm>
            <a:off x="1155849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bl[5]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5FB588-828F-4973-85CA-96F679AE2E6A}"/>
              </a:ext>
            </a:extLst>
          </p:cNvPr>
          <p:cNvSpPr txBox="1"/>
          <p:nvPr/>
        </p:nvSpPr>
        <p:spPr>
          <a:xfrm>
            <a:off x="601142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al_d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108C58-F527-46AA-A8E6-2DB67B0FB322}"/>
              </a:ext>
            </a:extLst>
          </p:cNvPr>
          <p:cNvSpPr txBox="1"/>
          <p:nvPr/>
        </p:nvSpPr>
        <p:spPr>
          <a:xfrm>
            <a:off x="601142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al[5]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ABDC894-447E-4094-9C0F-71041771C3D6}"/>
              </a:ext>
            </a:extLst>
          </p:cNvPr>
          <p:cNvSpPr txBox="1"/>
          <p:nvPr/>
        </p:nvSpPr>
        <p:spPr>
          <a:xfrm>
            <a:off x="601142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C0B2A69-8534-45FD-9977-0B58D32B7564}"/>
              </a:ext>
            </a:extLst>
          </p:cNvPr>
          <p:cNvCxnSpPr>
            <a:cxnSpLocks/>
          </p:cNvCxnSpPr>
          <p:nvPr/>
        </p:nvCxnSpPr>
        <p:spPr>
          <a:xfrm>
            <a:off x="2956201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96ED3C-8D63-4A2D-84D6-FF3755D84CA5}"/>
              </a:ext>
            </a:extLst>
          </p:cNvPr>
          <p:cNvSpPr txBox="1"/>
          <p:nvPr/>
        </p:nvSpPr>
        <p:spPr>
          <a:xfrm>
            <a:off x="2700853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sum5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82C98-0EA2-45D9-9EFE-06CF5323D0E7}"/>
              </a:ext>
            </a:extLst>
          </p:cNvPr>
          <p:cNvSpPr txBox="1"/>
          <p:nvPr/>
        </p:nvSpPr>
        <p:spPr>
          <a:xfrm>
            <a:off x="3318877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1A0848-3D82-4FFF-8F16-313C3F568192}"/>
              </a:ext>
            </a:extLst>
          </p:cNvPr>
          <p:cNvSpPr txBox="1"/>
          <p:nvPr/>
        </p:nvSpPr>
        <p:spPr>
          <a:xfrm>
            <a:off x="3557970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3A7C3A-92FC-4F5D-9BA5-D92963013F89}"/>
              </a:ext>
            </a:extLst>
          </p:cNvPr>
          <p:cNvSpPr txBox="1"/>
          <p:nvPr/>
        </p:nvSpPr>
        <p:spPr>
          <a:xfrm>
            <a:off x="3557970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bl[4]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796595-2117-410F-8CF9-2BF207F67B7B}"/>
              </a:ext>
            </a:extLst>
          </p:cNvPr>
          <p:cNvSpPr txBox="1"/>
          <p:nvPr/>
        </p:nvSpPr>
        <p:spPr>
          <a:xfrm>
            <a:off x="2989689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48A56FE-7022-4727-A857-68A636C1CEAA}"/>
              </a:ext>
            </a:extLst>
          </p:cNvPr>
          <p:cNvSpPr txBox="1"/>
          <p:nvPr/>
        </p:nvSpPr>
        <p:spPr>
          <a:xfrm>
            <a:off x="2989689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al[4]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26131-F90A-4953-A054-0D764C62A981}"/>
              </a:ext>
            </a:extLst>
          </p:cNvPr>
          <p:cNvSpPr txBox="1"/>
          <p:nvPr/>
        </p:nvSpPr>
        <p:spPr>
          <a:xfrm>
            <a:off x="2989689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38E4921-59E4-4EF0-8D37-CD3691B68EB8}"/>
              </a:ext>
            </a:extLst>
          </p:cNvPr>
          <p:cNvSpPr/>
          <p:nvPr/>
        </p:nvSpPr>
        <p:spPr>
          <a:xfrm>
            <a:off x="5665143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1F69CB-A7A4-48CA-8914-3EDA055788A5}"/>
              </a:ext>
            </a:extLst>
          </p:cNvPr>
          <p:cNvCxnSpPr>
            <a:cxnSpLocks/>
          </p:cNvCxnSpPr>
          <p:nvPr/>
        </p:nvCxnSpPr>
        <p:spPr>
          <a:xfrm>
            <a:off x="5454544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5C5BBC2-A08B-4999-91B0-6987FD593346}"/>
              </a:ext>
            </a:extLst>
          </p:cNvPr>
          <p:cNvCxnSpPr>
            <a:cxnSpLocks/>
          </p:cNvCxnSpPr>
          <p:nvPr/>
        </p:nvCxnSpPr>
        <p:spPr>
          <a:xfrm>
            <a:off x="5454544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B9FF260-C773-47BB-BBD7-36C818121DA0}"/>
              </a:ext>
            </a:extLst>
          </p:cNvPr>
          <p:cNvCxnSpPr>
            <a:cxnSpLocks/>
          </p:cNvCxnSpPr>
          <p:nvPr/>
        </p:nvCxnSpPr>
        <p:spPr>
          <a:xfrm flipH="1">
            <a:off x="5454544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20BF9E8-023E-4318-B59C-117382F69A69}"/>
              </a:ext>
            </a:extLst>
          </p:cNvPr>
          <p:cNvCxnSpPr>
            <a:cxnSpLocks/>
          </p:cNvCxnSpPr>
          <p:nvPr/>
        </p:nvCxnSpPr>
        <p:spPr>
          <a:xfrm flipH="1">
            <a:off x="6418926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6FC2134-F8AC-4C40-BA94-24FBD418608C}"/>
              </a:ext>
            </a:extLst>
          </p:cNvPr>
          <p:cNvCxnSpPr>
            <a:cxnSpLocks/>
          </p:cNvCxnSpPr>
          <p:nvPr/>
        </p:nvCxnSpPr>
        <p:spPr>
          <a:xfrm flipH="1">
            <a:off x="6418926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86FDC40-8971-409E-A7EE-0072E493748C}"/>
              </a:ext>
            </a:extLst>
          </p:cNvPr>
          <p:cNvCxnSpPr>
            <a:cxnSpLocks/>
          </p:cNvCxnSpPr>
          <p:nvPr/>
        </p:nvCxnSpPr>
        <p:spPr>
          <a:xfrm flipV="1">
            <a:off x="6181529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40CF29D-568F-4108-B469-F2FE0AD4243D}"/>
              </a:ext>
            </a:extLst>
          </p:cNvPr>
          <p:cNvCxnSpPr>
            <a:cxnSpLocks/>
          </p:cNvCxnSpPr>
          <p:nvPr/>
        </p:nvCxnSpPr>
        <p:spPr>
          <a:xfrm>
            <a:off x="5899611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C5CA681-EF12-4EA9-9B6F-E142A592F140}"/>
              </a:ext>
            </a:extLst>
          </p:cNvPr>
          <p:cNvCxnSpPr>
            <a:cxnSpLocks/>
          </p:cNvCxnSpPr>
          <p:nvPr/>
        </p:nvCxnSpPr>
        <p:spPr>
          <a:xfrm flipV="1">
            <a:off x="6181529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E8A5B9C2-C9BA-438E-9126-7346DD263CFB}"/>
              </a:ext>
            </a:extLst>
          </p:cNvPr>
          <p:cNvCxnSpPr>
            <a:cxnSpLocks/>
          </p:cNvCxnSpPr>
          <p:nvPr/>
        </p:nvCxnSpPr>
        <p:spPr>
          <a:xfrm>
            <a:off x="5899611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FF53054-3AEE-4AFC-B156-5DC3DEB59DE3}"/>
              </a:ext>
            </a:extLst>
          </p:cNvPr>
          <p:cNvSpPr/>
          <p:nvPr/>
        </p:nvSpPr>
        <p:spPr>
          <a:xfrm>
            <a:off x="5665143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0B8E93B-F70D-43C1-BB9A-9698EC978067}"/>
              </a:ext>
            </a:extLst>
          </p:cNvPr>
          <p:cNvCxnSpPr>
            <a:cxnSpLocks/>
          </p:cNvCxnSpPr>
          <p:nvPr/>
        </p:nvCxnSpPr>
        <p:spPr>
          <a:xfrm>
            <a:off x="5454544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9E8E155-743E-4AB7-B8B2-DCBEE743CCF6}"/>
              </a:ext>
            </a:extLst>
          </p:cNvPr>
          <p:cNvCxnSpPr>
            <a:cxnSpLocks/>
          </p:cNvCxnSpPr>
          <p:nvPr/>
        </p:nvCxnSpPr>
        <p:spPr>
          <a:xfrm>
            <a:off x="5454544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2AC9842-419F-4F78-95EF-4A90D0056608}"/>
              </a:ext>
            </a:extLst>
          </p:cNvPr>
          <p:cNvCxnSpPr>
            <a:cxnSpLocks/>
          </p:cNvCxnSpPr>
          <p:nvPr/>
        </p:nvCxnSpPr>
        <p:spPr>
          <a:xfrm flipH="1">
            <a:off x="5454544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D91BF2C-666D-42AE-B9BD-8BA2AEF67C3C}"/>
              </a:ext>
            </a:extLst>
          </p:cNvPr>
          <p:cNvCxnSpPr>
            <a:cxnSpLocks/>
          </p:cNvCxnSpPr>
          <p:nvPr/>
        </p:nvCxnSpPr>
        <p:spPr>
          <a:xfrm flipH="1">
            <a:off x="6419409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AA75669-6892-4A98-ADBA-12A51BC67B5D}"/>
              </a:ext>
            </a:extLst>
          </p:cNvPr>
          <p:cNvCxnSpPr>
            <a:cxnSpLocks/>
          </p:cNvCxnSpPr>
          <p:nvPr/>
        </p:nvCxnSpPr>
        <p:spPr>
          <a:xfrm flipH="1">
            <a:off x="6419409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D34A3E-6F31-407D-BCC1-CA599CCAEB40}"/>
              </a:ext>
            </a:extLst>
          </p:cNvPr>
          <p:cNvCxnSpPr>
            <a:cxnSpLocks/>
          </p:cNvCxnSpPr>
          <p:nvPr/>
        </p:nvCxnSpPr>
        <p:spPr>
          <a:xfrm flipV="1">
            <a:off x="6181529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EE4B360-92FB-48E7-ABE4-DEDED56CAF4A}"/>
              </a:ext>
            </a:extLst>
          </p:cNvPr>
          <p:cNvCxnSpPr>
            <a:cxnSpLocks/>
          </p:cNvCxnSpPr>
          <p:nvPr/>
        </p:nvCxnSpPr>
        <p:spPr>
          <a:xfrm>
            <a:off x="5899611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01463DE-66B0-4423-8692-C286F6191D59}"/>
              </a:ext>
            </a:extLst>
          </p:cNvPr>
          <p:cNvSpPr/>
          <p:nvPr/>
        </p:nvSpPr>
        <p:spPr>
          <a:xfrm>
            <a:off x="5665143" y="5739209"/>
            <a:ext cx="3128105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770C655-708C-4ABF-891F-4BBC1676D381}"/>
              </a:ext>
            </a:extLst>
          </p:cNvPr>
          <p:cNvSpPr/>
          <p:nvPr/>
        </p:nvSpPr>
        <p:spPr>
          <a:xfrm>
            <a:off x="8041769" y="3136756"/>
            <a:ext cx="751480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L2_12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4287DB6-3992-49A7-A23D-B552293282DA}"/>
              </a:ext>
            </a:extLst>
          </p:cNvPr>
          <p:cNvCxnSpPr>
            <a:cxnSpLocks/>
          </p:cNvCxnSpPr>
          <p:nvPr/>
        </p:nvCxnSpPr>
        <p:spPr>
          <a:xfrm>
            <a:off x="7831171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AB710F0-BCDF-4B0F-A67C-D5F614FB08BC}"/>
              </a:ext>
            </a:extLst>
          </p:cNvPr>
          <p:cNvCxnSpPr>
            <a:cxnSpLocks/>
          </p:cNvCxnSpPr>
          <p:nvPr/>
        </p:nvCxnSpPr>
        <p:spPr>
          <a:xfrm>
            <a:off x="7831171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3679A77-0857-4C1A-8963-5807925AF1B8}"/>
              </a:ext>
            </a:extLst>
          </p:cNvPr>
          <p:cNvCxnSpPr>
            <a:cxnSpLocks/>
          </p:cNvCxnSpPr>
          <p:nvPr/>
        </p:nvCxnSpPr>
        <p:spPr>
          <a:xfrm flipH="1">
            <a:off x="7831171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F26FBA-10D3-416E-B904-A96ED88C0821}"/>
              </a:ext>
            </a:extLst>
          </p:cNvPr>
          <p:cNvCxnSpPr>
            <a:cxnSpLocks/>
          </p:cNvCxnSpPr>
          <p:nvPr/>
        </p:nvCxnSpPr>
        <p:spPr>
          <a:xfrm flipH="1">
            <a:off x="8801947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2BC8515-4CFD-4963-9E19-6FB77BC92D4E}"/>
              </a:ext>
            </a:extLst>
          </p:cNvPr>
          <p:cNvCxnSpPr>
            <a:cxnSpLocks/>
          </p:cNvCxnSpPr>
          <p:nvPr/>
        </p:nvCxnSpPr>
        <p:spPr>
          <a:xfrm flipH="1">
            <a:off x="8801947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A983F96-0DB7-4FDB-8CB6-519F3FA08881}"/>
              </a:ext>
            </a:extLst>
          </p:cNvPr>
          <p:cNvCxnSpPr>
            <a:cxnSpLocks/>
          </p:cNvCxnSpPr>
          <p:nvPr/>
        </p:nvCxnSpPr>
        <p:spPr>
          <a:xfrm flipV="1">
            <a:off x="857779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27BBEAF-C508-4CC7-B6BA-A4A997E8EFB9}"/>
              </a:ext>
            </a:extLst>
          </p:cNvPr>
          <p:cNvCxnSpPr>
            <a:cxnSpLocks/>
          </p:cNvCxnSpPr>
          <p:nvPr/>
        </p:nvCxnSpPr>
        <p:spPr>
          <a:xfrm>
            <a:off x="8276237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48069E4-2DD2-4FC5-8391-A6F252CD93AB}"/>
              </a:ext>
            </a:extLst>
          </p:cNvPr>
          <p:cNvCxnSpPr>
            <a:cxnSpLocks/>
          </p:cNvCxnSpPr>
          <p:nvPr/>
        </p:nvCxnSpPr>
        <p:spPr>
          <a:xfrm flipV="1">
            <a:off x="8570943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EAAAFB7-342C-4591-9253-C94CB07380C8}"/>
              </a:ext>
            </a:extLst>
          </p:cNvPr>
          <p:cNvCxnSpPr>
            <a:cxnSpLocks/>
          </p:cNvCxnSpPr>
          <p:nvPr/>
        </p:nvCxnSpPr>
        <p:spPr>
          <a:xfrm>
            <a:off x="8276237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7A1849-238C-45B5-9FDC-823FEE3F5A41}"/>
              </a:ext>
            </a:extLst>
          </p:cNvPr>
          <p:cNvSpPr/>
          <p:nvPr/>
        </p:nvSpPr>
        <p:spPr>
          <a:xfrm>
            <a:off x="8041769" y="4527439"/>
            <a:ext cx="751479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L2_22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B108827-1669-4278-BF58-D55C8413DE29}"/>
              </a:ext>
            </a:extLst>
          </p:cNvPr>
          <p:cNvCxnSpPr>
            <a:cxnSpLocks/>
          </p:cNvCxnSpPr>
          <p:nvPr/>
        </p:nvCxnSpPr>
        <p:spPr>
          <a:xfrm>
            <a:off x="7831171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A9631E-F7B7-48F8-9406-E212743712D3}"/>
              </a:ext>
            </a:extLst>
          </p:cNvPr>
          <p:cNvCxnSpPr>
            <a:cxnSpLocks/>
          </p:cNvCxnSpPr>
          <p:nvPr/>
        </p:nvCxnSpPr>
        <p:spPr>
          <a:xfrm>
            <a:off x="7831171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80423D-92AD-46D0-898E-4A013B46CBAD}"/>
              </a:ext>
            </a:extLst>
          </p:cNvPr>
          <p:cNvCxnSpPr>
            <a:cxnSpLocks/>
          </p:cNvCxnSpPr>
          <p:nvPr/>
        </p:nvCxnSpPr>
        <p:spPr>
          <a:xfrm flipH="1">
            <a:off x="7831171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C6604E2-C618-42A4-98EC-0B92C6B5701E}"/>
              </a:ext>
            </a:extLst>
          </p:cNvPr>
          <p:cNvCxnSpPr>
            <a:cxnSpLocks/>
          </p:cNvCxnSpPr>
          <p:nvPr/>
        </p:nvCxnSpPr>
        <p:spPr>
          <a:xfrm flipH="1">
            <a:off x="8803535" y="486294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692F283-4003-4BFC-A7C6-699A3732188C}"/>
              </a:ext>
            </a:extLst>
          </p:cNvPr>
          <p:cNvCxnSpPr>
            <a:cxnSpLocks/>
          </p:cNvCxnSpPr>
          <p:nvPr/>
        </p:nvCxnSpPr>
        <p:spPr>
          <a:xfrm flipH="1">
            <a:off x="8803535" y="4649150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28296E7-880A-4104-B178-C9353F2E4179}"/>
              </a:ext>
            </a:extLst>
          </p:cNvPr>
          <p:cNvCxnSpPr>
            <a:cxnSpLocks/>
          </p:cNvCxnSpPr>
          <p:nvPr/>
        </p:nvCxnSpPr>
        <p:spPr>
          <a:xfrm flipV="1">
            <a:off x="8578251" y="5271686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F765E0A-7FE8-4A59-B926-2DEE01E35DC0}"/>
              </a:ext>
            </a:extLst>
          </p:cNvPr>
          <p:cNvCxnSpPr>
            <a:cxnSpLocks/>
          </p:cNvCxnSpPr>
          <p:nvPr/>
        </p:nvCxnSpPr>
        <p:spPr>
          <a:xfrm>
            <a:off x="8276237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06F9851-FF1B-404E-8B8B-C1B4B8EF1CF2}"/>
              </a:ext>
            </a:extLst>
          </p:cNvPr>
          <p:cNvSpPr txBox="1"/>
          <p:nvPr/>
        </p:nvSpPr>
        <p:spPr>
          <a:xfrm>
            <a:off x="5030903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CF9A9A2-470E-4C3C-B7AC-F82299D3EF74}"/>
              </a:ext>
            </a:extLst>
          </p:cNvPr>
          <p:cNvSpPr txBox="1"/>
          <p:nvPr/>
        </p:nvSpPr>
        <p:spPr>
          <a:xfrm>
            <a:off x="4978056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4B417E-CAFD-4AAE-AFA2-E0B41F976DC8}"/>
              </a:ext>
            </a:extLst>
          </p:cNvPr>
          <p:cNvSpPr txBox="1"/>
          <p:nvPr/>
        </p:nvSpPr>
        <p:spPr>
          <a:xfrm>
            <a:off x="5030903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DB4614-E082-4D80-8328-CE560D928E5F}"/>
              </a:ext>
            </a:extLst>
          </p:cNvPr>
          <p:cNvSpPr txBox="1"/>
          <p:nvPr/>
        </p:nvSpPr>
        <p:spPr>
          <a:xfrm>
            <a:off x="4975830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5AEF77F-E01D-4BA0-A88C-E5D9312BC379}"/>
              </a:ext>
            </a:extLst>
          </p:cNvPr>
          <p:cNvSpPr txBox="1"/>
          <p:nvPr/>
        </p:nvSpPr>
        <p:spPr>
          <a:xfrm>
            <a:off x="7421642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0DFF49A-1509-46E5-83B1-04A395CD8E96}"/>
              </a:ext>
            </a:extLst>
          </p:cNvPr>
          <p:cNvSpPr txBox="1"/>
          <p:nvPr/>
        </p:nvSpPr>
        <p:spPr>
          <a:xfrm>
            <a:off x="7421642" y="4482246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FDC6EC6-66E3-4C04-B75E-04806AA4A95D}"/>
              </a:ext>
            </a:extLst>
          </p:cNvPr>
          <p:cNvSpPr txBox="1"/>
          <p:nvPr/>
        </p:nvSpPr>
        <p:spPr>
          <a:xfrm>
            <a:off x="8949066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D38F8A-C475-463B-936A-2B3B9FCBC003}"/>
              </a:ext>
            </a:extLst>
          </p:cNvPr>
          <p:cNvSpPr txBox="1"/>
          <p:nvPr/>
        </p:nvSpPr>
        <p:spPr>
          <a:xfrm>
            <a:off x="8949066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BF69D3-1CF9-4F4A-9CDE-666323021CB9}"/>
              </a:ext>
            </a:extLst>
          </p:cNvPr>
          <p:cNvSpPr txBox="1"/>
          <p:nvPr/>
        </p:nvSpPr>
        <p:spPr>
          <a:xfrm>
            <a:off x="6574671" y="30908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1CCE81-BD9B-45BE-B1DC-3FE79448D778}"/>
              </a:ext>
            </a:extLst>
          </p:cNvPr>
          <p:cNvSpPr txBox="1"/>
          <p:nvPr/>
        </p:nvSpPr>
        <p:spPr>
          <a:xfrm>
            <a:off x="6574671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95D9B93-3C2C-4E2C-A80B-30B397C6EBAB}"/>
              </a:ext>
            </a:extLst>
          </p:cNvPr>
          <p:cNvSpPr txBox="1"/>
          <p:nvPr/>
        </p:nvSpPr>
        <p:spPr>
          <a:xfrm>
            <a:off x="6575154" y="451157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63DEA-61F7-4836-8FDE-F16135936735}"/>
              </a:ext>
            </a:extLst>
          </p:cNvPr>
          <p:cNvSpPr txBox="1"/>
          <p:nvPr/>
        </p:nvSpPr>
        <p:spPr>
          <a:xfrm>
            <a:off x="6575154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7C3DB0-9D2E-494A-9209-4DAA76C4F426}"/>
              </a:ext>
            </a:extLst>
          </p:cNvPr>
          <p:cNvSpPr txBox="1"/>
          <p:nvPr/>
        </p:nvSpPr>
        <p:spPr>
          <a:xfrm>
            <a:off x="8950653" y="448224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2DCEAF-98CE-4DEC-B9CF-6C1404493502}"/>
              </a:ext>
            </a:extLst>
          </p:cNvPr>
          <p:cNvSpPr txBox="1"/>
          <p:nvPr/>
        </p:nvSpPr>
        <p:spPr>
          <a:xfrm>
            <a:off x="8950653" y="46955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829ED1-371B-4331-A599-52F190EBA180}"/>
              </a:ext>
            </a:extLst>
          </p:cNvPr>
          <p:cNvSpPr txBox="1"/>
          <p:nvPr/>
        </p:nvSpPr>
        <p:spPr>
          <a:xfrm>
            <a:off x="6149591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A7348-ED1C-4314-B178-737745E0C171}"/>
              </a:ext>
            </a:extLst>
          </p:cNvPr>
          <p:cNvSpPr txBox="1"/>
          <p:nvPr/>
        </p:nvSpPr>
        <p:spPr>
          <a:xfrm>
            <a:off x="6134080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bl[3]</a:t>
            </a:r>
            <a:endParaRPr lang="ko-KR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5B23956-2AEA-4BAE-9260-B15D1B9015D4}"/>
              </a:ext>
            </a:extLst>
          </p:cNvPr>
          <p:cNvSpPr txBox="1"/>
          <p:nvPr/>
        </p:nvSpPr>
        <p:spPr>
          <a:xfrm>
            <a:off x="5579373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6880CE2-4727-4723-A60D-9CF93DB33AF2}"/>
              </a:ext>
            </a:extLst>
          </p:cNvPr>
          <p:cNvSpPr txBox="1"/>
          <p:nvPr/>
        </p:nvSpPr>
        <p:spPr>
          <a:xfrm>
            <a:off x="5579373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al[3]</a:t>
            </a:r>
            <a:endParaRPr lang="ko-KR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0BE0D6-87B3-4A35-A530-8FCB649BD4ED}"/>
              </a:ext>
            </a:extLst>
          </p:cNvPr>
          <p:cNvSpPr txBox="1"/>
          <p:nvPr/>
        </p:nvSpPr>
        <p:spPr>
          <a:xfrm>
            <a:off x="5579373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1EB70A5-C366-403F-ACFB-45BB6C1D7FC0}"/>
              </a:ext>
            </a:extLst>
          </p:cNvPr>
          <p:cNvSpPr txBox="1"/>
          <p:nvPr/>
        </p:nvSpPr>
        <p:spPr>
          <a:xfrm>
            <a:off x="8536201" y="3936390"/>
            <a:ext cx="369332" cy="5604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D68FB6C-586C-4462-AC8D-D8C188B1B83A}"/>
              </a:ext>
            </a:extLst>
          </p:cNvPr>
          <p:cNvSpPr txBox="1"/>
          <p:nvPr/>
        </p:nvSpPr>
        <p:spPr>
          <a:xfrm>
            <a:off x="8536201" y="5307146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bl[2]</a:t>
            </a:r>
            <a:endParaRPr lang="ko-KR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BE9E8C5-B959-420F-970D-C7EE423767CC}"/>
              </a:ext>
            </a:extLst>
          </p:cNvPr>
          <p:cNvSpPr txBox="1"/>
          <p:nvPr/>
        </p:nvSpPr>
        <p:spPr>
          <a:xfrm>
            <a:off x="7967920" y="3917362"/>
            <a:ext cx="369332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al_d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C607A60-09EC-4013-8B97-6861AE4924E7}"/>
              </a:ext>
            </a:extLst>
          </p:cNvPr>
          <p:cNvSpPr txBox="1"/>
          <p:nvPr/>
        </p:nvSpPr>
        <p:spPr>
          <a:xfrm>
            <a:off x="7967920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al[2]</a:t>
            </a:r>
            <a:endParaRPr lang="ko-KR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BE5C01-4C12-43DF-BF50-F192620221B8}"/>
              </a:ext>
            </a:extLst>
          </p:cNvPr>
          <p:cNvSpPr txBox="1"/>
          <p:nvPr/>
        </p:nvSpPr>
        <p:spPr>
          <a:xfrm>
            <a:off x="7967920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A3B33BD-451C-480A-B9DB-ACF95396D9AE}"/>
              </a:ext>
            </a:extLst>
          </p:cNvPr>
          <p:cNvSpPr txBox="1"/>
          <p:nvPr/>
        </p:nvSpPr>
        <p:spPr>
          <a:xfrm>
            <a:off x="7359443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sum5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BF06577-6414-4334-A36D-9C86545AA6E0}"/>
              </a:ext>
            </a:extLst>
          </p:cNvPr>
          <p:cNvSpPr txBox="1"/>
          <p:nvPr/>
        </p:nvSpPr>
        <p:spPr>
          <a:xfrm>
            <a:off x="7357217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sum4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DDF325-6D33-4C10-AE2C-3A055CE88E00}"/>
              </a:ext>
            </a:extLst>
          </p:cNvPr>
          <p:cNvSpPr txBox="1"/>
          <p:nvPr/>
        </p:nvSpPr>
        <p:spPr>
          <a:xfrm>
            <a:off x="4688843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BB1AA48-0601-43F7-9057-19CEA2589E2C}"/>
              </a:ext>
            </a:extLst>
          </p:cNvPr>
          <p:cNvSpPr txBox="1"/>
          <p:nvPr/>
        </p:nvSpPr>
        <p:spPr>
          <a:xfrm>
            <a:off x="4688843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56C3BA7-B2DD-4829-8486-A9693A805AB9}"/>
              </a:ext>
            </a:extLst>
          </p:cNvPr>
          <p:cNvSpPr txBox="1"/>
          <p:nvPr/>
        </p:nvSpPr>
        <p:spPr>
          <a:xfrm>
            <a:off x="7066989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</a:t>
            </a:r>
            <a:r>
              <a:rPr lang="en-US" altLang="ko-KR" sz="1200" err="1"/>
              <a:t>delta</a:t>
            </a:r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42E395-D513-4F0E-8010-D524FB772AE4}"/>
              </a:ext>
            </a:extLst>
          </p:cNvPr>
          <p:cNvSpPr txBox="1"/>
          <p:nvPr/>
        </p:nvSpPr>
        <p:spPr>
          <a:xfrm>
            <a:off x="7066989" y="3542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84BE698-6712-40D9-92CF-416702A27792}"/>
              </a:ext>
            </a:extLst>
          </p:cNvPr>
          <p:cNvSpPr/>
          <p:nvPr/>
        </p:nvSpPr>
        <p:spPr>
          <a:xfrm>
            <a:off x="10681796" y="3136756"/>
            <a:ext cx="751482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L3_11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B5EBD7-B2A6-4F2B-8758-FE5CA3900CCD}"/>
              </a:ext>
            </a:extLst>
          </p:cNvPr>
          <p:cNvCxnSpPr>
            <a:cxnSpLocks/>
          </p:cNvCxnSpPr>
          <p:nvPr/>
        </p:nvCxnSpPr>
        <p:spPr>
          <a:xfrm>
            <a:off x="10471197" y="3259092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808FD913-F257-4D62-81B9-C4B5D04E9D4B}"/>
              </a:ext>
            </a:extLst>
          </p:cNvPr>
          <p:cNvCxnSpPr>
            <a:cxnSpLocks/>
          </p:cNvCxnSpPr>
          <p:nvPr/>
        </p:nvCxnSpPr>
        <p:spPr>
          <a:xfrm>
            <a:off x="10471197" y="3439678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9AE5BF34-E704-4BCE-89F6-55E22892E2C8}"/>
              </a:ext>
            </a:extLst>
          </p:cNvPr>
          <p:cNvCxnSpPr>
            <a:cxnSpLocks/>
          </p:cNvCxnSpPr>
          <p:nvPr/>
        </p:nvCxnSpPr>
        <p:spPr>
          <a:xfrm flipH="1">
            <a:off x="10471197" y="3690928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A9DC2506-3AA2-4C3B-9E66-709F139EFED7}"/>
              </a:ext>
            </a:extLst>
          </p:cNvPr>
          <p:cNvCxnSpPr>
            <a:cxnSpLocks/>
          </p:cNvCxnSpPr>
          <p:nvPr/>
        </p:nvCxnSpPr>
        <p:spPr>
          <a:xfrm flipH="1">
            <a:off x="11435579" y="347288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98D3264-609D-4A5A-8511-D7DBE35135DB}"/>
              </a:ext>
            </a:extLst>
          </p:cNvPr>
          <p:cNvCxnSpPr>
            <a:cxnSpLocks/>
          </p:cNvCxnSpPr>
          <p:nvPr/>
        </p:nvCxnSpPr>
        <p:spPr>
          <a:xfrm flipH="1">
            <a:off x="11435579" y="3259092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22B4C99B-98E1-4C43-9C80-29BA646169EC}"/>
              </a:ext>
            </a:extLst>
          </p:cNvPr>
          <p:cNvCxnSpPr>
            <a:cxnSpLocks/>
          </p:cNvCxnSpPr>
          <p:nvPr/>
        </p:nvCxnSpPr>
        <p:spPr>
          <a:xfrm flipV="1">
            <a:off x="11198182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282B949A-BF99-4EF7-9F99-566270D4A3CF}"/>
              </a:ext>
            </a:extLst>
          </p:cNvPr>
          <p:cNvCxnSpPr>
            <a:cxnSpLocks/>
          </p:cNvCxnSpPr>
          <p:nvPr/>
        </p:nvCxnSpPr>
        <p:spPr>
          <a:xfrm>
            <a:off x="10916264" y="3881002"/>
            <a:ext cx="0" cy="6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C188C8-3D0F-4C5C-AFA0-EA441574926D}"/>
              </a:ext>
            </a:extLst>
          </p:cNvPr>
          <p:cNvCxnSpPr>
            <a:cxnSpLocks/>
          </p:cNvCxnSpPr>
          <p:nvPr/>
        </p:nvCxnSpPr>
        <p:spPr>
          <a:xfrm flipV="1">
            <a:off x="11198182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65C4BBEF-25CE-47E8-A924-D6CFB2AFC343}"/>
              </a:ext>
            </a:extLst>
          </p:cNvPr>
          <p:cNvCxnSpPr>
            <a:cxnSpLocks/>
          </p:cNvCxnSpPr>
          <p:nvPr/>
        </p:nvCxnSpPr>
        <p:spPr>
          <a:xfrm>
            <a:off x="10916264" y="2862442"/>
            <a:ext cx="0" cy="274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FD3DFBC-D266-43AF-8485-229C43313859}"/>
              </a:ext>
            </a:extLst>
          </p:cNvPr>
          <p:cNvSpPr/>
          <p:nvPr/>
        </p:nvSpPr>
        <p:spPr>
          <a:xfrm>
            <a:off x="10681796" y="4527439"/>
            <a:ext cx="751481" cy="744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L3_21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34B69D6-B8E8-4091-85A8-7D24927774B1}"/>
              </a:ext>
            </a:extLst>
          </p:cNvPr>
          <p:cNvCxnSpPr>
            <a:cxnSpLocks/>
          </p:cNvCxnSpPr>
          <p:nvPr/>
        </p:nvCxnSpPr>
        <p:spPr>
          <a:xfrm>
            <a:off x="10471197" y="4649775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60AEE66-FDE0-4DB1-AA3C-7E38D32038F3}"/>
              </a:ext>
            </a:extLst>
          </p:cNvPr>
          <p:cNvCxnSpPr>
            <a:cxnSpLocks/>
          </p:cNvCxnSpPr>
          <p:nvPr/>
        </p:nvCxnSpPr>
        <p:spPr>
          <a:xfrm>
            <a:off x="10471197" y="4830360"/>
            <a:ext cx="2105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6A9A3A63-4ED8-4B85-AA76-3C9E7730C486}"/>
              </a:ext>
            </a:extLst>
          </p:cNvPr>
          <p:cNvCxnSpPr>
            <a:cxnSpLocks/>
          </p:cNvCxnSpPr>
          <p:nvPr/>
        </p:nvCxnSpPr>
        <p:spPr>
          <a:xfrm flipH="1">
            <a:off x="10471197" y="508161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BEB2FE68-4A42-4286-8B98-639F4034B954}"/>
              </a:ext>
            </a:extLst>
          </p:cNvPr>
          <p:cNvCxnSpPr>
            <a:cxnSpLocks/>
          </p:cNvCxnSpPr>
          <p:nvPr/>
        </p:nvCxnSpPr>
        <p:spPr>
          <a:xfrm flipH="1">
            <a:off x="11436062" y="4877253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4B4C874-2C8E-4FEF-B5E9-64962698D5C8}"/>
              </a:ext>
            </a:extLst>
          </p:cNvPr>
          <p:cNvCxnSpPr>
            <a:cxnSpLocks/>
          </p:cNvCxnSpPr>
          <p:nvPr/>
        </p:nvCxnSpPr>
        <p:spPr>
          <a:xfrm flipH="1">
            <a:off x="11436062" y="4663461"/>
            <a:ext cx="210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1AEF24E2-C1BF-4AF2-83BF-E61413C9BCD3}"/>
              </a:ext>
            </a:extLst>
          </p:cNvPr>
          <p:cNvCxnSpPr>
            <a:cxnSpLocks/>
          </p:cNvCxnSpPr>
          <p:nvPr/>
        </p:nvCxnSpPr>
        <p:spPr>
          <a:xfrm flipV="1">
            <a:off x="11198182" y="5280052"/>
            <a:ext cx="0" cy="467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A757F095-895B-4DA8-9CAC-9C05F26E3147}"/>
              </a:ext>
            </a:extLst>
          </p:cNvPr>
          <p:cNvCxnSpPr>
            <a:cxnSpLocks/>
          </p:cNvCxnSpPr>
          <p:nvPr/>
        </p:nvCxnSpPr>
        <p:spPr>
          <a:xfrm>
            <a:off x="10916264" y="5271685"/>
            <a:ext cx="0" cy="467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CAA02E0-9C0C-4420-84E9-DB90B0108AFE}"/>
              </a:ext>
            </a:extLst>
          </p:cNvPr>
          <p:cNvSpPr/>
          <p:nvPr/>
        </p:nvSpPr>
        <p:spPr>
          <a:xfrm>
            <a:off x="10681796" y="5739209"/>
            <a:ext cx="1100629" cy="613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L3_sig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FB4BD24-C74E-4FB7-9A4D-C3D09245AF25}"/>
              </a:ext>
            </a:extLst>
          </p:cNvPr>
          <p:cNvSpPr txBox="1"/>
          <p:nvPr/>
        </p:nvSpPr>
        <p:spPr>
          <a:xfrm>
            <a:off x="10047556" y="3097718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734DDB8-88F6-4B48-9076-E2E9E59552E3}"/>
              </a:ext>
            </a:extLst>
          </p:cNvPr>
          <p:cNvSpPr txBox="1"/>
          <p:nvPr/>
        </p:nvSpPr>
        <p:spPr>
          <a:xfrm>
            <a:off x="9994709" y="32919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26F0BB4-B90F-4E1F-B290-5610A96FF2A2}"/>
              </a:ext>
            </a:extLst>
          </p:cNvPr>
          <p:cNvSpPr txBox="1"/>
          <p:nvPr/>
        </p:nvSpPr>
        <p:spPr>
          <a:xfrm>
            <a:off x="10047556" y="449216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wl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B70B800-82B2-4773-817F-006403B4126A}"/>
              </a:ext>
            </a:extLst>
          </p:cNvPr>
          <p:cNvSpPr txBox="1"/>
          <p:nvPr/>
        </p:nvSpPr>
        <p:spPr>
          <a:xfrm>
            <a:off x="9992483" y="46765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4D6A87F-4F08-4AED-BD95-4D76D5360286}"/>
              </a:ext>
            </a:extLst>
          </p:cNvPr>
          <p:cNvSpPr txBox="1"/>
          <p:nvPr/>
        </p:nvSpPr>
        <p:spPr>
          <a:xfrm>
            <a:off x="11591324" y="30908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15392EB-D169-448C-A647-772ADDCC3DEA}"/>
              </a:ext>
            </a:extLst>
          </p:cNvPr>
          <p:cNvSpPr txBox="1"/>
          <p:nvPr/>
        </p:nvSpPr>
        <p:spPr>
          <a:xfrm>
            <a:off x="11591324" y="33041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4F4D7B4-DE98-4154-8C76-0343317A2048}"/>
              </a:ext>
            </a:extLst>
          </p:cNvPr>
          <p:cNvSpPr txBox="1"/>
          <p:nvPr/>
        </p:nvSpPr>
        <p:spPr>
          <a:xfrm>
            <a:off x="11591807" y="4511575"/>
            <a:ext cx="52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error</a:t>
            </a:r>
            <a:endParaRPr lang="ko-KR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3148C8-D6A8-46ED-B38E-421E73C21351}"/>
              </a:ext>
            </a:extLst>
          </p:cNvPr>
          <p:cNvSpPr txBox="1"/>
          <p:nvPr/>
        </p:nvSpPr>
        <p:spPr>
          <a:xfrm>
            <a:off x="11591807" y="472488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071637-424A-4D54-8AAE-60352027DCC0}"/>
              </a:ext>
            </a:extLst>
          </p:cNvPr>
          <p:cNvSpPr txBox="1"/>
          <p:nvPr/>
        </p:nvSpPr>
        <p:spPr>
          <a:xfrm>
            <a:off x="11166244" y="3919216"/>
            <a:ext cx="369332" cy="5726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1200" dirty="0" err="1"/>
              <a:t>bl_d</a:t>
            </a:r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8AE5C1-AA50-4699-AEC3-C537B611D0A4}"/>
              </a:ext>
            </a:extLst>
          </p:cNvPr>
          <p:cNvSpPr txBox="1"/>
          <p:nvPr/>
        </p:nvSpPr>
        <p:spPr>
          <a:xfrm>
            <a:off x="11150733" y="5318844"/>
            <a:ext cx="369332" cy="4017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bl[1]</a:t>
            </a:r>
            <a:endParaRPr lang="ko-KR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A348A3-5675-4E18-8539-A545418C9D9B}"/>
              </a:ext>
            </a:extLst>
          </p:cNvPr>
          <p:cNvSpPr txBox="1"/>
          <p:nvPr/>
        </p:nvSpPr>
        <p:spPr>
          <a:xfrm>
            <a:off x="10596026" y="3963849"/>
            <a:ext cx="369332" cy="501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al_d1]</a:t>
            </a:r>
            <a:endParaRPr lang="ko-KR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2E049C-53E8-4575-99C1-6FE0DEDA313B}"/>
              </a:ext>
            </a:extLst>
          </p:cNvPr>
          <p:cNvSpPr txBox="1"/>
          <p:nvPr/>
        </p:nvSpPr>
        <p:spPr>
          <a:xfrm>
            <a:off x="10596026" y="5306897"/>
            <a:ext cx="369332" cy="3888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/>
              <a:t>al[1]</a:t>
            </a:r>
            <a:endParaRPr lang="ko-KR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0FE3340-0C64-49C9-AA93-90092FA4C210}"/>
              </a:ext>
            </a:extLst>
          </p:cNvPr>
          <p:cNvSpPr txBox="1"/>
          <p:nvPr/>
        </p:nvSpPr>
        <p:spPr>
          <a:xfrm>
            <a:off x="10596026" y="2752385"/>
            <a:ext cx="369332" cy="36644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ko-KR" sz="1200" dirty="0" err="1"/>
              <a:t>al_u</a:t>
            </a:r>
            <a:endParaRPr lang="ko-KR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1B3397C-7C53-45CA-81BF-880CB686D4C3}"/>
              </a:ext>
            </a:extLst>
          </p:cNvPr>
          <p:cNvSpPr txBox="1"/>
          <p:nvPr/>
        </p:nvSpPr>
        <p:spPr>
          <a:xfrm>
            <a:off x="9705496" y="352918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[5]</a:t>
            </a:r>
            <a:endParaRPr lang="ko-KR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C8ED4C4-D929-4235-9B50-1954462EED9E}"/>
              </a:ext>
            </a:extLst>
          </p:cNvPr>
          <p:cNvSpPr txBox="1"/>
          <p:nvPr/>
        </p:nvSpPr>
        <p:spPr>
          <a:xfrm>
            <a:off x="9705496" y="492263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o_delta</a:t>
            </a:r>
            <a:r>
              <a:rPr lang="en-US" altLang="ko-KR" sz="1200" dirty="0"/>
              <a:t>[4]</a:t>
            </a:r>
            <a:endParaRPr lang="ko-KR" altLang="en-US" sz="1200" dirty="0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9687041-9E91-4046-9141-C368FA5ADE1E}"/>
              </a:ext>
            </a:extLst>
          </p:cNvPr>
          <p:cNvCxnSpPr>
            <a:cxnSpLocks/>
          </p:cNvCxnSpPr>
          <p:nvPr/>
        </p:nvCxnSpPr>
        <p:spPr>
          <a:xfrm>
            <a:off x="3603014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BC5D5A0B-924C-4B12-9B4D-532D9830DBE5}"/>
              </a:ext>
            </a:extLst>
          </p:cNvPr>
          <p:cNvCxnSpPr>
            <a:cxnSpLocks/>
          </p:cNvCxnSpPr>
          <p:nvPr/>
        </p:nvCxnSpPr>
        <p:spPr>
          <a:xfrm>
            <a:off x="7869200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329CA290-22BE-4247-BBFC-E4904D85D0F2}"/>
              </a:ext>
            </a:extLst>
          </p:cNvPr>
          <p:cNvSpPr txBox="1"/>
          <p:nvPr/>
        </p:nvSpPr>
        <p:spPr>
          <a:xfrm>
            <a:off x="7613852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7AED9B-23F1-4A11-938C-DAEB0DA06FAF}"/>
              </a:ext>
            </a:extLst>
          </p:cNvPr>
          <p:cNvSpPr txBox="1"/>
          <p:nvPr/>
        </p:nvSpPr>
        <p:spPr>
          <a:xfrm>
            <a:off x="8231876" y="648681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D828F87-606F-4575-8F04-B029CD1BEB6F}"/>
              </a:ext>
            </a:extLst>
          </p:cNvPr>
          <p:cNvCxnSpPr>
            <a:cxnSpLocks/>
          </p:cNvCxnSpPr>
          <p:nvPr/>
        </p:nvCxnSpPr>
        <p:spPr>
          <a:xfrm>
            <a:off x="8516013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5CC97907-397A-47F5-90BD-1974F1F60E02}"/>
              </a:ext>
            </a:extLst>
          </p:cNvPr>
          <p:cNvCxnSpPr>
            <a:cxnSpLocks/>
          </p:cNvCxnSpPr>
          <p:nvPr/>
        </p:nvCxnSpPr>
        <p:spPr>
          <a:xfrm>
            <a:off x="11140906" y="6352614"/>
            <a:ext cx="0" cy="20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D9352D3-47FF-4E91-8465-696427B27D81}"/>
              </a:ext>
            </a:extLst>
          </p:cNvPr>
          <p:cNvSpPr txBox="1"/>
          <p:nvPr/>
        </p:nvSpPr>
        <p:spPr>
          <a:xfrm>
            <a:off x="10885558" y="648681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F46BC21-BE7F-42E9-9EA2-DF5A27F4731B}"/>
              </a:ext>
            </a:extLst>
          </p:cNvPr>
          <p:cNvSpPr/>
          <p:nvPr/>
        </p:nvSpPr>
        <p:spPr>
          <a:xfrm>
            <a:off x="2429497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856442A-9ADB-438B-9EE5-369A888BFA03}"/>
              </a:ext>
            </a:extLst>
          </p:cNvPr>
          <p:cNvSpPr/>
          <p:nvPr/>
        </p:nvSpPr>
        <p:spPr>
          <a:xfrm>
            <a:off x="2429497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5DDCF92-1FF3-4992-8B80-3A2431BA9089}"/>
              </a:ext>
            </a:extLst>
          </p:cNvPr>
          <p:cNvSpPr/>
          <p:nvPr/>
        </p:nvSpPr>
        <p:spPr>
          <a:xfrm>
            <a:off x="4738398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FD90183-A82F-4152-BE4D-AB88BC5E9A25}"/>
              </a:ext>
            </a:extLst>
          </p:cNvPr>
          <p:cNvSpPr/>
          <p:nvPr/>
        </p:nvSpPr>
        <p:spPr>
          <a:xfrm>
            <a:off x="4738398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7D550B95-0E0C-4D06-8803-9561DF1548D2}"/>
              </a:ext>
            </a:extLst>
          </p:cNvPr>
          <p:cNvSpPr/>
          <p:nvPr/>
        </p:nvSpPr>
        <p:spPr>
          <a:xfrm>
            <a:off x="7197065" y="998748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3BBBAA30-6CAB-4B7E-B5F6-68BCDF306343}"/>
              </a:ext>
            </a:extLst>
          </p:cNvPr>
          <p:cNvSpPr/>
          <p:nvPr/>
        </p:nvSpPr>
        <p:spPr>
          <a:xfrm>
            <a:off x="7197065" y="1825249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FBE2B66B-4967-4438-AD47-D34C4B5E7D55}"/>
              </a:ext>
            </a:extLst>
          </p:cNvPr>
          <p:cNvSpPr/>
          <p:nvPr/>
        </p:nvSpPr>
        <p:spPr>
          <a:xfrm>
            <a:off x="9740570" y="1365857"/>
            <a:ext cx="585009" cy="5850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E23B54-B182-46D7-BF65-C57421E829D0}"/>
              </a:ext>
            </a:extLst>
          </p:cNvPr>
          <p:cNvSpPr txBox="1"/>
          <p:nvPr/>
        </p:nvSpPr>
        <p:spPr>
          <a:xfrm>
            <a:off x="4762035" y="115275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sum5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D982D2E-332A-41A5-9BD6-C4719988D97B}"/>
              </a:ext>
            </a:extLst>
          </p:cNvPr>
          <p:cNvSpPr txBox="1"/>
          <p:nvPr/>
        </p:nvSpPr>
        <p:spPr>
          <a:xfrm>
            <a:off x="4750216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sum4</a:t>
            </a:r>
            <a:endParaRPr lang="ko-KR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9C3E7AA-57F6-47AA-A13E-F7A0ED72D103}"/>
              </a:ext>
            </a:extLst>
          </p:cNvPr>
          <p:cNvSpPr txBox="1"/>
          <p:nvPr/>
        </p:nvSpPr>
        <p:spPr>
          <a:xfrm>
            <a:off x="7221583" y="1152665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sum3</a:t>
            </a:r>
            <a:endParaRPr lang="ko-KR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E4C583-BCA6-41C6-8BCD-C98E87F18B62}"/>
              </a:ext>
            </a:extLst>
          </p:cNvPr>
          <p:cNvSpPr txBox="1"/>
          <p:nvPr/>
        </p:nvSpPr>
        <p:spPr>
          <a:xfrm>
            <a:off x="7229195" y="19772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sum2</a:t>
            </a:r>
            <a:endParaRPr lang="ko-KR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E2DDCC2-53F9-4CAD-B42B-FB89AC6CF698}"/>
              </a:ext>
            </a:extLst>
          </p:cNvPr>
          <p:cNvSpPr txBox="1"/>
          <p:nvPr/>
        </p:nvSpPr>
        <p:spPr>
          <a:xfrm>
            <a:off x="9766870" y="151986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sum1</a:t>
            </a:r>
            <a:endParaRPr lang="ko-KR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1118474-23AB-4FA1-8175-10D47ECA2855}"/>
              </a:ext>
            </a:extLst>
          </p:cNvPr>
          <p:cNvSpPr txBox="1"/>
          <p:nvPr/>
        </p:nvSpPr>
        <p:spPr>
          <a:xfrm>
            <a:off x="2490932" y="1144632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sl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11C047-7D7F-4215-BD6E-58704E430C99}"/>
              </a:ext>
            </a:extLst>
          </p:cNvPr>
          <p:cNvSpPr txBox="1"/>
          <p:nvPr/>
        </p:nvSpPr>
        <p:spPr>
          <a:xfrm>
            <a:off x="2490783" y="197955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sl</a:t>
            </a:r>
            <a:r>
              <a:rPr lang="en-US" altLang="ko-KR" sz="1200" dirty="0">
                <a:solidFill>
                  <a:srgbClr val="FF0000"/>
                </a:solidFill>
              </a:rPr>
              <a:t>[4]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0F2DE4E-5F4B-4A89-A391-58F543941FB6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3014506" y="1291165"/>
            <a:ext cx="865743" cy="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7D31DBB1-45C2-49B7-B1B7-2E50CD22A4C5}"/>
              </a:ext>
            </a:extLst>
          </p:cNvPr>
          <p:cNvCxnSpPr>
            <a:cxnSpLocks/>
            <a:stCxn id="238" idx="6"/>
          </p:cNvCxnSpPr>
          <p:nvPr/>
        </p:nvCxnSpPr>
        <p:spPr>
          <a:xfrm flipV="1">
            <a:off x="3014506" y="1291165"/>
            <a:ext cx="865743" cy="826589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A4B93C-7290-43D6-9194-82828CD2FE26}"/>
              </a:ext>
            </a:extLst>
          </p:cNvPr>
          <p:cNvSpPr/>
          <p:nvPr/>
        </p:nvSpPr>
        <p:spPr>
          <a:xfrm>
            <a:off x="-9525" y="-9525"/>
            <a:ext cx="12235957" cy="412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74C73-DF0A-4560-B8EA-84872C6FB754}"/>
              </a:ext>
            </a:extLst>
          </p:cNvPr>
          <p:cNvSpPr txBox="1"/>
          <p:nvPr/>
        </p:nvSpPr>
        <p:spPr>
          <a:xfrm>
            <a:off x="29654" y="9232"/>
            <a:ext cx="165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Feed forward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164C4CB-0BA4-46DD-9A49-512F718DA894}"/>
              </a:ext>
            </a:extLst>
          </p:cNvPr>
          <p:cNvSpPr txBox="1"/>
          <p:nvPr/>
        </p:nvSpPr>
        <p:spPr>
          <a:xfrm>
            <a:off x="3128051" y="103512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al_d</a:t>
            </a:r>
            <a:r>
              <a:rPr lang="en-US" altLang="ko-KR" sz="1200" dirty="0">
                <a:solidFill>
                  <a:srgbClr val="FF0000"/>
                </a:solidFill>
              </a:rPr>
              <a:t>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9ED37C0-771E-4B73-B27E-51FB0112FDBF}"/>
              </a:ext>
            </a:extLst>
          </p:cNvPr>
          <p:cNvSpPr txBox="1"/>
          <p:nvPr/>
        </p:nvSpPr>
        <p:spPr>
          <a:xfrm>
            <a:off x="4056491" y="101416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al[5]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5BDFDC12-48DA-4A8B-BE12-5E9090172ACC}"/>
              </a:ext>
            </a:extLst>
          </p:cNvPr>
          <p:cNvCxnSpPr>
            <a:cxnSpLocks/>
          </p:cNvCxnSpPr>
          <p:nvPr/>
        </p:nvCxnSpPr>
        <p:spPr>
          <a:xfrm flipV="1">
            <a:off x="3884033" y="1283131"/>
            <a:ext cx="865743" cy="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3EE927B-DCD7-48B5-B645-24D0B33ADAFA}"/>
              </a:ext>
            </a:extLst>
          </p:cNvPr>
          <p:cNvSpPr txBox="1"/>
          <p:nvPr/>
        </p:nvSpPr>
        <p:spPr>
          <a:xfrm rot="18897233">
            <a:off x="3032695" y="149386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L1_21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Icp_out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0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3921</Words>
  <Application>Microsoft Office PowerPoint</Application>
  <PresentationFormat>와이드스크린</PresentationFormat>
  <Paragraphs>902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leegyurin</dc:creator>
  <cp:lastModifiedBy>권용환</cp:lastModifiedBy>
  <cp:revision>95</cp:revision>
  <dcterms:created xsi:type="dcterms:W3CDTF">2022-11-26T09:52:18Z</dcterms:created>
  <dcterms:modified xsi:type="dcterms:W3CDTF">2022-12-06T13:28:13Z</dcterms:modified>
</cp:coreProperties>
</file>