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56" r:id="rId4"/>
    <p:sldId id="259" r:id="rId5"/>
    <p:sldId id="257" r:id="rId6"/>
    <p:sldId id="260" r:id="rId7"/>
    <p:sldId id="261" r:id="rId8"/>
    <p:sldId id="262" r:id="rId9"/>
    <p:sldId id="263" r:id="rId10"/>
    <p:sldId id="266" r:id="rId11"/>
    <p:sldId id="269" r:id="rId12"/>
    <p:sldId id="258" r:id="rId13"/>
    <p:sldId id="264" r:id="rId14"/>
    <p:sldId id="265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27BA-37DC-4CD6-A67B-789F0BDD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F6607-9FF4-46A8-B0B0-BFD7C702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65D1C-379E-430C-A63A-3EE6997C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45A2E-EB9F-4F23-B80C-4DA3F865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94142-38D4-497D-AC21-11164CED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B3F56-E85F-4FC4-9EB2-DD6F5103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D2039-9FC4-491E-89C9-FDCB098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CE82-1966-40FA-931D-E7237073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4DCF-66EF-423E-8B03-33D53594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46562-29BA-4348-AE8F-5630778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05D37-7DC3-4B1C-BB99-0F38CB0C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34A32-B2A2-40C9-964E-7D449C14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F5E5C-477F-4A61-9179-9983B8DD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96A75-BCF7-498C-BFA0-1E1BB8C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8F4F5-0D41-429F-8480-E90230D8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492C-2EAE-4978-A070-ED76B8CE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28966-2F38-4EB6-85E1-4133043F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C94D-3673-4204-9921-ACCBD0FB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1186C-7732-4890-9571-2E69785C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7D64F-F8E4-4C77-9E51-DA753B1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0BF55-31A8-49AF-8F9F-01A98060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F6281-BFED-4E45-BD75-DD9268D8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995A8-8AC9-42D3-93C1-DB2B9E5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DC8FA-2796-4693-9BEA-F5780C8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22A55-57BE-4A30-BE10-8A9EC62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94B7-A22B-49AD-9EA4-725D5904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C055F-78AC-4853-8FE6-DF84D98B4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BE5DE-D83C-4BC8-9466-910A9837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323C7-7C9D-4564-93B2-C0C45F9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00F50-1A7D-425A-8913-61C3FAB1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3E77B-ABA5-4D1F-9A8C-CF64B35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95109-0C5E-4511-B87F-5CEB4046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544F5-776B-4B5C-90B9-2426D858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DC53-B7C1-43B2-B8A0-44D945B7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2D2C4-8EC0-4F61-83EE-FAAF80F5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31DCC-DF1D-45E7-80D4-8E486B7F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24A97-81CC-4B6A-A06C-A62F17C6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9E2A9-9D3E-45E2-B0DF-80EB9F6D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E2664-7C28-4F63-9355-F4305BF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1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C735-7867-44B8-B3DA-4369E80A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28AE9-5D71-42F7-98C2-31188972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F39626-91CF-407D-891F-D4D70FD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E0355-88EB-40A9-A553-91A1FFF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801D5-6FE4-426F-8FA1-926B11E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A37B4C-E79F-435B-8E08-163A027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0E552-13FB-4D78-BF76-588BEE56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10E3-B678-4822-A74D-DD891F7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E09D-0CA8-4CE0-B3A1-EA5C993E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80690-3206-4C0F-8269-88D1CBCC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B08D6-9F72-41C6-8D87-4159CD5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5EB2-7A01-46D4-9B0D-79AD0D27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C367-9004-4717-A3E9-667C246B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5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BCCD-906F-43B7-B1C2-C55D7C5D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CE95D-2B96-48D0-8FCB-286754DB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9FBA-4E06-47D5-92FF-E404680C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C9C5C-B906-4D7B-AFF6-80C5055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201E2-FDCC-4A97-AB15-E524120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765CC-D273-4407-BB08-C05207A7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8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0F5D6-1DEC-43C9-B9D3-E198B023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F9EB0-9DDF-48E3-8514-C2383F37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F94C4-D867-444F-BE0F-0E489EA91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E84C-36E2-4BF5-AD43-FAA34FFC5B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1A42-6837-46D4-A019-2B01D7EF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D7B7E-B012-4F5C-AE85-A682496F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8C476-7AEE-5C64-9AB0-01A956684B22}"/>
              </a:ext>
            </a:extLst>
          </p:cNvPr>
          <p:cNvSpPr txBox="1"/>
          <p:nvPr/>
        </p:nvSpPr>
        <p:spPr>
          <a:xfrm>
            <a:off x="2184192" y="2252774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인공지능 반도체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A0D13-53EC-30CB-E50A-01323AE009A8}"/>
              </a:ext>
            </a:extLst>
          </p:cNvPr>
          <p:cNvSpPr txBox="1"/>
          <p:nvPr/>
        </p:nvSpPr>
        <p:spPr>
          <a:xfrm>
            <a:off x="2184192" y="3075057"/>
            <a:ext cx="251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PROJECT2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7E17-410D-60F8-C994-DF9B742EB66C}"/>
              </a:ext>
            </a:extLst>
          </p:cNvPr>
          <p:cNvSpPr txBox="1"/>
          <p:nvPr/>
        </p:nvSpPr>
        <p:spPr>
          <a:xfrm>
            <a:off x="2184192" y="3897340"/>
            <a:ext cx="782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P</a:t>
            </a:r>
            <a:r>
              <a:rPr lang="en-US" altLang="ko-KR" sz="3000" dirty="0"/>
              <a:t>attern </a:t>
            </a:r>
            <a:r>
              <a:rPr lang="en-US" altLang="ko-KR" sz="3000" dirty="0">
                <a:solidFill>
                  <a:schemeClr val="accent1"/>
                </a:solidFill>
              </a:rPr>
              <a:t>C</a:t>
            </a:r>
            <a:r>
              <a:rPr lang="en-US" altLang="ko-KR" sz="3000" dirty="0"/>
              <a:t>lassification </a:t>
            </a:r>
            <a:r>
              <a:rPr lang="en-US" altLang="ko-KR" sz="3000" dirty="0">
                <a:solidFill>
                  <a:schemeClr val="accent4"/>
                </a:solidFill>
              </a:rPr>
              <a:t>D</a:t>
            </a:r>
            <a:r>
              <a:rPr lang="en-US" altLang="ko-KR" sz="3000" dirty="0"/>
              <a:t>NN hardware design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4C8AC-3036-C1E5-2F57-37E2567A72EF}"/>
              </a:ext>
            </a:extLst>
          </p:cNvPr>
          <p:cNvSpPr txBox="1"/>
          <p:nvPr/>
        </p:nvSpPr>
        <p:spPr>
          <a:xfrm>
            <a:off x="10754450" y="4740022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271D9-3FCF-A630-F88B-8AAAA6FC4598}"/>
              </a:ext>
            </a:extLst>
          </p:cNvPr>
          <p:cNvSpPr txBox="1"/>
          <p:nvPr/>
        </p:nvSpPr>
        <p:spPr>
          <a:xfrm>
            <a:off x="9467175" y="523308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2017103780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권용환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E2809-C5CF-C44D-E09E-E917A2975B76}"/>
              </a:ext>
            </a:extLst>
          </p:cNvPr>
          <p:cNvSpPr txBox="1"/>
          <p:nvPr/>
        </p:nvSpPr>
        <p:spPr>
          <a:xfrm>
            <a:off x="9467175" y="572614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2017103935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최지훈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B26A0-CC28-07B8-7CDC-DA42C5BF77C1}"/>
              </a:ext>
            </a:extLst>
          </p:cNvPr>
          <p:cNvSpPr txBox="1"/>
          <p:nvPr/>
        </p:nvSpPr>
        <p:spPr>
          <a:xfrm>
            <a:off x="9467175" y="621920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2019103877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이규린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360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520595-618F-62C5-9595-530A5E64D9FB}"/>
              </a:ext>
            </a:extLst>
          </p:cNvPr>
          <p:cNvGrpSpPr/>
          <p:nvPr/>
        </p:nvGrpSpPr>
        <p:grpSpPr>
          <a:xfrm>
            <a:off x="1110215" y="679291"/>
            <a:ext cx="9971571" cy="5499419"/>
            <a:chOff x="1110215" y="679291"/>
            <a:chExt cx="9971571" cy="54994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107C1E-3779-3BC8-CAAA-5A6BA796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215" y="679291"/>
              <a:ext cx="9971571" cy="549941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EF569A-879B-4067-603A-F9E2E9240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90"/>
            <a:stretch/>
          </p:blipFill>
          <p:spPr>
            <a:xfrm>
              <a:off x="4413123" y="2931458"/>
              <a:ext cx="4477375" cy="1078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29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360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246C0-C789-7212-E2BC-F1C7C25E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4" y="573042"/>
            <a:ext cx="546811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D30241A2-BB71-46C7-8E25-EB60E718110B}"/>
              </a:ext>
            </a:extLst>
          </p:cNvPr>
          <p:cNvGrpSpPr/>
          <p:nvPr/>
        </p:nvGrpSpPr>
        <p:grpSpPr>
          <a:xfrm>
            <a:off x="1396798" y="2265149"/>
            <a:ext cx="875299" cy="843203"/>
            <a:chOff x="501160" y="1058122"/>
            <a:chExt cx="875299" cy="8432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8996A6-A55C-45A0-AA8D-8FFBFA32DF31}"/>
                </a:ext>
              </a:extLst>
            </p:cNvPr>
            <p:cNvSpPr/>
            <p:nvPr/>
          </p:nvSpPr>
          <p:spPr>
            <a:xfrm>
              <a:off x="501160" y="105812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431725D-82D0-468F-AB31-6E4C840ADE55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501160" y="147972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86829B-C6A9-4D51-9053-AEE48C94136F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938809" y="105812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A2BFD8-3B44-4337-AAD6-5E2CF9214DAE}"/>
                </a:ext>
              </a:extLst>
            </p:cNvPr>
            <p:cNvSpPr txBox="1"/>
            <p:nvPr/>
          </p:nvSpPr>
          <p:spPr>
            <a:xfrm>
              <a:off x="576948" y="111904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06EC5D-DE91-4191-A970-1D851687E0FA}"/>
                </a:ext>
              </a:extLst>
            </p:cNvPr>
            <p:cNvSpPr txBox="1"/>
            <p:nvPr/>
          </p:nvSpPr>
          <p:spPr>
            <a:xfrm>
              <a:off x="1014598" y="111904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695AF-AC04-4252-9160-E8219E223306}"/>
                </a:ext>
              </a:extLst>
            </p:cNvPr>
            <p:cNvSpPr txBox="1"/>
            <p:nvPr/>
          </p:nvSpPr>
          <p:spPr>
            <a:xfrm>
              <a:off x="1014598" y="153272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2AE22-F235-4E3F-B697-A73996524E75}"/>
                </a:ext>
              </a:extLst>
            </p:cNvPr>
            <p:cNvSpPr txBox="1"/>
            <p:nvPr/>
          </p:nvSpPr>
          <p:spPr>
            <a:xfrm>
              <a:off x="576948" y="153272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60F63E5-B549-4995-A19C-B98F8E75D366}"/>
              </a:ext>
            </a:extLst>
          </p:cNvPr>
          <p:cNvGrpSpPr/>
          <p:nvPr/>
        </p:nvGrpSpPr>
        <p:grpSpPr>
          <a:xfrm>
            <a:off x="1410335" y="3375520"/>
            <a:ext cx="4236728" cy="843203"/>
            <a:chOff x="1410335" y="3375520"/>
            <a:chExt cx="4236728" cy="84320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299266-D014-402E-80E9-FD6077EA89DC}"/>
                </a:ext>
              </a:extLst>
            </p:cNvPr>
            <p:cNvSpPr/>
            <p:nvPr/>
          </p:nvSpPr>
          <p:spPr>
            <a:xfrm>
              <a:off x="1410335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D84D6E-9B13-4A7B-A340-CCCABA941BB8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>
            <a:xfrm>
              <a:off x="1410335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5E6C9AC-EDAD-4CB5-AAFD-651A068E96B6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>
              <a:off x="1847984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253B94-3C4B-493D-B240-0CCE34DEF186}"/>
                </a:ext>
              </a:extLst>
            </p:cNvPr>
            <p:cNvSpPr txBox="1"/>
            <p:nvPr/>
          </p:nvSpPr>
          <p:spPr>
            <a:xfrm>
              <a:off x="1486124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D43E1D-1DF7-46F5-A874-06DF9A4BC506}"/>
                </a:ext>
              </a:extLst>
            </p:cNvPr>
            <p:cNvSpPr txBox="1"/>
            <p:nvPr/>
          </p:nvSpPr>
          <p:spPr>
            <a:xfrm>
              <a:off x="1923773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E59CA-D024-4315-A498-8BF0FA4B3B50}"/>
                </a:ext>
              </a:extLst>
            </p:cNvPr>
            <p:cNvSpPr txBox="1"/>
            <p:nvPr/>
          </p:nvSpPr>
          <p:spPr>
            <a:xfrm>
              <a:off x="1923773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B795C-6C79-4A09-A6CD-9717F946AA53}"/>
                </a:ext>
              </a:extLst>
            </p:cNvPr>
            <p:cNvSpPr txBox="1"/>
            <p:nvPr/>
          </p:nvSpPr>
          <p:spPr>
            <a:xfrm>
              <a:off x="1486124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B4B233-5043-40ED-AAD4-AED44FD1FB7A}"/>
                </a:ext>
              </a:extLst>
            </p:cNvPr>
            <p:cNvSpPr/>
            <p:nvPr/>
          </p:nvSpPr>
          <p:spPr>
            <a:xfrm>
              <a:off x="2542121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316EDC-316E-44DF-9F99-9759D719BBA7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2542121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5DF6E7B-B627-4003-9653-EA8561EA57D4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2979770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F02E0D-C218-4124-B8D6-2B94FFBBFB9F}"/>
                </a:ext>
              </a:extLst>
            </p:cNvPr>
            <p:cNvSpPr txBox="1"/>
            <p:nvPr/>
          </p:nvSpPr>
          <p:spPr>
            <a:xfrm>
              <a:off x="2617909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06FFE-5C7F-4460-9AED-20EEC23093B8}"/>
                </a:ext>
              </a:extLst>
            </p:cNvPr>
            <p:cNvSpPr txBox="1"/>
            <p:nvPr/>
          </p:nvSpPr>
          <p:spPr>
            <a:xfrm>
              <a:off x="3055558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2B7FE3-43FF-4A38-83A5-B61DCFC673CC}"/>
                </a:ext>
              </a:extLst>
            </p:cNvPr>
            <p:cNvSpPr txBox="1"/>
            <p:nvPr/>
          </p:nvSpPr>
          <p:spPr>
            <a:xfrm>
              <a:off x="3055558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0A1354-08F2-4A9C-A983-72BC770186B8}"/>
                </a:ext>
              </a:extLst>
            </p:cNvPr>
            <p:cNvSpPr txBox="1"/>
            <p:nvPr/>
          </p:nvSpPr>
          <p:spPr>
            <a:xfrm>
              <a:off x="2617909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20CE253-8057-4976-B838-F609B871AA3C}"/>
                </a:ext>
              </a:extLst>
            </p:cNvPr>
            <p:cNvSpPr/>
            <p:nvPr/>
          </p:nvSpPr>
          <p:spPr>
            <a:xfrm>
              <a:off x="3656942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75BF233-4FCB-4632-A86C-C45125DC0ED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3656942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A09051E-8676-4648-81FC-4DC7607C6F0C}"/>
                </a:ext>
              </a:extLst>
            </p:cNvPr>
            <p:cNvCxnSpPr>
              <a:cxnSpLocks/>
              <a:stCxn id="29" idx="0"/>
              <a:endCxn id="29" idx="2"/>
            </p:cNvCxnSpPr>
            <p:nvPr/>
          </p:nvCxnSpPr>
          <p:spPr>
            <a:xfrm>
              <a:off x="4094591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7C55FE-2BA7-4646-BA38-5A86D8D26958}"/>
                </a:ext>
              </a:extLst>
            </p:cNvPr>
            <p:cNvSpPr txBox="1"/>
            <p:nvPr/>
          </p:nvSpPr>
          <p:spPr>
            <a:xfrm>
              <a:off x="3732731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018B13-F846-4B89-AFD7-799B0B687AA9}"/>
                </a:ext>
              </a:extLst>
            </p:cNvPr>
            <p:cNvSpPr txBox="1"/>
            <p:nvPr/>
          </p:nvSpPr>
          <p:spPr>
            <a:xfrm>
              <a:off x="4170380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9E0062-5EEA-458C-B047-60C98DDA26B9}"/>
                </a:ext>
              </a:extLst>
            </p:cNvPr>
            <p:cNvSpPr txBox="1"/>
            <p:nvPr/>
          </p:nvSpPr>
          <p:spPr>
            <a:xfrm>
              <a:off x="4170380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F4FCAB-F315-4827-9447-2EE2F291004F}"/>
                </a:ext>
              </a:extLst>
            </p:cNvPr>
            <p:cNvSpPr txBox="1"/>
            <p:nvPr/>
          </p:nvSpPr>
          <p:spPr>
            <a:xfrm>
              <a:off x="3732731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797E7E-A4AA-403A-8FDC-3997FBBC197D}"/>
                </a:ext>
              </a:extLst>
            </p:cNvPr>
            <p:cNvSpPr/>
            <p:nvPr/>
          </p:nvSpPr>
          <p:spPr>
            <a:xfrm>
              <a:off x="4771764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5C5C776-6169-4A19-A643-5D739DD14384}"/>
                </a:ext>
              </a:extLst>
            </p:cNvPr>
            <p:cNvCxnSpPr>
              <a:stCxn id="36" idx="1"/>
              <a:endCxn id="36" idx="3"/>
            </p:cNvCxnSpPr>
            <p:nvPr/>
          </p:nvCxnSpPr>
          <p:spPr>
            <a:xfrm>
              <a:off x="4771764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CF49D99-22D0-4406-A39F-61A253735F74}"/>
                </a:ext>
              </a:extLst>
            </p:cNvPr>
            <p:cNvCxnSpPr>
              <a:cxnSpLocks/>
              <a:stCxn id="36" idx="0"/>
              <a:endCxn id="36" idx="2"/>
            </p:cNvCxnSpPr>
            <p:nvPr/>
          </p:nvCxnSpPr>
          <p:spPr>
            <a:xfrm>
              <a:off x="5209413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D36B4D-0539-4525-A301-30BB210A6A15}"/>
                </a:ext>
              </a:extLst>
            </p:cNvPr>
            <p:cNvSpPr txBox="1"/>
            <p:nvPr/>
          </p:nvSpPr>
          <p:spPr>
            <a:xfrm>
              <a:off x="4847552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46582-1F52-467E-8D8B-F3F1ECDC9AF0}"/>
                </a:ext>
              </a:extLst>
            </p:cNvPr>
            <p:cNvSpPr txBox="1"/>
            <p:nvPr/>
          </p:nvSpPr>
          <p:spPr>
            <a:xfrm>
              <a:off x="5285202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FEFBB5-14FD-4B9D-B8B0-DFC2448C9970}"/>
                </a:ext>
              </a:extLst>
            </p:cNvPr>
            <p:cNvSpPr txBox="1"/>
            <p:nvPr/>
          </p:nvSpPr>
          <p:spPr>
            <a:xfrm>
              <a:off x="5285202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C69AD0-EE61-40CA-AE85-0B1DAB6F2AB8}"/>
                </a:ext>
              </a:extLst>
            </p:cNvPr>
            <p:cNvSpPr txBox="1"/>
            <p:nvPr/>
          </p:nvSpPr>
          <p:spPr>
            <a:xfrm>
              <a:off x="4847552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0CA4316-FF48-4F05-9DA8-63D15BF10F04}"/>
              </a:ext>
            </a:extLst>
          </p:cNvPr>
          <p:cNvGrpSpPr/>
          <p:nvPr/>
        </p:nvGrpSpPr>
        <p:grpSpPr>
          <a:xfrm>
            <a:off x="1410335" y="4473191"/>
            <a:ext cx="2007085" cy="843203"/>
            <a:chOff x="1376459" y="8260191"/>
            <a:chExt cx="2007085" cy="8432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EB6163-2B0F-40AD-B389-7D53CEAE38F4}"/>
                </a:ext>
              </a:extLst>
            </p:cNvPr>
            <p:cNvSpPr/>
            <p:nvPr/>
          </p:nvSpPr>
          <p:spPr>
            <a:xfrm>
              <a:off x="1376459" y="8260191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5871DA2-F145-480A-8EE0-26E19E3D3341}"/>
                </a:ext>
              </a:extLst>
            </p:cNvPr>
            <p:cNvCxnSpPr>
              <a:stCxn id="43" idx="1"/>
              <a:endCxn id="43" idx="3"/>
            </p:cNvCxnSpPr>
            <p:nvPr/>
          </p:nvCxnSpPr>
          <p:spPr>
            <a:xfrm>
              <a:off x="1376459" y="868179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3435D6-0510-489C-9485-8ADDE8527B42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1814108" y="8260191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AA7C3C-1FC0-4B45-831E-F0A4535F3DC3}"/>
                </a:ext>
              </a:extLst>
            </p:cNvPr>
            <p:cNvSpPr txBox="1"/>
            <p:nvPr/>
          </p:nvSpPr>
          <p:spPr>
            <a:xfrm>
              <a:off x="1452248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1160F8-1E43-4B39-AEDF-29951AAB72B9}"/>
                </a:ext>
              </a:extLst>
            </p:cNvPr>
            <p:cNvSpPr txBox="1"/>
            <p:nvPr/>
          </p:nvSpPr>
          <p:spPr>
            <a:xfrm>
              <a:off x="1889897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BFB74F-22E7-4F8E-B922-C0B1272724E8}"/>
                </a:ext>
              </a:extLst>
            </p:cNvPr>
            <p:cNvSpPr txBox="1"/>
            <p:nvPr/>
          </p:nvSpPr>
          <p:spPr>
            <a:xfrm>
              <a:off x="1889897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7F1E54-BD2E-430F-9DF6-55BE4EB88450}"/>
                </a:ext>
              </a:extLst>
            </p:cNvPr>
            <p:cNvSpPr txBox="1"/>
            <p:nvPr/>
          </p:nvSpPr>
          <p:spPr>
            <a:xfrm>
              <a:off x="1452248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961A512-7E72-4307-B0FD-702F630C1FB7}"/>
                </a:ext>
              </a:extLst>
            </p:cNvPr>
            <p:cNvSpPr/>
            <p:nvPr/>
          </p:nvSpPr>
          <p:spPr>
            <a:xfrm>
              <a:off x="2508245" y="8260191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8F04E84-7873-4D0C-AAB1-33BFDECC412F}"/>
                </a:ext>
              </a:extLst>
            </p:cNvPr>
            <p:cNvCxnSpPr>
              <a:stCxn id="50" idx="1"/>
              <a:endCxn id="50" idx="3"/>
            </p:cNvCxnSpPr>
            <p:nvPr/>
          </p:nvCxnSpPr>
          <p:spPr>
            <a:xfrm>
              <a:off x="2508245" y="868179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1AD0517-29DA-44DC-98CD-20166B3D951D}"/>
                </a:ext>
              </a:extLst>
            </p:cNvPr>
            <p:cNvCxnSpPr>
              <a:cxnSpLocks/>
              <a:stCxn id="50" idx="0"/>
              <a:endCxn id="50" idx="2"/>
            </p:cNvCxnSpPr>
            <p:nvPr/>
          </p:nvCxnSpPr>
          <p:spPr>
            <a:xfrm>
              <a:off x="2945894" y="8260191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B81557-FA5F-4C73-BFBC-6F7CB9A19872}"/>
                </a:ext>
              </a:extLst>
            </p:cNvPr>
            <p:cNvSpPr txBox="1"/>
            <p:nvPr/>
          </p:nvSpPr>
          <p:spPr>
            <a:xfrm>
              <a:off x="2584033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C927CB-91D1-41CD-A744-3B1420AA95C3}"/>
                </a:ext>
              </a:extLst>
            </p:cNvPr>
            <p:cNvSpPr txBox="1"/>
            <p:nvPr/>
          </p:nvSpPr>
          <p:spPr>
            <a:xfrm>
              <a:off x="3021682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D286B-50F2-4DA2-80BA-4CC0E18F25D4}"/>
                </a:ext>
              </a:extLst>
            </p:cNvPr>
            <p:cNvSpPr txBox="1"/>
            <p:nvPr/>
          </p:nvSpPr>
          <p:spPr>
            <a:xfrm>
              <a:off x="3021682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9C01DD-94F0-4F16-9486-F70D8F378795}"/>
                </a:ext>
              </a:extLst>
            </p:cNvPr>
            <p:cNvSpPr txBox="1"/>
            <p:nvPr/>
          </p:nvSpPr>
          <p:spPr>
            <a:xfrm>
              <a:off x="2584033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27DA2AC-E584-447B-9F1C-58E22195D356}"/>
              </a:ext>
            </a:extLst>
          </p:cNvPr>
          <p:cNvGrpSpPr/>
          <p:nvPr/>
        </p:nvGrpSpPr>
        <p:grpSpPr>
          <a:xfrm>
            <a:off x="1410335" y="5596384"/>
            <a:ext cx="2007084" cy="843203"/>
            <a:chOff x="1391738" y="9450692"/>
            <a:chExt cx="2007084" cy="8432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4DDF3-33D2-4972-A5C5-BD13B0E87BDE}"/>
                </a:ext>
              </a:extLst>
            </p:cNvPr>
            <p:cNvSpPr/>
            <p:nvPr/>
          </p:nvSpPr>
          <p:spPr>
            <a:xfrm>
              <a:off x="1391738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9DD5E49-7FC8-4B58-B93D-42B2DA9D3E29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1829387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7733F3-3167-408E-89C8-5C2FFB07984B}"/>
                </a:ext>
              </a:extLst>
            </p:cNvPr>
            <p:cNvSpPr/>
            <p:nvPr/>
          </p:nvSpPr>
          <p:spPr>
            <a:xfrm>
              <a:off x="2523523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F8AC37B-55AB-4AFF-A908-C51695D195B6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2961172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6B0AB4B0-341A-4222-9B9A-9E087F7DC8B4}"/>
                </a:ext>
              </a:extLst>
            </p:cNvPr>
            <p:cNvGrpSpPr/>
            <p:nvPr/>
          </p:nvGrpSpPr>
          <p:grpSpPr>
            <a:xfrm>
              <a:off x="1391738" y="9511613"/>
              <a:ext cx="2007084" cy="740634"/>
              <a:chOff x="1391738" y="9511613"/>
              <a:chExt cx="2007084" cy="740634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2DEC9-06ED-48F9-91CB-4082BFB06419}"/>
                  </a:ext>
                </a:extLst>
              </p:cNvPr>
              <p:cNvCxnSpPr>
                <a:stCxn id="57" idx="1"/>
                <a:endCxn id="57" idx="3"/>
              </p:cNvCxnSpPr>
              <p:nvPr/>
            </p:nvCxnSpPr>
            <p:spPr>
              <a:xfrm>
                <a:off x="1391738" y="9872294"/>
                <a:ext cx="8752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41B13-B007-4793-9C15-D2DFA854576C}"/>
                  </a:ext>
                </a:extLst>
              </p:cNvPr>
              <p:cNvSpPr txBox="1"/>
              <p:nvPr/>
            </p:nvSpPr>
            <p:spPr>
              <a:xfrm>
                <a:off x="1467526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A346C8-78DB-41B8-9D62-8B44CC500504}"/>
                  </a:ext>
                </a:extLst>
              </p:cNvPr>
              <p:cNvSpPr txBox="1"/>
              <p:nvPr/>
            </p:nvSpPr>
            <p:spPr>
              <a:xfrm>
                <a:off x="1905175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BCFFE0-6B22-4059-AEA7-4142C9BA3F94}"/>
                  </a:ext>
                </a:extLst>
              </p:cNvPr>
              <p:cNvSpPr txBox="1"/>
              <p:nvPr/>
            </p:nvSpPr>
            <p:spPr>
              <a:xfrm>
                <a:off x="1905175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24435B-80E4-4AD6-9CF4-0246DE2A58EE}"/>
                  </a:ext>
                </a:extLst>
              </p:cNvPr>
              <p:cNvSpPr txBox="1"/>
              <p:nvPr/>
            </p:nvSpPr>
            <p:spPr>
              <a:xfrm>
                <a:off x="1467526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53A9A2F-B065-41D1-AD1B-35B361C6008D}"/>
                  </a:ext>
                </a:extLst>
              </p:cNvPr>
              <p:cNvCxnSpPr>
                <a:stCxn id="64" idx="1"/>
                <a:endCxn id="64" idx="3"/>
              </p:cNvCxnSpPr>
              <p:nvPr/>
            </p:nvCxnSpPr>
            <p:spPr>
              <a:xfrm>
                <a:off x="2523523" y="9872294"/>
                <a:ext cx="8752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D02D92-3CD6-4539-9DD0-5BFC0536FDD6}"/>
                  </a:ext>
                </a:extLst>
              </p:cNvPr>
              <p:cNvSpPr txBox="1"/>
              <p:nvPr/>
            </p:nvSpPr>
            <p:spPr>
              <a:xfrm>
                <a:off x="2599311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632771-9F1C-4959-83DC-F4DE067C0EF0}"/>
                  </a:ext>
                </a:extLst>
              </p:cNvPr>
              <p:cNvSpPr txBox="1"/>
              <p:nvPr/>
            </p:nvSpPr>
            <p:spPr>
              <a:xfrm>
                <a:off x="3036961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3EB125-248B-4EF8-AD52-56F132B3303D}"/>
                  </a:ext>
                </a:extLst>
              </p:cNvPr>
              <p:cNvSpPr txBox="1"/>
              <p:nvPr/>
            </p:nvSpPr>
            <p:spPr>
              <a:xfrm>
                <a:off x="3036961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62B45D-28B4-4F91-B9EF-A3AAE3BA406B}"/>
                  </a:ext>
                </a:extLst>
              </p:cNvPr>
              <p:cNvSpPr txBox="1"/>
              <p:nvPr/>
            </p:nvSpPr>
            <p:spPr>
              <a:xfrm>
                <a:off x="2599311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1198490-1CED-4982-9827-95EC3C386B41}"/>
              </a:ext>
            </a:extLst>
          </p:cNvPr>
          <p:cNvGrpSpPr/>
          <p:nvPr/>
        </p:nvGrpSpPr>
        <p:grpSpPr>
          <a:xfrm>
            <a:off x="6945178" y="3377789"/>
            <a:ext cx="875299" cy="843203"/>
            <a:chOff x="6297575" y="7135698"/>
            <a:chExt cx="875299" cy="84320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094840-B4A1-4ECE-8A2F-E80AE9205C90}"/>
                </a:ext>
              </a:extLst>
            </p:cNvPr>
            <p:cNvSpPr/>
            <p:nvPr/>
          </p:nvSpPr>
          <p:spPr>
            <a:xfrm>
              <a:off x="6297575" y="7135698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A81C349-DE3A-4595-823C-C2BD7D9988E6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>
              <a:off x="6297575" y="7557300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8455C4-676E-4D2B-897C-61E76707722C}"/>
                </a:ext>
              </a:extLst>
            </p:cNvPr>
            <p:cNvCxnSpPr>
              <a:cxnSpLocks/>
              <a:stCxn id="71" idx="0"/>
              <a:endCxn id="71" idx="2"/>
            </p:cNvCxnSpPr>
            <p:nvPr/>
          </p:nvCxnSpPr>
          <p:spPr>
            <a:xfrm>
              <a:off x="6735225" y="7135698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A47D7A3-42F8-40D5-A220-510C5266BB20}"/>
                </a:ext>
              </a:extLst>
            </p:cNvPr>
            <p:cNvSpPr txBox="1"/>
            <p:nvPr/>
          </p:nvSpPr>
          <p:spPr>
            <a:xfrm>
              <a:off x="6373364" y="719662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9D4B34-399A-4B58-8F22-CFA96B857A2A}"/>
                </a:ext>
              </a:extLst>
            </p:cNvPr>
            <p:cNvSpPr txBox="1"/>
            <p:nvPr/>
          </p:nvSpPr>
          <p:spPr>
            <a:xfrm>
              <a:off x="6811013" y="719662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196749-CF51-4CA6-9CDE-384A3CFEA34A}"/>
                </a:ext>
              </a:extLst>
            </p:cNvPr>
            <p:cNvSpPr txBox="1"/>
            <p:nvPr/>
          </p:nvSpPr>
          <p:spPr>
            <a:xfrm>
              <a:off x="6811013" y="761030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C213CFB-1419-4239-B794-17835002A1D7}"/>
                </a:ext>
              </a:extLst>
            </p:cNvPr>
            <p:cNvSpPr txBox="1"/>
            <p:nvPr/>
          </p:nvSpPr>
          <p:spPr>
            <a:xfrm>
              <a:off x="6373364" y="761030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AAC5D55-9F0D-480A-BA81-8CF4CB681DB0}"/>
              </a:ext>
            </a:extLst>
          </p:cNvPr>
          <p:cNvGrpSpPr/>
          <p:nvPr/>
        </p:nvGrpSpPr>
        <p:grpSpPr>
          <a:xfrm>
            <a:off x="6942043" y="2259720"/>
            <a:ext cx="875299" cy="843935"/>
            <a:chOff x="6942043" y="2259720"/>
            <a:chExt cx="875299" cy="8439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18F3638-35F2-43C2-AE8A-4E012B2A6F81}"/>
                </a:ext>
              </a:extLst>
            </p:cNvPr>
            <p:cNvSpPr/>
            <p:nvPr/>
          </p:nvSpPr>
          <p:spPr>
            <a:xfrm>
              <a:off x="6942043" y="22597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1ED979E-EBFB-4AE0-B7EA-8B353BE3509D}"/>
                </a:ext>
              </a:extLst>
            </p:cNvPr>
            <p:cNvCxnSpPr>
              <a:stCxn id="78" idx="1"/>
              <a:endCxn id="78" idx="3"/>
            </p:cNvCxnSpPr>
            <p:nvPr/>
          </p:nvCxnSpPr>
          <p:spPr>
            <a:xfrm>
              <a:off x="6942043" y="2681321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FCC4A7A-6EB0-402D-A773-2A11D85AEB9E}"/>
                </a:ext>
              </a:extLst>
            </p:cNvPr>
            <p:cNvCxnSpPr>
              <a:cxnSpLocks/>
              <a:stCxn id="78" idx="0"/>
              <a:endCxn id="78" idx="2"/>
            </p:cNvCxnSpPr>
            <p:nvPr/>
          </p:nvCxnSpPr>
          <p:spPr>
            <a:xfrm>
              <a:off x="7379692" y="22597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4C29BF-9E7D-4388-8CCA-6BD4861D37F4}"/>
                </a:ext>
              </a:extLst>
            </p:cNvPr>
            <p:cNvSpPr txBox="1"/>
            <p:nvPr/>
          </p:nvSpPr>
          <p:spPr>
            <a:xfrm>
              <a:off x="7017831" y="2320641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06A448C-3F6B-4D48-9887-80CFC00279E8}"/>
                </a:ext>
              </a:extLst>
            </p:cNvPr>
            <p:cNvSpPr txBox="1"/>
            <p:nvPr/>
          </p:nvSpPr>
          <p:spPr>
            <a:xfrm>
              <a:off x="7455480" y="2320641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19F067-6160-46FA-BC91-59217D27C32A}"/>
                </a:ext>
              </a:extLst>
            </p:cNvPr>
            <p:cNvSpPr txBox="1"/>
            <p:nvPr/>
          </p:nvSpPr>
          <p:spPr>
            <a:xfrm>
              <a:off x="7455480" y="2734323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E4D8F3-5F23-4145-B651-7A20B3874B82}"/>
                </a:ext>
              </a:extLst>
            </p:cNvPr>
            <p:cNvSpPr txBox="1"/>
            <p:nvPr/>
          </p:nvSpPr>
          <p:spPr>
            <a:xfrm>
              <a:off x="7017831" y="2734323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DC126A6-20D9-4D5B-861D-B96A5E8B5C75}"/>
              </a:ext>
            </a:extLst>
          </p:cNvPr>
          <p:cNvGrpSpPr/>
          <p:nvPr/>
        </p:nvGrpSpPr>
        <p:grpSpPr>
          <a:xfrm>
            <a:off x="6945178" y="4483362"/>
            <a:ext cx="4401100" cy="854967"/>
            <a:chOff x="6291479" y="8254795"/>
            <a:chExt cx="4401100" cy="85496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29F622F-BC76-458E-9A78-91A7AAE8F25C}"/>
                </a:ext>
              </a:extLst>
            </p:cNvPr>
            <p:cNvSpPr/>
            <p:nvPr/>
          </p:nvSpPr>
          <p:spPr>
            <a:xfrm>
              <a:off x="6291479" y="8266559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37118B-1D42-47C1-9A62-1EE38F15E0E7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6291479" y="8688160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8ED7BF9-03FB-447A-BBAE-C4FF249469CD}"/>
                </a:ext>
              </a:extLst>
            </p:cNvPr>
            <p:cNvCxnSpPr>
              <a:cxnSpLocks/>
              <a:stCxn id="85" idx="0"/>
              <a:endCxn id="85" idx="2"/>
            </p:cNvCxnSpPr>
            <p:nvPr/>
          </p:nvCxnSpPr>
          <p:spPr>
            <a:xfrm>
              <a:off x="6729128" y="8266559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D77FDD-B5F0-404E-8861-A980C752EF7C}"/>
                </a:ext>
              </a:extLst>
            </p:cNvPr>
            <p:cNvSpPr txBox="1"/>
            <p:nvPr/>
          </p:nvSpPr>
          <p:spPr>
            <a:xfrm>
              <a:off x="6367267" y="832748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168740-54E2-46A4-BA89-A90ACA816398}"/>
                </a:ext>
              </a:extLst>
            </p:cNvPr>
            <p:cNvSpPr txBox="1"/>
            <p:nvPr/>
          </p:nvSpPr>
          <p:spPr>
            <a:xfrm>
              <a:off x="6804917" y="832748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9AB030-84D3-42E0-8628-9AB04EB1DCA6}"/>
                </a:ext>
              </a:extLst>
            </p:cNvPr>
            <p:cNvSpPr txBox="1"/>
            <p:nvPr/>
          </p:nvSpPr>
          <p:spPr>
            <a:xfrm>
              <a:off x="6804917" y="874116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2FA7A3-A945-4043-B4DB-C3C9579619E9}"/>
                </a:ext>
              </a:extLst>
            </p:cNvPr>
            <p:cNvSpPr txBox="1"/>
            <p:nvPr/>
          </p:nvSpPr>
          <p:spPr>
            <a:xfrm>
              <a:off x="6367267" y="874116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4AD6910-05A4-4261-B8D9-C43A64899AD7}"/>
                </a:ext>
              </a:extLst>
            </p:cNvPr>
            <p:cNvSpPr/>
            <p:nvPr/>
          </p:nvSpPr>
          <p:spPr>
            <a:xfrm>
              <a:off x="7466444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12B4145-9321-4E70-B5F5-4FB1CDEF8001}"/>
                </a:ext>
              </a:extLst>
            </p:cNvPr>
            <p:cNvCxnSpPr>
              <a:stCxn id="92" idx="1"/>
              <a:endCxn id="92" idx="3"/>
            </p:cNvCxnSpPr>
            <p:nvPr/>
          </p:nvCxnSpPr>
          <p:spPr>
            <a:xfrm>
              <a:off x="7466444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B1F618C-722A-4220-AACF-8A71032B103D}"/>
                </a:ext>
              </a:extLst>
            </p:cNvPr>
            <p:cNvCxnSpPr>
              <a:cxnSpLocks/>
              <a:stCxn id="92" idx="0"/>
              <a:endCxn id="92" idx="2"/>
            </p:cNvCxnSpPr>
            <p:nvPr/>
          </p:nvCxnSpPr>
          <p:spPr>
            <a:xfrm>
              <a:off x="7904093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E5B1A4-BC51-4B3C-B1F3-0AFF995BE87B}"/>
                </a:ext>
              </a:extLst>
            </p:cNvPr>
            <p:cNvSpPr txBox="1"/>
            <p:nvPr/>
          </p:nvSpPr>
          <p:spPr>
            <a:xfrm>
              <a:off x="7542232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F481B0-6588-46CB-A70C-D8FFC6812D9E}"/>
                </a:ext>
              </a:extLst>
            </p:cNvPr>
            <p:cNvSpPr txBox="1"/>
            <p:nvPr/>
          </p:nvSpPr>
          <p:spPr>
            <a:xfrm>
              <a:off x="7979881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BE0E22-187A-4919-AFED-5F1E183355C8}"/>
                </a:ext>
              </a:extLst>
            </p:cNvPr>
            <p:cNvSpPr txBox="1"/>
            <p:nvPr/>
          </p:nvSpPr>
          <p:spPr>
            <a:xfrm>
              <a:off x="7979881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364094-51B4-4E36-9008-842FB5E26AEF}"/>
                </a:ext>
              </a:extLst>
            </p:cNvPr>
            <p:cNvSpPr txBox="1"/>
            <p:nvPr/>
          </p:nvSpPr>
          <p:spPr>
            <a:xfrm>
              <a:off x="7542232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18E883D-ECB5-4380-84CD-C7D800E1BC8D}"/>
                </a:ext>
              </a:extLst>
            </p:cNvPr>
            <p:cNvSpPr/>
            <p:nvPr/>
          </p:nvSpPr>
          <p:spPr>
            <a:xfrm>
              <a:off x="8656226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08DE7CD-E205-44D9-8A13-92697104CF04}"/>
                </a:ext>
              </a:extLst>
            </p:cNvPr>
            <p:cNvCxnSpPr>
              <a:stCxn id="99" idx="1"/>
              <a:endCxn id="99" idx="3"/>
            </p:cNvCxnSpPr>
            <p:nvPr/>
          </p:nvCxnSpPr>
          <p:spPr>
            <a:xfrm>
              <a:off x="8656226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63219B2-58ED-4B1F-B4E4-2BB6EC5918EF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9093875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A6368F-B8A5-4D94-B4B1-35E92A4BE86F}"/>
                </a:ext>
              </a:extLst>
            </p:cNvPr>
            <p:cNvSpPr txBox="1"/>
            <p:nvPr/>
          </p:nvSpPr>
          <p:spPr>
            <a:xfrm>
              <a:off x="8732014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84449E-58C3-4EA0-B38E-ADE138181851}"/>
                </a:ext>
              </a:extLst>
            </p:cNvPr>
            <p:cNvSpPr txBox="1"/>
            <p:nvPr/>
          </p:nvSpPr>
          <p:spPr>
            <a:xfrm>
              <a:off x="9169663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6861F8-A00E-4FAA-AF0F-0C95BCFE5BD9}"/>
                </a:ext>
              </a:extLst>
            </p:cNvPr>
            <p:cNvSpPr txBox="1"/>
            <p:nvPr/>
          </p:nvSpPr>
          <p:spPr>
            <a:xfrm>
              <a:off x="9169663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A9C3EA-4B52-44B6-A5D0-029F36230876}"/>
                </a:ext>
              </a:extLst>
            </p:cNvPr>
            <p:cNvSpPr txBox="1"/>
            <p:nvPr/>
          </p:nvSpPr>
          <p:spPr>
            <a:xfrm>
              <a:off x="8732014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FA929B2-7356-409A-9710-4D2E98CBE9B3}"/>
                </a:ext>
              </a:extLst>
            </p:cNvPr>
            <p:cNvSpPr/>
            <p:nvPr/>
          </p:nvSpPr>
          <p:spPr>
            <a:xfrm>
              <a:off x="9817280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0AEEF08-9F4E-492D-A06A-9341CF689C12}"/>
                </a:ext>
              </a:extLst>
            </p:cNvPr>
            <p:cNvCxnSpPr>
              <a:stCxn id="106" idx="1"/>
              <a:endCxn id="106" idx="3"/>
            </p:cNvCxnSpPr>
            <p:nvPr/>
          </p:nvCxnSpPr>
          <p:spPr>
            <a:xfrm>
              <a:off x="9817280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89F9D1D-9A1A-4E54-993E-541D2CED9E61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10254930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63D341-BE81-4063-B32F-730C4EB1BD33}"/>
                </a:ext>
              </a:extLst>
            </p:cNvPr>
            <p:cNvSpPr txBox="1"/>
            <p:nvPr/>
          </p:nvSpPr>
          <p:spPr>
            <a:xfrm>
              <a:off x="9893069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53A9C2-78E9-4775-AE79-86084DF74F7D}"/>
                </a:ext>
              </a:extLst>
            </p:cNvPr>
            <p:cNvSpPr txBox="1"/>
            <p:nvPr/>
          </p:nvSpPr>
          <p:spPr>
            <a:xfrm>
              <a:off x="10330718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0224731-6129-4F3E-897B-80014690D8DE}"/>
                </a:ext>
              </a:extLst>
            </p:cNvPr>
            <p:cNvSpPr txBox="1"/>
            <p:nvPr/>
          </p:nvSpPr>
          <p:spPr>
            <a:xfrm>
              <a:off x="10330718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4D36C3-C499-47FB-94A2-A8CB8806D8D5}"/>
                </a:ext>
              </a:extLst>
            </p:cNvPr>
            <p:cNvSpPr txBox="1"/>
            <p:nvPr/>
          </p:nvSpPr>
          <p:spPr>
            <a:xfrm>
              <a:off x="9893069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81DF5B2-B58D-4D4A-BB9E-649A282CD7CF}"/>
              </a:ext>
            </a:extLst>
          </p:cNvPr>
          <p:cNvGrpSpPr/>
          <p:nvPr/>
        </p:nvGrpSpPr>
        <p:grpSpPr>
          <a:xfrm>
            <a:off x="6945178" y="5596383"/>
            <a:ext cx="875299" cy="843203"/>
            <a:chOff x="6297575" y="9450692"/>
            <a:chExt cx="875299" cy="84320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330AF3-D745-4E33-B206-CC46F5B90801}"/>
                </a:ext>
              </a:extLst>
            </p:cNvPr>
            <p:cNvSpPr/>
            <p:nvPr/>
          </p:nvSpPr>
          <p:spPr>
            <a:xfrm>
              <a:off x="6297575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A4B56C6-CF17-400F-BF5D-143F5D99FC90}"/>
                </a:ext>
              </a:extLst>
            </p:cNvPr>
            <p:cNvCxnSpPr>
              <a:stCxn id="113" idx="1"/>
              <a:endCxn id="113" idx="3"/>
            </p:cNvCxnSpPr>
            <p:nvPr/>
          </p:nvCxnSpPr>
          <p:spPr>
            <a:xfrm>
              <a:off x="6297575" y="9872294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4A30DB4-4D84-4D94-98F8-E34B5F3CDC07}"/>
                </a:ext>
              </a:extLst>
            </p:cNvPr>
            <p:cNvCxnSpPr>
              <a:cxnSpLocks/>
              <a:stCxn id="113" idx="0"/>
              <a:endCxn id="113" idx="2"/>
            </p:cNvCxnSpPr>
            <p:nvPr/>
          </p:nvCxnSpPr>
          <p:spPr>
            <a:xfrm>
              <a:off x="6735225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C58335-A930-4C13-80A3-64F32DA0DAF3}"/>
                </a:ext>
              </a:extLst>
            </p:cNvPr>
            <p:cNvSpPr txBox="1"/>
            <p:nvPr/>
          </p:nvSpPr>
          <p:spPr>
            <a:xfrm>
              <a:off x="6373364" y="951161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BC8211-1A77-4035-A919-7FE5FD3EBFE2}"/>
                </a:ext>
              </a:extLst>
            </p:cNvPr>
            <p:cNvSpPr txBox="1"/>
            <p:nvPr/>
          </p:nvSpPr>
          <p:spPr>
            <a:xfrm>
              <a:off x="6811013" y="951161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9F8CA85-7B41-454B-B25B-24045C4333BA}"/>
                </a:ext>
              </a:extLst>
            </p:cNvPr>
            <p:cNvSpPr txBox="1"/>
            <p:nvPr/>
          </p:nvSpPr>
          <p:spPr>
            <a:xfrm>
              <a:off x="6811013" y="99252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92022BF-C249-4DAB-8F9D-3A694055F1D6}"/>
                </a:ext>
              </a:extLst>
            </p:cNvPr>
            <p:cNvSpPr txBox="1"/>
            <p:nvPr/>
          </p:nvSpPr>
          <p:spPr>
            <a:xfrm>
              <a:off x="6373364" y="99252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6C556C9D-8A18-4492-B021-D7EEFA23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2442"/>
              </p:ext>
            </p:extLst>
          </p:nvPr>
        </p:nvGraphicFramePr>
        <p:xfrm>
          <a:off x="501160" y="1701800"/>
          <a:ext cx="11113892" cy="486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040">
                  <a:extLst>
                    <a:ext uri="{9D8B030D-6E8A-4147-A177-3AD203B41FA5}">
                      <a16:colId xmlns:a16="http://schemas.microsoft.com/office/drawing/2014/main" val="778252089"/>
                    </a:ext>
                  </a:extLst>
                </a:gridCol>
                <a:gridCol w="4838906">
                  <a:extLst>
                    <a:ext uri="{9D8B030D-6E8A-4147-A177-3AD203B41FA5}">
                      <a16:colId xmlns:a16="http://schemas.microsoft.com/office/drawing/2014/main" val="940682333"/>
                    </a:ext>
                  </a:extLst>
                </a:gridCol>
                <a:gridCol w="710994">
                  <a:extLst>
                    <a:ext uri="{9D8B030D-6E8A-4147-A177-3AD203B41FA5}">
                      <a16:colId xmlns:a16="http://schemas.microsoft.com/office/drawing/2014/main" val="2801019811"/>
                    </a:ext>
                  </a:extLst>
                </a:gridCol>
                <a:gridCol w="4845952">
                  <a:extLst>
                    <a:ext uri="{9D8B030D-6E8A-4147-A177-3AD203B41FA5}">
                      <a16:colId xmlns:a16="http://schemas.microsoft.com/office/drawing/2014/main" val="3043800719"/>
                    </a:ext>
                  </a:extLst>
                </a:gridCol>
              </a:tblGrid>
              <a:tr h="431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Label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72277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41668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25452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22860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82982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6BF16AB-72E5-40C7-8875-4510FDA72ADE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A7E6EE-3EDF-4DBD-AE71-A1502F1DBB58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5B2D0E-D349-4F7B-8E22-1D423C66B168}"/>
              </a:ext>
            </a:extLst>
          </p:cNvPr>
          <p:cNvSpPr txBox="1"/>
          <p:nvPr/>
        </p:nvSpPr>
        <p:spPr>
          <a:xfrm>
            <a:off x="361265" y="811521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“Direction detector”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01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4DB570-7F61-4A9A-BDD8-5646F2811387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14928AE-7CEB-40FF-A146-998AA18DDA67}"/>
              </a:ext>
            </a:extLst>
          </p:cNvPr>
          <p:cNvGrpSpPr/>
          <p:nvPr/>
        </p:nvGrpSpPr>
        <p:grpSpPr>
          <a:xfrm>
            <a:off x="1131412" y="3131482"/>
            <a:ext cx="875299" cy="843935"/>
            <a:chOff x="688648" y="1970114"/>
            <a:chExt cx="875299" cy="843935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940AC80A-313F-4715-9663-63315B671488}"/>
                </a:ext>
              </a:extLst>
            </p:cNvPr>
            <p:cNvSpPr/>
            <p:nvPr/>
          </p:nvSpPr>
          <p:spPr>
            <a:xfrm>
              <a:off x="688648" y="1970114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BF11082-51D8-4BD0-B290-9089C1E281DD}"/>
                </a:ext>
              </a:extLst>
            </p:cNvPr>
            <p:cNvCxnSpPr>
              <a:stCxn id="317" idx="1"/>
              <a:endCxn id="317" idx="3"/>
            </p:cNvCxnSpPr>
            <p:nvPr/>
          </p:nvCxnSpPr>
          <p:spPr>
            <a:xfrm>
              <a:off x="688648" y="2391715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EC7ED3C5-BDBF-4286-B2EE-BCEBF62023C5}"/>
                </a:ext>
              </a:extLst>
            </p:cNvPr>
            <p:cNvCxnSpPr>
              <a:cxnSpLocks/>
              <a:stCxn id="317" idx="0"/>
              <a:endCxn id="317" idx="2"/>
            </p:cNvCxnSpPr>
            <p:nvPr/>
          </p:nvCxnSpPr>
          <p:spPr>
            <a:xfrm>
              <a:off x="1126297" y="1970114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3363C76-DB0E-4196-98CE-89CBBA7C2CE7}"/>
                </a:ext>
              </a:extLst>
            </p:cNvPr>
            <p:cNvSpPr txBox="1"/>
            <p:nvPr/>
          </p:nvSpPr>
          <p:spPr>
            <a:xfrm>
              <a:off x="764436" y="2031035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5727378-82B6-408C-A25C-B285AEDB1B33}"/>
                </a:ext>
              </a:extLst>
            </p:cNvPr>
            <p:cNvSpPr txBox="1"/>
            <p:nvPr/>
          </p:nvSpPr>
          <p:spPr>
            <a:xfrm>
              <a:off x="1202085" y="2031035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8121FA7-506A-46C9-A732-124C8D64EB58}"/>
                </a:ext>
              </a:extLst>
            </p:cNvPr>
            <p:cNvSpPr txBox="1"/>
            <p:nvPr/>
          </p:nvSpPr>
          <p:spPr>
            <a:xfrm>
              <a:off x="1202085" y="2444717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37CD8A4-69BA-4239-A8F3-95CD34360800}"/>
                </a:ext>
              </a:extLst>
            </p:cNvPr>
            <p:cNvSpPr txBox="1"/>
            <p:nvPr/>
          </p:nvSpPr>
          <p:spPr>
            <a:xfrm>
              <a:off x="764436" y="2444717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D862FAD5-CEAB-4BFA-8408-8641E9201186}"/>
              </a:ext>
            </a:extLst>
          </p:cNvPr>
          <p:cNvGrpSpPr/>
          <p:nvPr/>
        </p:nvGrpSpPr>
        <p:grpSpPr>
          <a:xfrm>
            <a:off x="2825345" y="1951248"/>
            <a:ext cx="7100110" cy="3064512"/>
            <a:chOff x="2545945" y="833648"/>
            <a:chExt cx="7100110" cy="3064512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F46BC21-BE7F-42E9-9EA2-DF5A27F4731B}"/>
                </a:ext>
              </a:extLst>
            </p:cNvPr>
            <p:cNvSpPr/>
            <p:nvPr/>
          </p:nvSpPr>
          <p:spPr>
            <a:xfrm>
              <a:off x="25459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856442A-9ADB-438B-9EE5-369A888BFA03}"/>
                </a:ext>
              </a:extLst>
            </p:cNvPr>
            <p:cNvSpPr/>
            <p:nvPr/>
          </p:nvSpPr>
          <p:spPr>
            <a:xfrm>
              <a:off x="25459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71A7283-90B7-48B9-9D9B-3E4185A66320}"/>
                </a:ext>
              </a:extLst>
            </p:cNvPr>
            <p:cNvSpPr/>
            <p:nvPr/>
          </p:nvSpPr>
          <p:spPr>
            <a:xfrm>
              <a:off x="25459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0E989C1-DB46-4402-A5E6-6E7EC7622235}"/>
                </a:ext>
              </a:extLst>
            </p:cNvPr>
            <p:cNvSpPr/>
            <p:nvPr/>
          </p:nvSpPr>
          <p:spPr>
            <a:xfrm>
              <a:off x="25459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6CF96EA-4172-44F9-8F3A-92370FA17024}"/>
                </a:ext>
              </a:extLst>
            </p:cNvPr>
            <p:cNvSpPr/>
            <p:nvPr/>
          </p:nvSpPr>
          <p:spPr>
            <a:xfrm>
              <a:off x="46668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B79357B-401E-4611-8534-8BD6D69B55E2}"/>
                </a:ext>
              </a:extLst>
            </p:cNvPr>
            <p:cNvSpPr/>
            <p:nvPr/>
          </p:nvSpPr>
          <p:spPr>
            <a:xfrm>
              <a:off x="46668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521F731-C41D-4468-9F7D-3FDA07463FBE}"/>
                </a:ext>
              </a:extLst>
            </p:cNvPr>
            <p:cNvSpPr/>
            <p:nvPr/>
          </p:nvSpPr>
          <p:spPr>
            <a:xfrm>
              <a:off x="46668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C95D98D-5FE4-485A-95D2-E60C528B31C9}"/>
                </a:ext>
              </a:extLst>
            </p:cNvPr>
            <p:cNvSpPr/>
            <p:nvPr/>
          </p:nvSpPr>
          <p:spPr>
            <a:xfrm>
              <a:off x="46668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5A710CF2-F088-4C86-85CB-1C6F82BE2E05}"/>
                </a:ext>
              </a:extLst>
            </p:cNvPr>
            <p:cNvSpPr/>
            <p:nvPr/>
          </p:nvSpPr>
          <p:spPr>
            <a:xfrm>
              <a:off x="67877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41B886C-B6BB-41F6-916D-DBCDB926A689}"/>
                </a:ext>
              </a:extLst>
            </p:cNvPr>
            <p:cNvSpPr/>
            <p:nvPr/>
          </p:nvSpPr>
          <p:spPr>
            <a:xfrm>
              <a:off x="67877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8B91EB8-D375-4260-BAE0-4C4C8687F422}"/>
                </a:ext>
              </a:extLst>
            </p:cNvPr>
            <p:cNvSpPr/>
            <p:nvPr/>
          </p:nvSpPr>
          <p:spPr>
            <a:xfrm>
              <a:off x="67877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C1CAD873-5E9E-4C3D-9872-0AB87DC3D7F4}"/>
                </a:ext>
              </a:extLst>
            </p:cNvPr>
            <p:cNvSpPr/>
            <p:nvPr/>
          </p:nvSpPr>
          <p:spPr>
            <a:xfrm>
              <a:off x="67877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E84CE2F8-8738-4DF7-8A9B-054743791C9E}"/>
                </a:ext>
              </a:extLst>
            </p:cNvPr>
            <p:cNvSpPr/>
            <p:nvPr/>
          </p:nvSpPr>
          <p:spPr>
            <a:xfrm>
              <a:off x="9061046" y="1161373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6E465F83-1E05-4300-8453-F12C47D685D6}"/>
                </a:ext>
              </a:extLst>
            </p:cNvPr>
            <p:cNvCxnSpPr>
              <a:cxnSpLocks/>
              <a:stCxn id="184" idx="6"/>
              <a:endCxn id="220" idx="2"/>
            </p:cNvCxnSpPr>
            <p:nvPr/>
          </p:nvCxnSpPr>
          <p:spPr>
            <a:xfrm>
              <a:off x="3130954" y="1126153"/>
              <a:ext cx="1535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6C4409E5-2CC8-4151-9552-EB0D27A6530C}"/>
                </a:ext>
              </a:extLst>
            </p:cNvPr>
            <p:cNvCxnSpPr>
              <a:cxnSpLocks/>
              <a:stCxn id="184" idx="6"/>
              <a:endCxn id="221" idx="2"/>
            </p:cNvCxnSpPr>
            <p:nvPr/>
          </p:nvCxnSpPr>
          <p:spPr>
            <a:xfrm>
              <a:off x="3130954" y="1126153"/>
              <a:ext cx="1535891" cy="826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E94F89DB-5C8A-44CB-B334-6E691332F4FE}"/>
                </a:ext>
              </a:extLst>
            </p:cNvPr>
            <p:cNvCxnSpPr>
              <a:cxnSpLocks/>
              <a:stCxn id="184" idx="6"/>
              <a:endCxn id="222" idx="2"/>
            </p:cNvCxnSpPr>
            <p:nvPr/>
          </p:nvCxnSpPr>
          <p:spPr>
            <a:xfrm>
              <a:off x="3130954" y="1126153"/>
              <a:ext cx="1535891" cy="1653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95487FAC-F34C-46CF-A876-B467B22DFA35}"/>
                </a:ext>
              </a:extLst>
            </p:cNvPr>
            <p:cNvCxnSpPr>
              <a:cxnSpLocks/>
              <a:stCxn id="184" idx="6"/>
              <a:endCxn id="223" idx="2"/>
            </p:cNvCxnSpPr>
            <p:nvPr/>
          </p:nvCxnSpPr>
          <p:spPr>
            <a:xfrm>
              <a:off x="3130954" y="1126153"/>
              <a:ext cx="1535891" cy="247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C4D0B6B4-31BE-4392-AF9D-F9322FB67B3E}"/>
                </a:ext>
              </a:extLst>
            </p:cNvPr>
            <p:cNvCxnSpPr>
              <a:cxnSpLocks/>
              <a:stCxn id="238" idx="6"/>
              <a:endCxn id="220" idx="2"/>
            </p:cNvCxnSpPr>
            <p:nvPr/>
          </p:nvCxnSpPr>
          <p:spPr>
            <a:xfrm flipV="1">
              <a:off x="3130954" y="1126153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FDBD953F-CC0C-4AFD-A191-BCE2100683A9}"/>
                </a:ext>
              </a:extLst>
            </p:cNvPr>
            <p:cNvCxnSpPr>
              <a:cxnSpLocks/>
              <a:stCxn id="238" idx="6"/>
              <a:endCxn id="221" idx="2"/>
            </p:cNvCxnSpPr>
            <p:nvPr/>
          </p:nvCxnSpPr>
          <p:spPr>
            <a:xfrm>
              <a:off x="3130954" y="1952654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4E01AAA3-27F1-48B3-9FF6-F40C81BDB436}"/>
                </a:ext>
              </a:extLst>
            </p:cNvPr>
            <p:cNvCxnSpPr>
              <a:cxnSpLocks/>
              <a:stCxn id="238" idx="6"/>
              <a:endCxn id="222" idx="2"/>
            </p:cNvCxnSpPr>
            <p:nvPr/>
          </p:nvCxnSpPr>
          <p:spPr>
            <a:xfrm>
              <a:off x="31309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4525B985-7AD3-42DA-8F0B-6F9D70E00237}"/>
                </a:ext>
              </a:extLst>
            </p:cNvPr>
            <p:cNvCxnSpPr>
              <a:cxnSpLocks/>
              <a:stCxn id="238" idx="6"/>
              <a:endCxn id="223" idx="2"/>
            </p:cNvCxnSpPr>
            <p:nvPr/>
          </p:nvCxnSpPr>
          <p:spPr>
            <a:xfrm>
              <a:off x="31309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DBB9D522-2CEB-4C7A-9EC1-0D43E870C775}"/>
                </a:ext>
              </a:extLst>
            </p:cNvPr>
            <p:cNvCxnSpPr>
              <a:cxnSpLocks/>
              <a:stCxn id="218" idx="6"/>
              <a:endCxn id="220" idx="2"/>
            </p:cNvCxnSpPr>
            <p:nvPr/>
          </p:nvCxnSpPr>
          <p:spPr>
            <a:xfrm flipV="1">
              <a:off x="3130954" y="1126153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80F03A6-28FF-47D6-85FC-3B2C49FE9890}"/>
                </a:ext>
              </a:extLst>
            </p:cNvPr>
            <p:cNvCxnSpPr>
              <a:cxnSpLocks/>
              <a:stCxn id="218" idx="6"/>
              <a:endCxn id="221" idx="2"/>
            </p:cNvCxnSpPr>
            <p:nvPr/>
          </p:nvCxnSpPr>
          <p:spPr>
            <a:xfrm flipV="1">
              <a:off x="31309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C6500D2F-4DF9-46DF-B410-DE75E45E11DA}"/>
                </a:ext>
              </a:extLst>
            </p:cNvPr>
            <p:cNvCxnSpPr>
              <a:cxnSpLocks/>
              <a:stCxn id="218" idx="6"/>
              <a:endCxn id="222" idx="2"/>
            </p:cNvCxnSpPr>
            <p:nvPr/>
          </p:nvCxnSpPr>
          <p:spPr>
            <a:xfrm>
              <a:off x="3130954" y="2779155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BFA02F0A-7270-4889-92FC-15753E931AA3}"/>
                </a:ext>
              </a:extLst>
            </p:cNvPr>
            <p:cNvCxnSpPr>
              <a:cxnSpLocks/>
              <a:stCxn id="218" idx="6"/>
              <a:endCxn id="223" idx="2"/>
            </p:cNvCxnSpPr>
            <p:nvPr/>
          </p:nvCxnSpPr>
          <p:spPr>
            <a:xfrm>
              <a:off x="31309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6E223CA0-527C-4EC2-87CB-97B259E13253}"/>
                </a:ext>
              </a:extLst>
            </p:cNvPr>
            <p:cNvCxnSpPr>
              <a:cxnSpLocks/>
              <a:stCxn id="219" idx="6"/>
              <a:endCxn id="220" idx="2"/>
            </p:cNvCxnSpPr>
            <p:nvPr/>
          </p:nvCxnSpPr>
          <p:spPr>
            <a:xfrm flipV="1">
              <a:off x="3130954" y="1126153"/>
              <a:ext cx="1535891" cy="2479503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6B38B374-F04D-4A59-8567-EACD45A42C72}"/>
                </a:ext>
              </a:extLst>
            </p:cNvPr>
            <p:cNvCxnSpPr>
              <a:cxnSpLocks/>
              <a:stCxn id="219" idx="6"/>
              <a:endCxn id="221" idx="2"/>
            </p:cNvCxnSpPr>
            <p:nvPr/>
          </p:nvCxnSpPr>
          <p:spPr>
            <a:xfrm flipV="1">
              <a:off x="31309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6352F3D7-A872-42FE-995C-0C9222CCB7BC}"/>
                </a:ext>
              </a:extLst>
            </p:cNvPr>
            <p:cNvCxnSpPr>
              <a:cxnSpLocks/>
              <a:stCxn id="219" idx="6"/>
              <a:endCxn id="222" idx="2"/>
            </p:cNvCxnSpPr>
            <p:nvPr/>
          </p:nvCxnSpPr>
          <p:spPr>
            <a:xfrm flipV="1">
              <a:off x="31309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E47D6D08-3983-4833-8963-5010E4469A6F}"/>
                </a:ext>
              </a:extLst>
            </p:cNvPr>
            <p:cNvCxnSpPr>
              <a:cxnSpLocks/>
              <a:stCxn id="219" idx="6"/>
              <a:endCxn id="223" idx="2"/>
            </p:cNvCxnSpPr>
            <p:nvPr/>
          </p:nvCxnSpPr>
          <p:spPr>
            <a:xfrm>
              <a:off x="3130954" y="3605656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B48FF12D-85F9-48D5-9BDA-9C9BFEDEFF0B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84DCBA0D-E0E3-4869-9648-4BF725DB423E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826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4A1ABF85-445E-49C2-BF85-452D4D252F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1653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83737267-979E-4E92-827A-5EEEFC5147A4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247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D818D31F-B239-4306-BF1A-8648A7D27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E67A7D90-F8AA-4B6F-B3A7-7DAEB77E857A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FB18DF3A-A95B-4AF2-8C3E-F424C18814DD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55F0DDF8-8647-4CE4-865A-4DCAA76D69B5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3B90499C-96C8-4B9E-AB89-5A7D87598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F041ABAA-3DA1-4A4C-8A93-709AAC753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860B0B81-558E-4EA8-8C88-28AB06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2779155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A6B50DE9-152E-4DFB-A67D-AD2BF5C2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661886D-F866-4B1B-A0AA-3C8395C4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2479503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22D44693-C9BE-4132-A271-F4D089EF5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F758E8A7-E5DF-461A-A1A6-270CD89D7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9C5DCE5-355A-4742-87CE-142903A46B5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3605656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CBCC84E-9B6A-41AD-8650-A3300272CCFD}"/>
                </a:ext>
              </a:extLst>
            </p:cNvPr>
            <p:cNvSpPr txBox="1"/>
            <p:nvPr/>
          </p:nvSpPr>
          <p:spPr>
            <a:xfrm>
              <a:off x="2682798" y="9545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ED0D97A-850B-4D52-BCC5-C119564967E7}"/>
                </a:ext>
              </a:extLst>
            </p:cNvPr>
            <p:cNvSpPr txBox="1"/>
            <p:nvPr/>
          </p:nvSpPr>
          <p:spPr>
            <a:xfrm>
              <a:off x="2682798" y="17679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1935527-0ED2-423F-95F6-72447B277DAB}"/>
                </a:ext>
              </a:extLst>
            </p:cNvPr>
            <p:cNvSpPr txBox="1"/>
            <p:nvPr/>
          </p:nvSpPr>
          <p:spPr>
            <a:xfrm>
              <a:off x="2682798" y="26033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95DF7DF-49EA-4990-9D72-2B31ADBE09DF}"/>
                </a:ext>
              </a:extLst>
            </p:cNvPr>
            <p:cNvSpPr txBox="1"/>
            <p:nvPr/>
          </p:nvSpPr>
          <p:spPr>
            <a:xfrm>
              <a:off x="2682798" y="34318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375EFCA2-350A-40DB-BD86-B93DAC9747B4}"/>
                </a:ext>
              </a:extLst>
            </p:cNvPr>
            <p:cNvSpPr/>
            <p:nvPr/>
          </p:nvSpPr>
          <p:spPr>
            <a:xfrm>
              <a:off x="9061046" y="2099577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A1BDCA4-0BF8-4DD0-9457-F93ABDEB979D}"/>
                </a:ext>
              </a:extLst>
            </p:cNvPr>
            <p:cNvSpPr/>
            <p:nvPr/>
          </p:nvSpPr>
          <p:spPr>
            <a:xfrm>
              <a:off x="9061046" y="3031492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7BD94A9C-9996-46C1-A0EE-4E7D57E4D672}"/>
                </a:ext>
              </a:extLst>
            </p:cNvPr>
            <p:cNvCxnSpPr>
              <a:cxnSpLocks/>
              <a:stCxn id="224" idx="6"/>
              <a:endCxn id="228" idx="2"/>
            </p:cNvCxnSpPr>
            <p:nvPr/>
          </p:nvCxnSpPr>
          <p:spPr>
            <a:xfrm>
              <a:off x="7372754" y="1126153"/>
              <a:ext cx="1688292" cy="327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0637ACCC-2E02-48F3-A3C0-07F8B3954F73}"/>
                </a:ext>
              </a:extLst>
            </p:cNvPr>
            <p:cNvCxnSpPr>
              <a:cxnSpLocks/>
              <a:stCxn id="224" idx="6"/>
              <a:endCxn id="327" idx="2"/>
            </p:cNvCxnSpPr>
            <p:nvPr/>
          </p:nvCxnSpPr>
          <p:spPr>
            <a:xfrm>
              <a:off x="7372754" y="1126153"/>
              <a:ext cx="1688292" cy="1265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80EC34FF-1A12-4511-883A-51BF25BBDBCF}"/>
                </a:ext>
              </a:extLst>
            </p:cNvPr>
            <p:cNvCxnSpPr>
              <a:cxnSpLocks/>
              <a:stCxn id="224" idx="6"/>
              <a:endCxn id="328" idx="2"/>
            </p:cNvCxnSpPr>
            <p:nvPr/>
          </p:nvCxnSpPr>
          <p:spPr>
            <a:xfrm>
              <a:off x="7372754" y="1126153"/>
              <a:ext cx="1688292" cy="2197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91A68D1A-81DA-4379-88D4-F76AEC25BA1A}"/>
                </a:ext>
              </a:extLst>
            </p:cNvPr>
            <p:cNvCxnSpPr>
              <a:cxnSpLocks/>
              <a:stCxn id="225" idx="6"/>
              <a:endCxn id="228" idx="2"/>
            </p:cNvCxnSpPr>
            <p:nvPr/>
          </p:nvCxnSpPr>
          <p:spPr>
            <a:xfrm flipV="1">
              <a:off x="7372754" y="1453878"/>
              <a:ext cx="1688292" cy="4987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A45F26C5-160A-4BF8-A66F-98F88FAADF4E}"/>
                </a:ext>
              </a:extLst>
            </p:cNvPr>
            <p:cNvCxnSpPr>
              <a:cxnSpLocks/>
              <a:stCxn id="225" idx="6"/>
              <a:endCxn id="327" idx="2"/>
            </p:cNvCxnSpPr>
            <p:nvPr/>
          </p:nvCxnSpPr>
          <p:spPr>
            <a:xfrm>
              <a:off x="7372754" y="1952654"/>
              <a:ext cx="1688292" cy="43942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D66C4B51-A86D-4922-BF17-239B81BB358C}"/>
                </a:ext>
              </a:extLst>
            </p:cNvPr>
            <p:cNvCxnSpPr>
              <a:cxnSpLocks/>
              <a:stCxn id="225" idx="6"/>
              <a:endCxn id="328" idx="2"/>
            </p:cNvCxnSpPr>
            <p:nvPr/>
          </p:nvCxnSpPr>
          <p:spPr>
            <a:xfrm>
              <a:off x="7372754" y="1952654"/>
              <a:ext cx="1688292" cy="1371343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화살표 연결선 346">
              <a:extLst>
                <a:ext uri="{FF2B5EF4-FFF2-40B4-BE49-F238E27FC236}">
                  <a16:creationId xmlns:a16="http://schemas.microsoft.com/office/drawing/2014/main" id="{AB6192F5-414A-4178-8276-EA941D0F6714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7372754" y="1453878"/>
              <a:ext cx="1688292" cy="1325277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AD0AB536-FAEB-4FCE-8450-CFF814A8BDC2}"/>
                </a:ext>
              </a:extLst>
            </p:cNvPr>
            <p:cNvCxnSpPr>
              <a:cxnSpLocks/>
              <a:stCxn id="226" idx="6"/>
              <a:endCxn id="327" idx="2"/>
            </p:cNvCxnSpPr>
            <p:nvPr/>
          </p:nvCxnSpPr>
          <p:spPr>
            <a:xfrm flipV="1">
              <a:off x="7372754" y="2392082"/>
              <a:ext cx="1688292" cy="387073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8BBB5AEF-3E85-4E1C-999D-D06B8AB28173}"/>
                </a:ext>
              </a:extLst>
            </p:cNvPr>
            <p:cNvCxnSpPr>
              <a:cxnSpLocks/>
              <a:stCxn id="226" idx="6"/>
              <a:endCxn id="328" idx="2"/>
            </p:cNvCxnSpPr>
            <p:nvPr/>
          </p:nvCxnSpPr>
          <p:spPr>
            <a:xfrm>
              <a:off x="7372754" y="2779155"/>
              <a:ext cx="1688292" cy="54484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화살표 연결선 355">
              <a:extLst>
                <a:ext uri="{FF2B5EF4-FFF2-40B4-BE49-F238E27FC236}">
                  <a16:creationId xmlns:a16="http://schemas.microsoft.com/office/drawing/2014/main" id="{A255D193-522B-4852-9C2D-7B23B6C974AD}"/>
                </a:ext>
              </a:extLst>
            </p:cNvPr>
            <p:cNvCxnSpPr>
              <a:cxnSpLocks/>
              <a:stCxn id="227" idx="6"/>
              <a:endCxn id="228" idx="2"/>
            </p:cNvCxnSpPr>
            <p:nvPr/>
          </p:nvCxnSpPr>
          <p:spPr>
            <a:xfrm flipV="1">
              <a:off x="7372754" y="1453878"/>
              <a:ext cx="1688292" cy="2151778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화살표 연결선 358">
              <a:extLst>
                <a:ext uri="{FF2B5EF4-FFF2-40B4-BE49-F238E27FC236}">
                  <a16:creationId xmlns:a16="http://schemas.microsoft.com/office/drawing/2014/main" id="{0ADC957E-61E4-4C2E-8B1A-C4F5F52D0593}"/>
                </a:ext>
              </a:extLst>
            </p:cNvPr>
            <p:cNvCxnSpPr>
              <a:cxnSpLocks/>
              <a:stCxn id="227" idx="6"/>
              <a:endCxn id="327" idx="2"/>
            </p:cNvCxnSpPr>
            <p:nvPr/>
          </p:nvCxnSpPr>
          <p:spPr>
            <a:xfrm flipV="1">
              <a:off x="7372754" y="2392082"/>
              <a:ext cx="1688292" cy="1213574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F0064EAB-2C83-40A7-8DA4-FDE3150C9E8F}"/>
                </a:ext>
              </a:extLst>
            </p:cNvPr>
            <p:cNvCxnSpPr>
              <a:cxnSpLocks/>
              <a:stCxn id="227" idx="6"/>
              <a:endCxn id="328" idx="2"/>
            </p:cNvCxnSpPr>
            <p:nvPr/>
          </p:nvCxnSpPr>
          <p:spPr>
            <a:xfrm flipV="1">
              <a:off x="7372754" y="3323997"/>
              <a:ext cx="1688292" cy="281659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6D0C6C07-D4D1-4392-8A2A-B91291A41C31}"/>
              </a:ext>
            </a:extLst>
          </p:cNvPr>
          <p:cNvSpPr txBox="1"/>
          <p:nvPr/>
        </p:nvSpPr>
        <p:spPr>
          <a:xfrm>
            <a:off x="10074198" y="2351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D052139-BD92-47EC-9A68-46B1C7029113}"/>
              </a:ext>
            </a:extLst>
          </p:cNvPr>
          <p:cNvSpPr txBox="1"/>
          <p:nvPr/>
        </p:nvSpPr>
        <p:spPr>
          <a:xfrm>
            <a:off x="10074198" y="32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169E741-2006-4C4B-96B2-9C836BB32587}"/>
              </a:ext>
            </a:extLst>
          </p:cNvPr>
          <p:cNvSpPr txBox="1"/>
          <p:nvPr/>
        </p:nvSpPr>
        <p:spPr>
          <a:xfrm>
            <a:off x="10074198" y="4256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6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4DB570-7F61-4A9A-BDD8-5646F2811387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B2173AAD-70B9-47C3-951E-C5C9EAFAAC1A}"/>
              </a:ext>
            </a:extLst>
          </p:cNvPr>
          <p:cNvSpPr/>
          <p:nvPr/>
        </p:nvSpPr>
        <p:spPr>
          <a:xfrm>
            <a:off x="320348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B4938E2-CAEC-46B7-BB39-5FE1B03637E9}"/>
              </a:ext>
            </a:extLst>
          </p:cNvPr>
          <p:cNvSpPr/>
          <p:nvPr/>
        </p:nvSpPr>
        <p:spPr>
          <a:xfrm>
            <a:off x="320348" y="5449423"/>
            <a:ext cx="3738128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020D59-20D5-47D5-A20C-EE09EE0D4F89}"/>
              </a:ext>
            </a:extLst>
          </p:cNvPr>
          <p:cNvSpPr/>
          <p:nvPr/>
        </p:nvSpPr>
        <p:spPr>
          <a:xfrm>
            <a:off x="320348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6BC084-3E1D-4007-99FA-3AF8D91BDA19}"/>
              </a:ext>
            </a:extLst>
          </p:cNvPr>
          <p:cNvSpPr/>
          <p:nvPr/>
        </p:nvSpPr>
        <p:spPr>
          <a:xfrm>
            <a:off x="320348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15B8DDF-564B-47FF-A9F5-083919CF5258}"/>
              </a:ext>
            </a:extLst>
          </p:cNvPr>
          <p:cNvSpPr/>
          <p:nvPr/>
        </p:nvSpPr>
        <p:spPr>
          <a:xfrm>
            <a:off x="320348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D5F32E-2F02-4D3A-9732-4EA06CB34B0F}"/>
              </a:ext>
            </a:extLst>
          </p:cNvPr>
          <p:cNvSpPr/>
          <p:nvPr/>
        </p:nvSpPr>
        <p:spPr>
          <a:xfrm>
            <a:off x="1313866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3F78B-9682-4E8A-937B-1DABC9904EB1}"/>
              </a:ext>
            </a:extLst>
          </p:cNvPr>
          <p:cNvSpPr/>
          <p:nvPr/>
        </p:nvSpPr>
        <p:spPr>
          <a:xfrm>
            <a:off x="1313866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03EB0B9-4FA1-4097-96A2-E728EF869415}"/>
              </a:ext>
            </a:extLst>
          </p:cNvPr>
          <p:cNvSpPr/>
          <p:nvPr/>
        </p:nvSpPr>
        <p:spPr>
          <a:xfrm>
            <a:off x="1313866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4EA3162-63AB-4C88-92EF-272BA1045671}"/>
              </a:ext>
            </a:extLst>
          </p:cNvPr>
          <p:cNvSpPr/>
          <p:nvPr/>
        </p:nvSpPr>
        <p:spPr>
          <a:xfrm>
            <a:off x="1313866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BF8BD74-6920-41D2-BFEA-1894C5AD55C6}"/>
              </a:ext>
            </a:extLst>
          </p:cNvPr>
          <p:cNvSpPr/>
          <p:nvPr/>
        </p:nvSpPr>
        <p:spPr>
          <a:xfrm>
            <a:off x="2307384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41316E8-FC99-4870-9E73-8F12E7718E8B}"/>
              </a:ext>
            </a:extLst>
          </p:cNvPr>
          <p:cNvSpPr/>
          <p:nvPr/>
        </p:nvSpPr>
        <p:spPr>
          <a:xfrm>
            <a:off x="2307384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2290E31-4283-435E-85DF-335BD6FCB403}"/>
              </a:ext>
            </a:extLst>
          </p:cNvPr>
          <p:cNvSpPr/>
          <p:nvPr/>
        </p:nvSpPr>
        <p:spPr>
          <a:xfrm>
            <a:off x="2307384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8E7DBB-9B9D-4E0B-8AAB-63783C0D9032}"/>
              </a:ext>
            </a:extLst>
          </p:cNvPr>
          <p:cNvSpPr/>
          <p:nvPr/>
        </p:nvSpPr>
        <p:spPr>
          <a:xfrm>
            <a:off x="2307384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AD7CA9E-26EC-4FDA-B6FE-4FCCA7698727}"/>
              </a:ext>
            </a:extLst>
          </p:cNvPr>
          <p:cNvSpPr/>
          <p:nvPr/>
        </p:nvSpPr>
        <p:spPr>
          <a:xfrm>
            <a:off x="3300902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77DFD50-816A-4A93-80E5-A7AB0D0296AF}"/>
              </a:ext>
            </a:extLst>
          </p:cNvPr>
          <p:cNvSpPr/>
          <p:nvPr/>
        </p:nvSpPr>
        <p:spPr>
          <a:xfrm>
            <a:off x="3300902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2EDC4C-5641-4965-80D3-89DA9D8DAB68}"/>
              </a:ext>
            </a:extLst>
          </p:cNvPr>
          <p:cNvSpPr/>
          <p:nvPr/>
        </p:nvSpPr>
        <p:spPr>
          <a:xfrm>
            <a:off x="3300902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ED0E3E6-53EA-4B77-B7B0-BB16FF58B6B5}"/>
              </a:ext>
            </a:extLst>
          </p:cNvPr>
          <p:cNvSpPr/>
          <p:nvPr/>
        </p:nvSpPr>
        <p:spPr>
          <a:xfrm>
            <a:off x="3300902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32E75F-A493-40BD-93DD-D7989CE07F33}"/>
              </a:ext>
            </a:extLst>
          </p:cNvPr>
          <p:cNvSpPr/>
          <p:nvPr/>
        </p:nvSpPr>
        <p:spPr>
          <a:xfrm>
            <a:off x="4697985" y="5449423"/>
            <a:ext cx="3738128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9485A57-B248-41F5-BEBF-D714510A044B}"/>
              </a:ext>
            </a:extLst>
          </p:cNvPr>
          <p:cNvSpPr/>
          <p:nvPr/>
        </p:nvSpPr>
        <p:spPr>
          <a:xfrm>
            <a:off x="9143057" y="5449423"/>
            <a:ext cx="2744610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74EF8C-6A26-42DE-B197-BA6B83681EB7}"/>
              </a:ext>
            </a:extLst>
          </p:cNvPr>
          <p:cNvSpPr/>
          <p:nvPr/>
        </p:nvSpPr>
        <p:spPr>
          <a:xfrm>
            <a:off x="4697985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0403BCA-1D50-4B46-8812-634CEDA1ED4C}"/>
              </a:ext>
            </a:extLst>
          </p:cNvPr>
          <p:cNvSpPr/>
          <p:nvPr/>
        </p:nvSpPr>
        <p:spPr>
          <a:xfrm>
            <a:off x="4697985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84ADA65-34B2-4723-999A-79172B347689}"/>
              </a:ext>
            </a:extLst>
          </p:cNvPr>
          <p:cNvSpPr/>
          <p:nvPr/>
        </p:nvSpPr>
        <p:spPr>
          <a:xfrm>
            <a:off x="4697985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DA7BE78-8E7C-41B4-BA25-7E1143F5DB0B}"/>
              </a:ext>
            </a:extLst>
          </p:cNvPr>
          <p:cNvSpPr/>
          <p:nvPr/>
        </p:nvSpPr>
        <p:spPr>
          <a:xfrm>
            <a:off x="4697985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63988D-901B-45A2-894E-6685D9092143}"/>
              </a:ext>
            </a:extLst>
          </p:cNvPr>
          <p:cNvSpPr/>
          <p:nvPr/>
        </p:nvSpPr>
        <p:spPr>
          <a:xfrm>
            <a:off x="5691503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01119FF-22B8-4091-B65A-9E210D7B2969}"/>
              </a:ext>
            </a:extLst>
          </p:cNvPr>
          <p:cNvSpPr/>
          <p:nvPr/>
        </p:nvSpPr>
        <p:spPr>
          <a:xfrm>
            <a:off x="5691503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DB2A1D7-764B-4A51-98FD-235B2D4FD621}"/>
              </a:ext>
            </a:extLst>
          </p:cNvPr>
          <p:cNvSpPr/>
          <p:nvPr/>
        </p:nvSpPr>
        <p:spPr>
          <a:xfrm>
            <a:off x="5691503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54609DD-32A6-49E3-86FA-93F444C65331}"/>
              </a:ext>
            </a:extLst>
          </p:cNvPr>
          <p:cNvSpPr/>
          <p:nvPr/>
        </p:nvSpPr>
        <p:spPr>
          <a:xfrm>
            <a:off x="5691503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34C893-C142-470B-A84A-1A8F71B29FD4}"/>
              </a:ext>
            </a:extLst>
          </p:cNvPr>
          <p:cNvSpPr/>
          <p:nvPr/>
        </p:nvSpPr>
        <p:spPr>
          <a:xfrm>
            <a:off x="6685021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6A512C9-4914-4EBB-A0CB-2FA8CF45DE07}"/>
              </a:ext>
            </a:extLst>
          </p:cNvPr>
          <p:cNvSpPr/>
          <p:nvPr/>
        </p:nvSpPr>
        <p:spPr>
          <a:xfrm>
            <a:off x="6685021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FD6D8AF-EA46-47E6-8EC1-BB889183BB5D}"/>
              </a:ext>
            </a:extLst>
          </p:cNvPr>
          <p:cNvSpPr/>
          <p:nvPr/>
        </p:nvSpPr>
        <p:spPr>
          <a:xfrm>
            <a:off x="6685021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5C6E47-8569-4328-8B9B-77A3D5A3AE75}"/>
              </a:ext>
            </a:extLst>
          </p:cNvPr>
          <p:cNvSpPr/>
          <p:nvPr/>
        </p:nvSpPr>
        <p:spPr>
          <a:xfrm>
            <a:off x="6685021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2D34BD0-3BF4-4CDE-B3CE-87A28D472897}"/>
              </a:ext>
            </a:extLst>
          </p:cNvPr>
          <p:cNvSpPr/>
          <p:nvPr/>
        </p:nvSpPr>
        <p:spPr>
          <a:xfrm>
            <a:off x="7678539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9A51B8-A2C1-45F3-88BF-64D03A07C4DA}"/>
              </a:ext>
            </a:extLst>
          </p:cNvPr>
          <p:cNvSpPr/>
          <p:nvPr/>
        </p:nvSpPr>
        <p:spPr>
          <a:xfrm>
            <a:off x="7678539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10774CF-E836-4A38-BD96-110660AF3BE6}"/>
              </a:ext>
            </a:extLst>
          </p:cNvPr>
          <p:cNvSpPr/>
          <p:nvPr/>
        </p:nvSpPr>
        <p:spPr>
          <a:xfrm>
            <a:off x="7678539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09A9BD6-1C8D-47C4-8297-50664A96CB34}"/>
              </a:ext>
            </a:extLst>
          </p:cNvPr>
          <p:cNvSpPr/>
          <p:nvPr/>
        </p:nvSpPr>
        <p:spPr>
          <a:xfrm>
            <a:off x="7678539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B676DD5-B49F-46BE-979B-4C41CD93A5BE}"/>
              </a:ext>
            </a:extLst>
          </p:cNvPr>
          <p:cNvSpPr/>
          <p:nvPr/>
        </p:nvSpPr>
        <p:spPr>
          <a:xfrm>
            <a:off x="9143057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302148A-8F16-46A3-97A4-84D1229DC08C}"/>
              </a:ext>
            </a:extLst>
          </p:cNvPr>
          <p:cNvSpPr/>
          <p:nvPr/>
        </p:nvSpPr>
        <p:spPr>
          <a:xfrm>
            <a:off x="9143057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DDCF64D-5993-4B89-BD03-3CA5F38959B9}"/>
              </a:ext>
            </a:extLst>
          </p:cNvPr>
          <p:cNvSpPr/>
          <p:nvPr/>
        </p:nvSpPr>
        <p:spPr>
          <a:xfrm>
            <a:off x="9143057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3D862E3-238C-4B8A-92BC-E276108662EB}"/>
              </a:ext>
            </a:extLst>
          </p:cNvPr>
          <p:cNvSpPr/>
          <p:nvPr/>
        </p:nvSpPr>
        <p:spPr>
          <a:xfrm>
            <a:off x="9143057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4ED6483-3274-48F5-AC66-FEFA730AA045}"/>
              </a:ext>
            </a:extLst>
          </p:cNvPr>
          <p:cNvSpPr/>
          <p:nvPr/>
        </p:nvSpPr>
        <p:spPr>
          <a:xfrm>
            <a:off x="10136575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A3E2FF7-3B85-46D2-B116-88B18BC335C8}"/>
              </a:ext>
            </a:extLst>
          </p:cNvPr>
          <p:cNvSpPr/>
          <p:nvPr/>
        </p:nvSpPr>
        <p:spPr>
          <a:xfrm>
            <a:off x="10136575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E3631B-630F-42E3-AD57-0EE25EFF4B06}"/>
              </a:ext>
            </a:extLst>
          </p:cNvPr>
          <p:cNvSpPr/>
          <p:nvPr/>
        </p:nvSpPr>
        <p:spPr>
          <a:xfrm>
            <a:off x="10136575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FF24361-9563-481B-B615-0B0B941733DA}"/>
              </a:ext>
            </a:extLst>
          </p:cNvPr>
          <p:cNvSpPr/>
          <p:nvPr/>
        </p:nvSpPr>
        <p:spPr>
          <a:xfrm>
            <a:off x="10136575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2B263A-8990-4746-B4B6-9CB834E0C6EB}"/>
              </a:ext>
            </a:extLst>
          </p:cNvPr>
          <p:cNvSpPr/>
          <p:nvPr/>
        </p:nvSpPr>
        <p:spPr>
          <a:xfrm>
            <a:off x="11130093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8485946-FF17-4C32-B032-447BD766A5D3}"/>
              </a:ext>
            </a:extLst>
          </p:cNvPr>
          <p:cNvSpPr/>
          <p:nvPr/>
        </p:nvSpPr>
        <p:spPr>
          <a:xfrm>
            <a:off x="11130093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1A103B1-81BC-4B00-97D6-D2FFF1A28E6F}"/>
              </a:ext>
            </a:extLst>
          </p:cNvPr>
          <p:cNvSpPr/>
          <p:nvPr/>
        </p:nvSpPr>
        <p:spPr>
          <a:xfrm>
            <a:off x="11130093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A55C3D2-A3E4-41CE-8194-A5DBCFF7BB22}"/>
              </a:ext>
            </a:extLst>
          </p:cNvPr>
          <p:cNvSpPr/>
          <p:nvPr/>
        </p:nvSpPr>
        <p:spPr>
          <a:xfrm>
            <a:off x="11130093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52908-A5D2-AE3F-7A46-696FC3F6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861654"/>
            <a:ext cx="6697010" cy="5134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5B156A-28F3-DFCE-C55F-2F9EB91992F8}"/>
              </a:ext>
            </a:extLst>
          </p:cNvPr>
          <p:cNvSpPr/>
          <p:nvPr/>
        </p:nvSpPr>
        <p:spPr>
          <a:xfrm>
            <a:off x="5070645" y="6202677"/>
            <a:ext cx="205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Random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2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549C9-4C23-091B-0884-48AA00A0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13" y="993587"/>
            <a:ext cx="375337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EBA42-68B3-143C-6FB0-2A7E2245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76" y="2299568"/>
            <a:ext cx="8066649" cy="24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72E11-0ADD-9839-AAC8-4C08ACD2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5" y="1537441"/>
            <a:ext cx="666843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8A52F3-3F2F-D00A-D19C-5486B480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5" y="1966708"/>
            <a:ext cx="817359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C0B11E-3537-4AD0-AB0E-5352F44BFF24}"/>
              </a:ext>
            </a:extLst>
          </p:cNvPr>
          <p:cNvSpPr txBox="1"/>
          <p:nvPr/>
        </p:nvSpPr>
        <p:spPr>
          <a:xfrm>
            <a:off x="29654" y="923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RRAM_cell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04248-E4E5-E7C4-5E5A-E4F8499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676155"/>
            <a:ext cx="7621064" cy="3505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0E29DC-D70B-C30B-AF54-7C9AB8854221}"/>
              </a:ext>
            </a:extLst>
          </p:cNvPr>
          <p:cNvSpPr/>
          <p:nvPr/>
        </p:nvSpPr>
        <p:spPr>
          <a:xfrm>
            <a:off x="4861078" y="5261383"/>
            <a:ext cx="2469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Icp</a:t>
            </a:r>
            <a:r>
              <a:rPr lang="en-US" altLang="ko-KR" dirty="0"/>
              <a:t> include G+, G-,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8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8A52F3-3F2F-D00A-D19C-5486B480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5" y="1966708"/>
            <a:ext cx="817359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21559-F0A6-6C1C-0414-5BBF0D8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5" y="1060412"/>
            <a:ext cx="11014790" cy="50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</a:t>
            </a:r>
            <a:r>
              <a:rPr lang="en-US" altLang="ko-KR" b="1" dirty="0" err="1">
                <a:solidFill>
                  <a:schemeClr val="bg1"/>
                </a:solidFill>
              </a:rPr>
              <a:t>veriloga</a:t>
            </a:r>
            <a:r>
              <a:rPr lang="en-US" altLang="ko-KR" b="1" dirty="0">
                <a:solidFill>
                  <a:schemeClr val="bg1"/>
                </a:solidFill>
              </a:rPr>
              <a:t>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30A1E3-3773-9E5A-5F5B-1258BD1C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801666"/>
            <a:ext cx="902143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8C476-7AEE-5C64-9AB0-01A956684B22}"/>
              </a:ext>
            </a:extLst>
          </p:cNvPr>
          <p:cNvSpPr txBox="1"/>
          <p:nvPr/>
        </p:nvSpPr>
        <p:spPr>
          <a:xfrm>
            <a:off x="4007929" y="2875002"/>
            <a:ext cx="4176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374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타원 359">
            <a:extLst>
              <a:ext uri="{FF2B5EF4-FFF2-40B4-BE49-F238E27FC236}">
                <a16:creationId xmlns:a16="http://schemas.microsoft.com/office/drawing/2014/main" id="{D08AE567-84C6-4E50-97F3-EC2B7D3F37A5}"/>
              </a:ext>
            </a:extLst>
          </p:cNvPr>
          <p:cNvSpPr/>
          <p:nvPr/>
        </p:nvSpPr>
        <p:spPr>
          <a:xfrm>
            <a:off x="10196937" y="4574421"/>
            <a:ext cx="187856" cy="1748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A1000097-0296-44AE-9C3F-81D9EDD84E4D}"/>
              </a:ext>
            </a:extLst>
          </p:cNvPr>
          <p:cNvSpPr/>
          <p:nvPr/>
        </p:nvSpPr>
        <p:spPr>
          <a:xfrm>
            <a:off x="9451712" y="3513456"/>
            <a:ext cx="187856" cy="1748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3070052" y="2536036"/>
            <a:ext cx="1107764" cy="1029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cell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2759606" y="2705339"/>
            <a:ext cx="310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2759606" y="2955255"/>
            <a:ext cx="310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2759606" y="3302965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4181208" y="3001208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4181208" y="2705339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3831259" y="3566012"/>
            <a:ext cx="0" cy="515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3415682" y="3566012"/>
            <a:ext cx="0" cy="515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3831259" y="215640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3415682" y="215640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2351015" y="248201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wl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2438213" y="27762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sl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4410792" y="247254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i_delta1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4410792" y="276774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i_delta2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3784179" y="3288697"/>
            <a:ext cx="461665" cy="7924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dirty="0" err="1"/>
              <a:t>bl_d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2943618" y="3563438"/>
            <a:ext cx="461665" cy="5059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 err="1"/>
              <a:t>al_d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2943618" y="2011734"/>
            <a:ext cx="461665" cy="4994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 err="1"/>
              <a:t>al_u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1897582" y="30791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o_delta</a:t>
            </a:r>
            <a:endParaRPr lang="ko-KR" alt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FD34D20-F149-47B8-85B7-8BA9371C6596}"/>
              </a:ext>
            </a:extLst>
          </p:cNvPr>
          <p:cNvSpPr txBox="1"/>
          <p:nvPr/>
        </p:nvSpPr>
        <p:spPr>
          <a:xfrm>
            <a:off x="3784179" y="1889019"/>
            <a:ext cx="461665" cy="5906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err="1"/>
              <a:t>bl</a:t>
            </a:r>
            <a:r>
              <a:rPr lang="en-US" altLang="ko-KR"/>
              <a:t>_u</a:t>
            </a:r>
            <a:endParaRPr lang="ko-KR" altLang="en-US" dirty="0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2316F59-B01E-40E2-8121-088715B4E594}"/>
              </a:ext>
            </a:extLst>
          </p:cNvPr>
          <p:cNvCxnSpPr>
            <a:cxnSpLocks/>
          </p:cNvCxnSpPr>
          <p:nvPr/>
        </p:nvCxnSpPr>
        <p:spPr>
          <a:xfrm flipH="1">
            <a:off x="4181208" y="3448462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A2199CE2-DDAC-4674-8974-74D22C38AFE7}"/>
              </a:ext>
            </a:extLst>
          </p:cNvPr>
          <p:cNvSpPr txBox="1"/>
          <p:nvPr/>
        </p:nvSpPr>
        <p:spPr>
          <a:xfrm>
            <a:off x="4423492" y="32219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Dback</a:t>
            </a:r>
            <a:endParaRPr lang="ko-KR" altLang="en-US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4F344ED-F1F7-4136-B777-0785A7DF30B8}"/>
              </a:ext>
            </a:extLst>
          </p:cNvPr>
          <p:cNvCxnSpPr>
            <a:cxnSpLocks/>
          </p:cNvCxnSpPr>
          <p:nvPr/>
        </p:nvCxnSpPr>
        <p:spPr>
          <a:xfrm>
            <a:off x="6921500" y="1999034"/>
            <a:ext cx="1168400" cy="12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165B985A-1179-47D8-8E9D-B5E1C6039FA5}"/>
              </a:ext>
            </a:extLst>
          </p:cNvPr>
          <p:cNvCxnSpPr>
            <a:cxnSpLocks/>
          </p:cNvCxnSpPr>
          <p:nvPr/>
        </p:nvCxnSpPr>
        <p:spPr>
          <a:xfrm>
            <a:off x="7251700" y="2488368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C3ADBA66-8A52-40BA-919B-60CA7A7DBAD9}"/>
              </a:ext>
            </a:extLst>
          </p:cNvPr>
          <p:cNvCxnSpPr>
            <a:cxnSpLocks/>
          </p:cNvCxnSpPr>
          <p:nvPr/>
        </p:nvCxnSpPr>
        <p:spPr>
          <a:xfrm>
            <a:off x="7244080" y="3137976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3A29494E-95C1-4183-86E0-C58DBACCAA84}"/>
              </a:ext>
            </a:extLst>
          </p:cNvPr>
          <p:cNvCxnSpPr>
            <a:cxnSpLocks/>
          </p:cNvCxnSpPr>
          <p:nvPr/>
        </p:nvCxnSpPr>
        <p:spPr>
          <a:xfrm>
            <a:off x="7251700" y="2479632"/>
            <a:ext cx="0" cy="66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CD6B587B-363F-4B8C-8C64-58442C981C97}"/>
              </a:ext>
            </a:extLst>
          </p:cNvPr>
          <p:cNvCxnSpPr>
            <a:cxnSpLocks/>
          </p:cNvCxnSpPr>
          <p:nvPr/>
        </p:nvCxnSpPr>
        <p:spPr>
          <a:xfrm>
            <a:off x="7145020" y="2479632"/>
            <a:ext cx="0" cy="66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7C9DF117-ABCE-4DCE-97AA-ED1D9310DF9D}"/>
              </a:ext>
            </a:extLst>
          </p:cNvPr>
          <p:cNvCxnSpPr>
            <a:cxnSpLocks/>
          </p:cNvCxnSpPr>
          <p:nvPr/>
        </p:nvCxnSpPr>
        <p:spPr>
          <a:xfrm>
            <a:off x="6711950" y="2815640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6B78D2D8-A299-4339-B393-FFC1E3BC4354}"/>
              </a:ext>
            </a:extLst>
          </p:cNvPr>
          <p:cNvCxnSpPr>
            <a:cxnSpLocks/>
          </p:cNvCxnSpPr>
          <p:nvPr/>
        </p:nvCxnSpPr>
        <p:spPr>
          <a:xfrm>
            <a:off x="7670800" y="2011734"/>
            <a:ext cx="0" cy="4994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8CFFDD3-C197-4A1C-926A-2C6B91ACAE1E}"/>
              </a:ext>
            </a:extLst>
          </p:cNvPr>
          <p:cNvCxnSpPr>
            <a:cxnSpLocks/>
          </p:cNvCxnSpPr>
          <p:nvPr/>
        </p:nvCxnSpPr>
        <p:spPr>
          <a:xfrm>
            <a:off x="7670800" y="3122286"/>
            <a:ext cx="0" cy="4994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D7FAA5F9-C972-4D24-BF91-23D3370CE64C}"/>
              </a:ext>
            </a:extLst>
          </p:cNvPr>
          <p:cNvCxnSpPr>
            <a:cxnSpLocks/>
          </p:cNvCxnSpPr>
          <p:nvPr/>
        </p:nvCxnSpPr>
        <p:spPr>
          <a:xfrm>
            <a:off x="7660640" y="3614162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94E51A31-F9F7-487F-8881-DCB483F09A53}"/>
              </a:ext>
            </a:extLst>
          </p:cNvPr>
          <p:cNvCxnSpPr>
            <a:cxnSpLocks/>
          </p:cNvCxnSpPr>
          <p:nvPr/>
        </p:nvCxnSpPr>
        <p:spPr>
          <a:xfrm flipV="1">
            <a:off x="8667750" y="3611393"/>
            <a:ext cx="1623115" cy="2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2F4EDF2-ED7F-45C3-AD6C-D5B6F0F04CD0}"/>
              </a:ext>
            </a:extLst>
          </p:cNvPr>
          <p:cNvGrpSpPr/>
          <p:nvPr/>
        </p:nvGrpSpPr>
        <p:grpSpPr>
          <a:xfrm>
            <a:off x="8061960" y="3448462"/>
            <a:ext cx="617100" cy="312256"/>
            <a:chOff x="8442959" y="3448462"/>
            <a:chExt cx="782511" cy="312256"/>
          </a:xfrm>
        </p:grpSpPr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D41934C0-E68A-45CF-9323-9683C7FE0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2959" y="3448462"/>
              <a:ext cx="83821" cy="165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D543899A-F2CA-4F13-ACF5-DCC0744B72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4080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B4CCCB2A-B294-42BC-8382-0DF490E8D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3299" y="3448462"/>
              <a:ext cx="15875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54A0D308-F6D5-473E-A971-024550F0B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1170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4E510543-68E5-47FC-A864-C010BD068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109" y="3448462"/>
              <a:ext cx="15875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1954B7C4-0006-4E6F-A94A-412952D7F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6049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CC9508B6-2794-4D8F-B0AD-3FC47C5F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649" y="3595018"/>
              <a:ext cx="83821" cy="165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0BCFB2-7BCA-4E51-87F6-1030E399F12F}"/>
              </a:ext>
            </a:extLst>
          </p:cNvPr>
          <p:cNvCxnSpPr>
            <a:cxnSpLocks/>
          </p:cNvCxnSpPr>
          <p:nvPr/>
        </p:nvCxnSpPr>
        <p:spPr>
          <a:xfrm>
            <a:off x="10290865" y="1675033"/>
            <a:ext cx="0" cy="3129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B979D3F-5534-46E9-8B1E-B751710EDD40}"/>
              </a:ext>
            </a:extLst>
          </p:cNvPr>
          <p:cNvSpPr txBox="1"/>
          <p:nvPr/>
        </p:nvSpPr>
        <p:spPr>
          <a:xfrm>
            <a:off x="6550490" y="1799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sl</a:t>
            </a:r>
            <a:endParaRPr lang="ko-KR" altLang="en-US" b="1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D8A23C8-CCA3-4249-844F-9C1A569CD8B1}"/>
              </a:ext>
            </a:extLst>
          </p:cNvPr>
          <p:cNvSpPr txBox="1"/>
          <p:nvPr/>
        </p:nvSpPr>
        <p:spPr>
          <a:xfrm>
            <a:off x="6322985" y="26279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wl</a:t>
            </a:r>
            <a:endParaRPr lang="ko-KR" altLang="en-US" b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40CDEDD-A822-439F-88E0-E809AB1E43F0}"/>
              </a:ext>
            </a:extLst>
          </p:cNvPr>
          <p:cNvSpPr txBox="1"/>
          <p:nvPr/>
        </p:nvSpPr>
        <p:spPr>
          <a:xfrm>
            <a:off x="10083132" y="1346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al</a:t>
            </a:r>
            <a:endParaRPr lang="ko-KR" altLang="en-US" b="1" dirty="0"/>
          </a:p>
        </p:txBody>
      </p: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9385BC1B-61F4-426C-9D02-4B2C254B170C}"/>
              </a:ext>
            </a:extLst>
          </p:cNvPr>
          <p:cNvCxnSpPr>
            <a:cxnSpLocks/>
          </p:cNvCxnSpPr>
          <p:nvPr/>
        </p:nvCxnSpPr>
        <p:spPr>
          <a:xfrm>
            <a:off x="8026477" y="3361436"/>
            <a:ext cx="6525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6378B14-F99B-4497-A951-9D1A06673E9E}"/>
              </a:ext>
            </a:extLst>
          </p:cNvPr>
          <p:cNvSpPr txBox="1"/>
          <p:nvPr/>
        </p:nvSpPr>
        <p:spPr>
          <a:xfrm>
            <a:off x="8116306" y="299210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Icp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9621451-135D-4ABD-861D-26557573D119}"/>
              </a:ext>
            </a:extLst>
          </p:cNvPr>
          <p:cNvSpPr txBox="1"/>
          <p:nvPr/>
        </p:nvSpPr>
        <p:spPr>
          <a:xfrm>
            <a:off x="10605966" y="135691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</a:t>
            </a:r>
            <a:endParaRPr lang="ko-KR" altLang="en-US" b="1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BBA8E63-EF71-41CB-9156-BF6133014A5F}"/>
              </a:ext>
            </a:extLst>
          </p:cNvPr>
          <p:cNvSpPr txBox="1"/>
          <p:nvPr/>
        </p:nvSpPr>
        <p:spPr>
          <a:xfrm>
            <a:off x="8921391" y="283996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Icp_out</a:t>
            </a:r>
            <a:r>
              <a:rPr lang="en-US" altLang="ko-KR" b="1" dirty="0">
                <a:solidFill>
                  <a:srgbClr val="FF0000"/>
                </a:solidFill>
              </a:rPr>
              <a:t> =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V(</a:t>
            </a:r>
            <a:r>
              <a:rPr lang="en-US" altLang="ko-KR" b="1" dirty="0" err="1">
                <a:solidFill>
                  <a:srgbClr val="FF0000"/>
                </a:solidFill>
              </a:rPr>
              <a:t>sl</a:t>
            </a:r>
            <a:r>
              <a:rPr lang="en-US" altLang="ko-KR" b="1" dirty="0">
                <a:solidFill>
                  <a:srgbClr val="FF0000"/>
                </a:solidFill>
              </a:rPr>
              <a:t>)×</a:t>
            </a:r>
            <a:r>
              <a:rPr lang="en-US" altLang="ko-KR" b="1" dirty="0" err="1">
                <a:solidFill>
                  <a:srgbClr val="FF0000"/>
                </a:solidFill>
              </a:rPr>
              <a:t>Icp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D7B9914-0B49-40EB-A8D7-3E7D97AC9764}"/>
              </a:ext>
            </a:extLst>
          </p:cNvPr>
          <p:cNvSpPr txBox="1"/>
          <p:nvPr/>
        </p:nvSpPr>
        <p:spPr>
          <a:xfrm>
            <a:off x="9192538" y="425125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V(</a:t>
            </a:r>
            <a:r>
              <a:rPr lang="en-US" altLang="ko-KR" b="1" dirty="0" err="1">
                <a:solidFill>
                  <a:srgbClr val="FF0000"/>
                </a:solidFill>
              </a:rPr>
              <a:t>al_u</a:t>
            </a:r>
            <a:r>
              <a:rPr lang="en-US" altLang="ko-KR" b="1" dirty="0">
                <a:solidFill>
                  <a:srgbClr val="FF0000"/>
                </a:solidFill>
              </a:rPr>
              <a:t>)+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Icp_out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59BCA353-912E-4503-9AC6-F18CF9770A6B}"/>
              </a:ext>
            </a:extLst>
          </p:cNvPr>
          <p:cNvCxnSpPr>
            <a:cxnSpLocks/>
          </p:cNvCxnSpPr>
          <p:nvPr/>
        </p:nvCxnSpPr>
        <p:spPr>
          <a:xfrm>
            <a:off x="10813380" y="1675033"/>
            <a:ext cx="0" cy="3129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0A77640-D0E5-4369-8D78-946D7FA0006C}"/>
              </a:ext>
            </a:extLst>
          </p:cNvPr>
          <p:cNvSpPr/>
          <p:nvPr/>
        </p:nvSpPr>
        <p:spPr>
          <a:xfrm>
            <a:off x="2837262" y="5135878"/>
            <a:ext cx="447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Icp</a:t>
            </a:r>
            <a:r>
              <a:rPr lang="en-US" altLang="ko-KR" dirty="0"/>
              <a:t> = </a:t>
            </a:r>
            <a:r>
              <a:rPr lang="en-US" altLang="ko-KR" dirty="0" err="1"/>
              <a:t>Icp</a:t>
            </a:r>
            <a:r>
              <a:rPr lang="en-US" altLang="ko-KR" dirty="0"/>
              <a:t> – </a:t>
            </a:r>
            <a:r>
              <a:rPr lang="en-US" altLang="ko-KR" dirty="0" err="1"/>
              <a:t>lr</a:t>
            </a:r>
            <a:r>
              <a:rPr lang="en-US" altLang="ko-KR" dirty="0"/>
              <a:t> × (i_delta1+i_delta2) × V(</a:t>
            </a:r>
            <a:r>
              <a:rPr lang="en-US" altLang="ko-KR" dirty="0" err="1"/>
              <a:t>sl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6725C0E4-D76A-4C72-B5CE-637F6FDF72AC}"/>
              </a:ext>
            </a:extLst>
          </p:cNvPr>
          <p:cNvCxnSpPr>
            <a:cxnSpLocks/>
            <a:stCxn id="344" idx="1"/>
            <a:endCxn id="364" idx="3"/>
          </p:cNvCxnSpPr>
          <p:nvPr/>
        </p:nvCxnSpPr>
        <p:spPr>
          <a:xfrm rot="10800000" flipV="1">
            <a:off x="7316632" y="3176768"/>
            <a:ext cx="799675" cy="21437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C0B11E-3537-4AD0-AB0E-5352F44BFF24}"/>
              </a:ext>
            </a:extLst>
          </p:cNvPr>
          <p:cNvSpPr txBox="1"/>
          <p:nvPr/>
        </p:nvSpPr>
        <p:spPr>
          <a:xfrm>
            <a:off x="29654" y="923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RRAM_cell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DD5A6B-27EB-4132-A498-8DDEDEB52DF8}"/>
              </a:ext>
            </a:extLst>
          </p:cNvPr>
          <p:cNvSpPr/>
          <p:nvPr/>
        </p:nvSpPr>
        <p:spPr>
          <a:xfrm>
            <a:off x="2176730" y="1930405"/>
            <a:ext cx="3409008" cy="1292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sigconv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9B8944B-CCB4-4119-83BD-2B2ECF07AD67}"/>
              </a:ext>
            </a:extLst>
          </p:cNvPr>
          <p:cNvCxnSpPr>
            <a:cxnSpLocks/>
          </p:cNvCxnSpPr>
          <p:nvPr/>
        </p:nvCxnSpPr>
        <p:spPr>
          <a:xfrm>
            <a:off x="4757682" y="322325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FD0BE1-E950-4671-8E53-A51A5AA9F6D8}"/>
              </a:ext>
            </a:extLst>
          </p:cNvPr>
          <p:cNvCxnSpPr>
            <a:cxnSpLocks/>
          </p:cNvCxnSpPr>
          <p:nvPr/>
        </p:nvCxnSpPr>
        <p:spPr>
          <a:xfrm>
            <a:off x="1825823" y="2417049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4B1DA1-9297-48BD-9B53-6E15438F9D49}"/>
              </a:ext>
            </a:extLst>
          </p:cNvPr>
          <p:cNvSpPr txBox="1"/>
          <p:nvPr/>
        </p:nvSpPr>
        <p:spPr>
          <a:xfrm>
            <a:off x="788485" y="190060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Dwl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1237F-3A90-41EA-8E6A-16508762297C}"/>
              </a:ext>
            </a:extLst>
          </p:cNvPr>
          <p:cNvSpPr txBox="1"/>
          <p:nvPr/>
        </p:nvSpPr>
        <p:spPr>
          <a:xfrm>
            <a:off x="861850" y="22179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Dsl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F21AB1-1DB1-4939-BE32-11AB4FDD56B0}"/>
              </a:ext>
            </a:extLst>
          </p:cNvPr>
          <p:cNvSpPr txBox="1"/>
          <p:nvPr/>
        </p:nvSpPr>
        <p:spPr>
          <a:xfrm>
            <a:off x="836450" y="254605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69E519-BE4F-4451-92A3-CA9B85F97CC4}"/>
              </a:ext>
            </a:extLst>
          </p:cNvPr>
          <p:cNvSpPr txBox="1"/>
          <p:nvPr/>
        </p:nvSpPr>
        <p:spPr>
          <a:xfrm>
            <a:off x="1157175" y="2853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Dset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BC6835-9534-42F4-A644-B891FC6D5661}"/>
              </a:ext>
            </a:extLst>
          </p:cNvPr>
          <p:cNvSpPr txBox="1"/>
          <p:nvPr/>
        </p:nvSpPr>
        <p:spPr>
          <a:xfrm>
            <a:off x="2295092" y="12731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61871-7527-414B-B963-C77A533D9966}"/>
              </a:ext>
            </a:extLst>
          </p:cNvPr>
          <p:cNvSpPr txBox="1"/>
          <p:nvPr/>
        </p:nvSpPr>
        <p:spPr>
          <a:xfrm>
            <a:off x="3151417" y="12731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9F167E-A8F3-41CA-B199-1C83B1C1C918}"/>
              </a:ext>
            </a:extLst>
          </p:cNvPr>
          <p:cNvSpPr txBox="1"/>
          <p:nvPr/>
        </p:nvSpPr>
        <p:spPr>
          <a:xfrm>
            <a:off x="3937210" y="12731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al[3:0]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BFB270-16BA-47A2-BB6F-3C0B9CB0080F}"/>
              </a:ext>
            </a:extLst>
          </p:cNvPr>
          <p:cNvSpPr txBox="1"/>
          <p:nvPr/>
        </p:nvSpPr>
        <p:spPr>
          <a:xfrm>
            <a:off x="4761475" y="12731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bl[3:0]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1AEEE-2F88-4ABD-85F2-2100524EE32A}"/>
              </a:ext>
            </a:extLst>
          </p:cNvPr>
          <p:cNvSpPr txBox="1"/>
          <p:nvPr/>
        </p:nvSpPr>
        <p:spPr>
          <a:xfrm>
            <a:off x="4243216" y="351114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sum[3:0]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5EEEE-74F2-4C04-96E5-C932683F68BF}"/>
              </a:ext>
            </a:extLst>
          </p:cNvPr>
          <p:cNvCxnSpPr>
            <a:cxnSpLocks/>
          </p:cNvCxnSpPr>
          <p:nvPr/>
        </p:nvCxnSpPr>
        <p:spPr>
          <a:xfrm>
            <a:off x="1825823" y="2102724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B88843-893B-4608-854E-45A195D946F3}"/>
              </a:ext>
            </a:extLst>
          </p:cNvPr>
          <p:cNvCxnSpPr>
            <a:cxnSpLocks/>
          </p:cNvCxnSpPr>
          <p:nvPr/>
        </p:nvCxnSpPr>
        <p:spPr>
          <a:xfrm>
            <a:off x="1825823" y="2740899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E7737C-45C2-4813-91B2-94BABBF21D6F}"/>
              </a:ext>
            </a:extLst>
          </p:cNvPr>
          <p:cNvCxnSpPr>
            <a:cxnSpLocks/>
          </p:cNvCxnSpPr>
          <p:nvPr/>
        </p:nvCxnSpPr>
        <p:spPr>
          <a:xfrm>
            <a:off x="1825823" y="3055224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9C57407-BC57-49E2-A136-167D62051B32}"/>
              </a:ext>
            </a:extLst>
          </p:cNvPr>
          <p:cNvCxnSpPr>
            <a:cxnSpLocks/>
          </p:cNvCxnSpPr>
          <p:nvPr/>
        </p:nvCxnSpPr>
        <p:spPr>
          <a:xfrm flipV="1">
            <a:off x="2508885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40367A-1345-401E-8AA4-E7D469F55F14}"/>
              </a:ext>
            </a:extLst>
          </p:cNvPr>
          <p:cNvCxnSpPr>
            <a:cxnSpLocks/>
          </p:cNvCxnSpPr>
          <p:nvPr/>
        </p:nvCxnSpPr>
        <p:spPr>
          <a:xfrm flipV="1">
            <a:off x="3347085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E524C7-856E-44C6-8F2D-BC8E14F1B8DD}"/>
              </a:ext>
            </a:extLst>
          </p:cNvPr>
          <p:cNvCxnSpPr>
            <a:cxnSpLocks/>
          </p:cNvCxnSpPr>
          <p:nvPr/>
        </p:nvCxnSpPr>
        <p:spPr>
          <a:xfrm flipV="1">
            <a:off x="4975860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933728-359D-46E9-9D6E-BA7346B11566}"/>
              </a:ext>
            </a:extLst>
          </p:cNvPr>
          <p:cNvCxnSpPr>
            <a:cxnSpLocks/>
          </p:cNvCxnSpPr>
          <p:nvPr/>
        </p:nvCxnSpPr>
        <p:spPr>
          <a:xfrm>
            <a:off x="4179570" y="1642522"/>
            <a:ext cx="0" cy="287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DD8068-5EDA-4848-873C-904911EC5CED}"/>
              </a:ext>
            </a:extLst>
          </p:cNvPr>
          <p:cNvGrpSpPr/>
          <p:nvPr/>
        </p:nvGrpSpPr>
        <p:grpSpPr>
          <a:xfrm>
            <a:off x="7716077" y="5260648"/>
            <a:ext cx="3774295" cy="697859"/>
            <a:chOff x="7434319" y="3969058"/>
            <a:chExt cx="3774295" cy="69785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BB359E-44F0-48D8-8C51-DD40F4665066}"/>
                </a:ext>
              </a:extLst>
            </p:cNvPr>
            <p:cNvSpPr txBox="1"/>
            <p:nvPr/>
          </p:nvSpPr>
          <p:spPr>
            <a:xfrm>
              <a:off x="7434319" y="4099972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V(sum) &lt;+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479155-7A91-4609-8717-65ACBE080B93}"/>
                </a:ext>
              </a:extLst>
            </p:cNvPr>
            <p:cNvCxnSpPr/>
            <p:nvPr/>
          </p:nvCxnSpPr>
          <p:spPr>
            <a:xfrm>
              <a:off x="8747499" y="4284638"/>
              <a:ext cx="2194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481C07-E9AD-4AA7-902F-2230B9DEB976}"/>
                </a:ext>
              </a:extLst>
            </p:cNvPr>
            <p:cNvSpPr/>
            <p:nvPr/>
          </p:nvSpPr>
          <p:spPr>
            <a:xfrm>
              <a:off x="9689127" y="396905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07D66FD-DDC9-496F-A527-CE2567CDDC5E}"/>
                </a:ext>
              </a:extLst>
            </p:cNvPr>
            <p:cNvSpPr/>
            <p:nvPr/>
          </p:nvSpPr>
          <p:spPr>
            <a:xfrm>
              <a:off x="8716906" y="4297585"/>
              <a:ext cx="225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 + exp( -1 * V(al) )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F8ADEA2-5BAA-4691-ADC3-F975A77A67B6}"/>
                </a:ext>
              </a:extLst>
            </p:cNvPr>
            <p:cNvSpPr/>
            <p:nvPr/>
          </p:nvSpPr>
          <p:spPr>
            <a:xfrm>
              <a:off x="10972652" y="4099972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;</a:t>
              </a: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1F9827-8D24-4D62-9228-B8DE839AE556}"/>
              </a:ext>
            </a:extLst>
          </p:cNvPr>
          <p:cNvSpPr/>
          <p:nvPr/>
        </p:nvSpPr>
        <p:spPr>
          <a:xfrm>
            <a:off x="7625817" y="591770"/>
            <a:ext cx="3409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//</a:t>
            </a:r>
            <a:r>
              <a:rPr lang="en-US" altLang="ko-KR" dirty="0" err="1">
                <a:solidFill>
                  <a:srgbClr val="00B0F0"/>
                </a:solidFill>
              </a:rPr>
              <a:t>wl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if (</a:t>
            </a:r>
            <a:r>
              <a:rPr lang="en-US" altLang="ko-KR" dirty="0" err="1"/>
              <a:t>Dwl</a:t>
            </a:r>
            <a:r>
              <a:rPr lang="en-US" altLang="ko-KR" dirty="0"/>
              <a:t>) V(</a:t>
            </a:r>
            <a:r>
              <a:rPr lang="en-US" altLang="ko-KR" dirty="0" err="1"/>
              <a:t>wl</a:t>
            </a:r>
            <a:r>
              <a:rPr lang="en-US" altLang="ko-KR" dirty="0"/>
              <a:t>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else     V(</a:t>
            </a:r>
            <a:r>
              <a:rPr lang="en-US" altLang="ko-KR" dirty="0" err="1"/>
              <a:t>wl</a:t>
            </a:r>
            <a:r>
              <a:rPr lang="en-US" altLang="ko-KR" dirty="0"/>
              <a:t>) &lt;+ 0;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//</a:t>
            </a:r>
            <a:r>
              <a:rPr lang="en-US" altLang="ko-KR" dirty="0" err="1">
                <a:solidFill>
                  <a:srgbClr val="00B0F0"/>
                </a:solidFill>
              </a:rPr>
              <a:t>sl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if (</a:t>
            </a:r>
            <a:r>
              <a:rPr lang="en-US" altLang="ko-KR" dirty="0" err="1"/>
              <a:t>Dsl</a:t>
            </a:r>
            <a:r>
              <a:rPr lang="en-US" altLang="ko-KR" dirty="0"/>
              <a:t>) V(</a:t>
            </a:r>
            <a:r>
              <a:rPr lang="en-US" altLang="ko-KR" dirty="0" err="1"/>
              <a:t>sl</a:t>
            </a:r>
            <a:r>
              <a:rPr lang="en-US" altLang="ko-KR" dirty="0"/>
              <a:t>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else     V(</a:t>
            </a:r>
            <a:r>
              <a:rPr lang="en-US" altLang="ko-KR" dirty="0" err="1"/>
              <a:t>sl</a:t>
            </a:r>
            <a:r>
              <a:rPr lang="en-US" altLang="ko-KR" dirty="0"/>
              <a:t>) &lt;+ 0;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//bl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Dset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Dbl</a:t>
            </a:r>
            <a:r>
              <a:rPr lang="en-US" altLang="ko-KR" dirty="0"/>
              <a:t>) V(bl) &lt;+ 2</a:t>
            </a:r>
            <a:r>
              <a:rPr lang="ko-KR" altLang="en-US" dirty="0"/>
              <a:t>*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else     V(bl) &lt;+ 0;</a:t>
            </a:r>
          </a:p>
          <a:p>
            <a:r>
              <a:rPr lang="en-US" altLang="ko-KR" dirty="0"/>
              <a:t>else 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Dbl</a:t>
            </a:r>
            <a:r>
              <a:rPr lang="en-US" altLang="ko-KR" dirty="0"/>
              <a:t>) V(bl)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else     V(bl) &lt;+ 0;</a:t>
            </a:r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85A93-2FFD-49B0-88DE-1101A0E79D66}"/>
              </a:ext>
            </a:extLst>
          </p:cNvPr>
          <p:cNvSpPr/>
          <p:nvPr/>
        </p:nvSpPr>
        <p:spPr>
          <a:xfrm>
            <a:off x="7716077" y="497336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//al (sigmoid)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RRAM_sigconv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  <a:endCxn id="253" idx="1"/>
          </p:cNvCxnSpPr>
          <p:nvPr/>
        </p:nvCxnSpPr>
        <p:spPr>
          <a:xfrm flipV="1">
            <a:off x="3014506" y="1291252"/>
            <a:ext cx="1747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EEBA45D9-6A73-4474-9465-5F503B7F34BF}"/>
              </a:ext>
            </a:extLst>
          </p:cNvPr>
          <p:cNvCxnSpPr>
            <a:cxnSpLocks/>
            <a:stCxn id="184" idx="6"/>
            <a:endCxn id="254" idx="1"/>
          </p:cNvCxnSpPr>
          <p:nvPr/>
        </p:nvCxnSpPr>
        <p:spPr>
          <a:xfrm>
            <a:off x="3014506" y="1291253"/>
            <a:ext cx="1735710" cy="82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60C9AD3F-03FC-427B-8B81-B0256239DDD2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>
            <a:off x="5323407" y="1291252"/>
            <a:ext cx="1905788" cy="82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4AFF2C60-1632-44E4-A659-42F80CD9EA7C}"/>
              </a:ext>
            </a:extLst>
          </p:cNvPr>
          <p:cNvCxnSpPr>
            <a:cxnSpLocks/>
            <a:stCxn id="253" idx="3"/>
            <a:endCxn id="255" idx="1"/>
          </p:cNvCxnSpPr>
          <p:nvPr/>
        </p:nvCxnSpPr>
        <p:spPr>
          <a:xfrm flipV="1">
            <a:off x="5323407" y="1291165"/>
            <a:ext cx="1898176" cy="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  <a:endCxn id="253" idx="1"/>
          </p:cNvCxnSpPr>
          <p:nvPr/>
        </p:nvCxnSpPr>
        <p:spPr>
          <a:xfrm flipV="1">
            <a:off x="3014506" y="1291252"/>
            <a:ext cx="1747529" cy="82650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BCE4E70-E0B9-4A48-B7C6-D05D38D5FF16}"/>
              </a:ext>
            </a:extLst>
          </p:cNvPr>
          <p:cNvCxnSpPr>
            <a:cxnSpLocks/>
            <a:stCxn id="238" idx="6"/>
            <a:endCxn id="254" idx="1"/>
          </p:cNvCxnSpPr>
          <p:nvPr/>
        </p:nvCxnSpPr>
        <p:spPr>
          <a:xfrm flipV="1">
            <a:off x="3014506" y="2115724"/>
            <a:ext cx="1735710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F1B4F58-8EEC-4D43-8406-9BA872A10033}"/>
              </a:ext>
            </a:extLst>
          </p:cNvPr>
          <p:cNvCxnSpPr>
            <a:cxnSpLocks/>
            <a:stCxn id="240" idx="6"/>
            <a:endCxn id="256" idx="1"/>
          </p:cNvCxnSpPr>
          <p:nvPr/>
        </p:nvCxnSpPr>
        <p:spPr>
          <a:xfrm flipV="1">
            <a:off x="5323407" y="2115724"/>
            <a:ext cx="1905788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0BD78665-9D6D-4824-B398-7DABF66874AD}"/>
              </a:ext>
            </a:extLst>
          </p:cNvPr>
          <p:cNvCxnSpPr>
            <a:cxnSpLocks/>
            <a:stCxn id="254" idx="3"/>
            <a:endCxn id="245" idx="2"/>
          </p:cNvCxnSpPr>
          <p:nvPr/>
        </p:nvCxnSpPr>
        <p:spPr>
          <a:xfrm flipV="1">
            <a:off x="5311588" y="1291253"/>
            <a:ext cx="1885477" cy="8244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9A09265-D165-4F3F-9F48-4175F0C65434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7790567" y="1658361"/>
            <a:ext cx="1976303" cy="45736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Feedforward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[4]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al_d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[4]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3014506" y="1291165"/>
            <a:ext cx="865743" cy="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</p:cNvCxnSpPr>
          <p:nvPr/>
        </p:nvCxnSpPr>
        <p:spPr>
          <a:xfrm flipV="1">
            <a:off x="3014506" y="1291165"/>
            <a:ext cx="865743" cy="826589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Feedforward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164C4CB-0BA4-46DD-9A49-512F718DA894}"/>
              </a:ext>
            </a:extLst>
          </p:cNvPr>
          <p:cNvSpPr txBox="1"/>
          <p:nvPr/>
        </p:nvSpPr>
        <p:spPr>
          <a:xfrm>
            <a:off x="3128051" y="103512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al_d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9ED37C0-771E-4B73-B27E-51FB0112FDBF}"/>
              </a:ext>
            </a:extLst>
          </p:cNvPr>
          <p:cNvSpPr txBox="1"/>
          <p:nvPr/>
        </p:nvSpPr>
        <p:spPr>
          <a:xfrm>
            <a:off x="4056491" y="101416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5BDFDC12-48DA-4A8B-BE12-5E9090172ACC}"/>
              </a:ext>
            </a:extLst>
          </p:cNvPr>
          <p:cNvCxnSpPr>
            <a:cxnSpLocks/>
          </p:cNvCxnSpPr>
          <p:nvPr/>
        </p:nvCxnSpPr>
        <p:spPr>
          <a:xfrm flipV="1">
            <a:off x="3884033" y="1283131"/>
            <a:ext cx="865743" cy="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3EE927B-DCD7-48B5-B645-24D0B33ADAFA}"/>
              </a:ext>
            </a:extLst>
          </p:cNvPr>
          <p:cNvSpPr txBox="1"/>
          <p:nvPr/>
        </p:nvSpPr>
        <p:spPr>
          <a:xfrm rot="18897233">
            <a:off x="3032695" y="149386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L1_21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Icp_out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0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타원 214">
            <a:extLst>
              <a:ext uri="{FF2B5EF4-FFF2-40B4-BE49-F238E27FC236}">
                <a16:creationId xmlns:a16="http://schemas.microsoft.com/office/drawing/2014/main" id="{AF58E99A-94C9-45A3-AD7D-ADC81926FBE6}"/>
              </a:ext>
            </a:extLst>
          </p:cNvPr>
          <p:cNvSpPr/>
          <p:nvPr/>
        </p:nvSpPr>
        <p:spPr>
          <a:xfrm>
            <a:off x="10471197" y="1361653"/>
            <a:ext cx="585009" cy="585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  <a:endCxn id="253" idx="1"/>
          </p:cNvCxnSpPr>
          <p:nvPr/>
        </p:nvCxnSpPr>
        <p:spPr>
          <a:xfrm flipV="1">
            <a:off x="3014506" y="1291252"/>
            <a:ext cx="1747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EEBA45D9-6A73-4474-9465-5F503B7F34BF}"/>
              </a:ext>
            </a:extLst>
          </p:cNvPr>
          <p:cNvCxnSpPr>
            <a:cxnSpLocks/>
            <a:stCxn id="184" idx="6"/>
            <a:endCxn id="254" idx="1"/>
          </p:cNvCxnSpPr>
          <p:nvPr/>
        </p:nvCxnSpPr>
        <p:spPr>
          <a:xfrm>
            <a:off x="3014506" y="1291253"/>
            <a:ext cx="1735710" cy="82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60C9AD3F-03FC-427B-8B81-B0256239DDD2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>
            <a:off x="5323407" y="1291252"/>
            <a:ext cx="1905788" cy="82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4AFF2C60-1632-44E4-A659-42F80CD9EA7C}"/>
              </a:ext>
            </a:extLst>
          </p:cNvPr>
          <p:cNvCxnSpPr>
            <a:cxnSpLocks/>
            <a:stCxn id="253" idx="3"/>
            <a:endCxn id="255" idx="1"/>
          </p:cNvCxnSpPr>
          <p:nvPr/>
        </p:nvCxnSpPr>
        <p:spPr>
          <a:xfrm flipV="1">
            <a:off x="5323407" y="1291165"/>
            <a:ext cx="1898176" cy="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  <a:endCxn id="253" idx="1"/>
          </p:cNvCxnSpPr>
          <p:nvPr/>
        </p:nvCxnSpPr>
        <p:spPr>
          <a:xfrm flipV="1">
            <a:off x="3014506" y="1291252"/>
            <a:ext cx="1747529" cy="82650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BCE4E70-E0B9-4A48-B7C6-D05D38D5FF16}"/>
              </a:ext>
            </a:extLst>
          </p:cNvPr>
          <p:cNvCxnSpPr>
            <a:cxnSpLocks/>
            <a:stCxn id="238" idx="6"/>
            <a:endCxn id="254" idx="1"/>
          </p:cNvCxnSpPr>
          <p:nvPr/>
        </p:nvCxnSpPr>
        <p:spPr>
          <a:xfrm flipV="1">
            <a:off x="3014506" y="2115724"/>
            <a:ext cx="1735710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F1B4F58-8EEC-4D43-8406-9BA872A10033}"/>
              </a:ext>
            </a:extLst>
          </p:cNvPr>
          <p:cNvCxnSpPr>
            <a:cxnSpLocks/>
            <a:stCxn id="240" idx="6"/>
            <a:endCxn id="256" idx="1"/>
          </p:cNvCxnSpPr>
          <p:nvPr/>
        </p:nvCxnSpPr>
        <p:spPr>
          <a:xfrm flipV="1">
            <a:off x="5323407" y="2115724"/>
            <a:ext cx="1905788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0BD78665-9D6D-4824-B398-7DABF66874AD}"/>
              </a:ext>
            </a:extLst>
          </p:cNvPr>
          <p:cNvCxnSpPr>
            <a:cxnSpLocks/>
            <a:stCxn id="254" idx="3"/>
            <a:endCxn id="245" idx="2"/>
          </p:cNvCxnSpPr>
          <p:nvPr/>
        </p:nvCxnSpPr>
        <p:spPr>
          <a:xfrm flipV="1">
            <a:off x="5311588" y="1291253"/>
            <a:ext cx="1885477" cy="8244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9A09265-D165-4F3F-9F48-4175F0C65434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7790567" y="1658361"/>
            <a:ext cx="1976303" cy="45736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0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BD185-B771-421C-AC90-342CF21B898B}"/>
              </a:ext>
            </a:extLst>
          </p:cNvPr>
          <p:cNvSpPr txBox="1"/>
          <p:nvPr/>
        </p:nvSpPr>
        <p:spPr>
          <a:xfrm>
            <a:off x="10457367" y="14956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81E9-D0B9-4FF4-A7DE-475971840F1A}"/>
              </a:ext>
            </a:extLst>
          </p:cNvPr>
          <p:cNvSpPr txBox="1"/>
          <p:nvPr/>
        </p:nvSpPr>
        <p:spPr>
          <a:xfrm>
            <a:off x="10095079" y="99365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error = sum - label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blipFill>
                <a:blip r:embed="rId2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타원 214">
            <a:extLst>
              <a:ext uri="{FF2B5EF4-FFF2-40B4-BE49-F238E27FC236}">
                <a16:creationId xmlns:a16="http://schemas.microsoft.com/office/drawing/2014/main" id="{AF58E99A-94C9-45A3-AD7D-ADC81926FBE6}"/>
              </a:ext>
            </a:extLst>
          </p:cNvPr>
          <p:cNvSpPr/>
          <p:nvPr/>
        </p:nvSpPr>
        <p:spPr>
          <a:xfrm>
            <a:off x="10471197" y="1361653"/>
            <a:ext cx="585009" cy="585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L3_11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i_delta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7" idx="1"/>
            <a:endCxn id="255" idx="3"/>
          </p:cNvCxnSpPr>
          <p:nvPr/>
        </p:nvCxnSpPr>
        <p:spPr>
          <a:xfrm flipH="1" flipV="1"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0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BD185-B771-421C-AC90-342CF21B898B}"/>
              </a:ext>
            </a:extLst>
          </p:cNvPr>
          <p:cNvSpPr txBox="1"/>
          <p:nvPr/>
        </p:nvSpPr>
        <p:spPr>
          <a:xfrm>
            <a:off x="10457367" y="14956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81E9-D0B9-4FF4-A7DE-475971840F1A}"/>
              </a:ext>
            </a:extLst>
          </p:cNvPr>
          <p:cNvSpPr txBox="1"/>
          <p:nvPr/>
        </p:nvSpPr>
        <p:spPr>
          <a:xfrm>
            <a:off x="10095079" y="99365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r>
              <a:rPr lang="en-US" altLang="ko-KR" sz="1400" dirty="0"/>
              <a:t> = sum - label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blipFill>
                <a:blip r:embed="rId2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24E6B81-82E2-4FE1-AAB6-BF19C1782C39}"/>
              </a:ext>
            </a:extLst>
          </p:cNvPr>
          <p:cNvSpPr/>
          <p:nvPr/>
        </p:nvSpPr>
        <p:spPr>
          <a:xfrm>
            <a:off x="8152586" y="2015793"/>
            <a:ext cx="3824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△</a:t>
            </a:r>
            <a:r>
              <a:rPr lang="en-US" altLang="ko-KR" sz="1600" dirty="0"/>
              <a:t>weight = 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× (</a:t>
            </a:r>
            <a:r>
              <a:rPr lang="en-US" altLang="ko-KR" sz="1600" dirty="0" err="1">
                <a:solidFill>
                  <a:srgbClr val="FF0000"/>
                </a:solidFill>
              </a:rPr>
              <a:t>error</a:t>
            </a:r>
            <a:r>
              <a:rPr lang="en-US" altLang="ko-KR" sz="1600" dirty="0" err="1"/>
              <a:t>+</a:t>
            </a:r>
            <a:r>
              <a:rPr lang="en-US" altLang="ko-KR" sz="1600" dirty="0" err="1">
                <a:solidFill>
                  <a:srgbClr val="FF0000"/>
                </a:solidFill>
              </a:rPr>
              <a:t>i_delta</a:t>
            </a:r>
            <a:r>
              <a:rPr lang="en-US" altLang="ko-KR" sz="1600" dirty="0"/>
              <a:t>) × sum3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 </a:t>
            </a:r>
            <a:r>
              <a:rPr lang="en-US" altLang="ko-KR" sz="1600" dirty="0"/>
              <a:t>= (</a:t>
            </a:r>
            <a:r>
              <a:rPr lang="en-US" altLang="ko-KR" sz="1600" dirty="0" err="1">
                <a:solidFill>
                  <a:srgbClr val="FF0000"/>
                </a:solidFill>
              </a:rPr>
              <a:t>error</a:t>
            </a:r>
            <a:r>
              <a:rPr lang="en-US" altLang="ko-KR" sz="1600" dirty="0" err="1"/>
              <a:t>+</a:t>
            </a:r>
            <a:r>
              <a:rPr lang="en-US" altLang="ko-KR" sz="1600" dirty="0" err="1">
                <a:solidFill>
                  <a:srgbClr val="FF0000"/>
                </a:solidFill>
              </a:rPr>
              <a:t>i_delta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49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타원 214">
            <a:extLst>
              <a:ext uri="{FF2B5EF4-FFF2-40B4-BE49-F238E27FC236}">
                <a16:creationId xmlns:a16="http://schemas.microsoft.com/office/drawing/2014/main" id="{AF58E99A-94C9-45A3-AD7D-ADC81926FBE6}"/>
              </a:ext>
            </a:extLst>
          </p:cNvPr>
          <p:cNvSpPr/>
          <p:nvPr/>
        </p:nvSpPr>
        <p:spPr>
          <a:xfrm>
            <a:off x="10471197" y="1361653"/>
            <a:ext cx="585009" cy="585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L2_11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i_delta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[3]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i_delta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0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BD185-B771-421C-AC90-342CF21B898B}"/>
              </a:ext>
            </a:extLst>
          </p:cNvPr>
          <p:cNvSpPr txBox="1"/>
          <p:nvPr/>
        </p:nvSpPr>
        <p:spPr>
          <a:xfrm>
            <a:off x="10457367" y="14956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81E9-D0B9-4FF4-A7DE-475971840F1A}"/>
              </a:ext>
            </a:extLst>
          </p:cNvPr>
          <p:cNvSpPr txBox="1"/>
          <p:nvPr/>
        </p:nvSpPr>
        <p:spPr>
          <a:xfrm>
            <a:off x="10095079" y="99365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error = sum - label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blipFill>
                <a:blip r:embed="rId2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24E6B81-82E2-4FE1-AAB6-BF19C1782C39}"/>
              </a:ext>
            </a:extLst>
          </p:cNvPr>
          <p:cNvSpPr/>
          <p:nvPr/>
        </p:nvSpPr>
        <p:spPr>
          <a:xfrm>
            <a:off x="3210456" y="1450635"/>
            <a:ext cx="4362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△</a:t>
            </a:r>
            <a:r>
              <a:rPr lang="en-US" altLang="ko-KR" sz="1600" dirty="0"/>
              <a:t>weight = 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× (</a:t>
            </a:r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 </a:t>
            </a:r>
            <a:r>
              <a:rPr lang="en-US" altLang="ko-KR" sz="1600" dirty="0"/>
              <a:t>+</a:t>
            </a:r>
            <a:r>
              <a:rPr lang="en-US" altLang="ko-KR" sz="1600" dirty="0" err="1">
                <a:solidFill>
                  <a:srgbClr val="FF0000"/>
                </a:solidFill>
              </a:rPr>
              <a:t>i_delta</a:t>
            </a:r>
            <a:r>
              <a:rPr lang="en-US" altLang="ko-KR" sz="1600" dirty="0"/>
              <a:t>) × sum3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[3] </a:t>
            </a:r>
            <a:r>
              <a:rPr lang="en-US" altLang="ko-KR" sz="1600" dirty="0"/>
              <a:t>= (</a:t>
            </a:r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 </a:t>
            </a:r>
            <a:r>
              <a:rPr lang="en-US" altLang="ko-KR" sz="1600" dirty="0"/>
              <a:t>+</a:t>
            </a:r>
            <a:r>
              <a:rPr lang="en-US" altLang="ko-KR" sz="1600" dirty="0" err="1">
                <a:solidFill>
                  <a:srgbClr val="FF0000"/>
                </a:solidFill>
              </a:rPr>
              <a:t>i_delta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755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2300</Words>
  <Application>Microsoft Office PowerPoint</Application>
  <PresentationFormat>와이드스크린</PresentationFormat>
  <Paragraphs>709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leegyurin</dc:creator>
  <cp:lastModifiedBy>권용환</cp:lastModifiedBy>
  <cp:revision>42</cp:revision>
  <dcterms:created xsi:type="dcterms:W3CDTF">2022-11-26T09:52:18Z</dcterms:created>
  <dcterms:modified xsi:type="dcterms:W3CDTF">2022-11-28T18:51:22Z</dcterms:modified>
</cp:coreProperties>
</file>