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6" r:id="rId6"/>
    <p:sldId id="291" r:id="rId7"/>
    <p:sldId id="292" r:id="rId8"/>
    <p:sldId id="269" r:id="rId9"/>
    <p:sldId id="270" r:id="rId10"/>
    <p:sldId id="256" r:id="rId11"/>
    <p:sldId id="257" r:id="rId12"/>
    <p:sldId id="297" r:id="rId13"/>
    <p:sldId id="263" r:id="rId14"/>
    <p:sldId id="271" r:id="rId15"/>
    <p:sldId id="259" r:id="rId16"/>
    <p:sldId id="260" r:id="rId17"/>
    <p:sldId id="261" r:id="rId18"/>
    <p:sldId id="262" r:id="rId19"/>
    <p:sldId id="293" r:id="rId20"/>
    <p:sldId id="294" r:id="rId21"/>
    <p:sldId id="272" r:id="rId22"/>
    <p:sldId id="273" r:id="rId23"/>
    <p:sldId id="274" r:id="rId24"/>
    <p:sldId id="295" r:id="rId25"/>
    <p:sldId id="275" r:id="rId26"/>
    <p:sldId id="29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834-2D29-43C6-ADFC-981255E4C5CD}" v="68" dt="2022-12-19T09:29:59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36A06-6DD8-50AE-B2BC-C093B9654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E2ABF-9866-87AB-9F21-CDD318065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4F77C-933F-D7D8-5F3C-D016F0C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AEC37-3785-959B-566F-CD74F911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8EEAE-ACA8-C8A8-B089-2E902A9C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0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E7E1-4C26-2739-82CA-14AA4ED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5B2D6-A549-1101-648D-0FC4F045E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A45E0-8185-A59B-6001-38A20E43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BE121-63B3-A38B-340B-62692CC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2F306-B3ED-0C3F-8981-B136B8C2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0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2C5490-42B9-87DE-D0FA-141F7333E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58EB19-48E1-655B-0433-1B007316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0D0E3-8390-8E7A-189D-5C04DCCC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CD762-38CE-7FFB-6792-649E573F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CF7DF-1AD5-7C21-A00A-1818F9C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9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781D4-F069-DACD-8274-C34B3EB8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C546-6C3D-C88E-4800-09B64657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80C74-3280-A98A-F1EF-5FCCB5B5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0389D-C15D-5C06-4C38-B3FD50A0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B9E01-E91C-6C60-290F-78F54A00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0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CCC30-DCD2-D54B-D4E9-EB7A9AB6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D77C7-0F40-75FF-84FE-D3961D8F1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8405A-0B27-7743-BB7A-C48B3DCD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4B791-7A75-A461-7A78-145C9650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F8338-68F0-6E52-3496-F9A03B1B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0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99AD9-6D73-93DB-A408-8EF462F9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ABF5C-0CF2-6A59-AB2D-4312D60F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613C4-E571-42CF-1C16-814AD1E51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90FEC-4435-4617-23FB-30CCAFCB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CC8CD-C734-21A7-9935-B913EA01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B38CD-CE3B-6E84-1313-BD0A926D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3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2643-F151-1CA9-9A3D-2683BF39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8765B-6F5B-8AFE-B3AA-17C45DC5A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0C209-91C0-72A0-9126-608FE67D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5CD64D-BBB0-4206-E82C-32BA7ED20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2C93F5-0A28-9EE2-EC06-2CD090F54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F68F49-3BBE-33D7-98A0-4371EA50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F04871-C314-A66D-5021-01740C4A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9EE2A-ADC3-69B3-30CD-8C4264E8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5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9344-9993-18EA-C00E-DEF80CCB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64A58E-157D-7AC9-2E1D-E669457A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E7BC6-CB41-9363-1F63-A92CE81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44DE24-8CEA-B8FD-AE69-2EA65CD0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9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E19D2-4222-4D7B-47F3-A6B0B612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EB86E0-6431-F7A2-2604-1771EF2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70754-73F1-7025-F086-1FCEE66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D9F47-C45C-2432-DBFC-046F2AB8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32B46-14A3-70D4-C5F7-3DD3D7B8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55C212-46E3-6605-3B4C-EA44E73DB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32290-1217-253C-B60E-160BC5AF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F422A-1C4C-4247-2D7D-D40141DD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F742C-2E2C-A410-8A35-322D6050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CD46-1AF0-16AE-1F56-BA2BAE99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A5FCA-30FD-79FE-7017-F6A85727D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59DE2-7A4A-05E7-CC62-6E60DAE0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0F373-B721-FA57-1669-22D240D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186F8-76DC-F971-37C5-73EF1840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8B485-33DA-ADA6-53CE-91A335D8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4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5DCC6-F13D-54BA-D10D-46D9E681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CA9A6-2A77-288A-DE26-C6D9C8A8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A5246-A1CC-2328-FC29-A14D1A41C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2A74-72A9-4D5C-82EA-AD717151592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F158C-A072-8129-0079-5F533DCAE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B7FBB-A962-99A2-4BEA-EBA1D80AC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7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B27357E-A8B1-AD2C-C4CF-021D5B1BB1D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018906"/>
            <a:ext cx="9144000" cy="2240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PROJECT3:</a:t>
            </a:r>
          </a:p>
          <a:p>
            <a:endParaRPr lang="en-US" altLang="ko-KR" sz="3200" b="1" kern="0" spc="0" dirty="0">
              <a:effectLst/>
              <a:latin typeface="맑은 고딕" panose="020B0503020000020004" pitchFamily="50" charset="-127"/>
            </a:endParaRPr>
          </a:p>
          <a:p>
            <a:pPr marL="825500" indent="-406400">
              <a:lnSpc>
                <a:spcPct val="115000"/>
              </a:lnSpc>
              <a:spcAft>
                <a:spcPts val="1000"/>
              </a:spcAft>
            </a:pPr>
            <a:r>
              <a:rPr lang="en-US" altLang="ko-KR" sz="3200" b="1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Event-driven Asynchronous Communication </a:t>
            </a:r>
            <a:br>
              <a:rPr lang="ko-KR" altLang="ko-KR" sz="3200" b="1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2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using Mesh Architecture</a:t>
            </a:r>
            <a:endParaRPr lang="ko-KR" alt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334A5-DF2B-68AB-2312-02B50D492A3B}"/>
              </a:ext>
            </a:extLst>
          </p:cNvPr>
          <p:cNvSpPr txBox="1"/>
          <p:nvPr/>
        </p:nvSpPr>
        <p:spPr>
          <a:xfrm>
            <a:off x="8552331" y="5535932"/>
            <a:ext cx="347307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</a:rPr>
              <a:t>Team2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Do Quang </a:t>
            </a:r>
            <a:r>
              <a:rPr lang="en-US" altLang="ko-KR" dirty="0" err="1"/>
              <a:t>Huy</a:t>
            </a:r>
            <a:r>
              <a:rPr lang="en-US" altLang="ko-KR" dirty="0"/>
              <a:t> </a:t>
            </a:r>
            <a:r>
              <a:rPr lang="ko-KR" altLang="en-US" dirty="0" err="1"/>
              <a:t>강덕현</a:t>
            </a:r>
            <a:r>
              <a:rPr lang="ko-KR" altLang="en-US" dirty="0"/>
              <a:t> 권용환</a:t>
            </a:r>
          </a:p>
        </p:txBody>
      </p:sp>
    </p:spTree>
    <p:extLst>
      <p:ext uri="{BB962C8B-B14F-4D97-AF65-F5344CB8AC3E}">
        <p14:creationId xmlns:p14="http://schemas.microsoft.com/office/powerpoint/2010/main" val="396223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CFECCB-D8FF-7864-A2B1-0814C826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29" y="1523883"/>
            <a:ext cx="3372321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3A8C7-0DCE-7C58-F48F-8352FE1E7AB5}"/>
              </a:ext>
            </a:extLst>
          </p:cNvPr>
          <p:cNvSpPr txBox="1"/>
          <p:nvPr/>
        </p:nvSpPr>
        <p:spPr>
          <a:xfrm>
            <a:off x="5573230" y="3071174"/>
            <a:ext cx="5461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              </a:t>
            </a:r>
            <a:r>
              <a:rPr lang="en-US" altLang="ko-KR" sz="2800" b="1" dirty="0"/>
              <a:t>Local channel :</a:t>
            </a:r>
          </a:p>
          <a:p>
            <a:r>
              <a:rPr lang="en-US" altLang="ko-KR" sz="2800" b="1" dirty="0"/>
              <a:t>Processing Element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embedded</a:t>
            </a:r>
            <a:endParaRPr lang="ko-KR" altLang="en-US" sz="28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F53AA2-6548-EBA6-0699-F34DC680A8F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8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Channel logic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76FBD-F0F0-A85C-8D66-034EEB85E6BF}"/>
              </a:ext>
            </a:extLst>
          </p:cNvPr>
          <p:cNvSpPr txBox="1"/>
          <p:nvPr/>
        </p:nvSpPr>
        <p:spPr>
          <a:xfrm>
            <a:off x="1323860" y="1275219"/>
            <a:ext cx="954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How to cope with multiple input and multiple output?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CC8E8-2577-B92D-FDEA-B57BBA43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53" y="2115195"/>
            <a:ext cx="6798893" cy="409734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443CD1A8-824F-7E45-BE51-C471E4BD283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5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Allocator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6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B242544-E072-58C8-69B0-BB049D17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3" y="2028629"/>
            <a:ext cx="7849695" cy="2800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CB78C5-40E0-3353-90E9-F274CC0BBD3F}"/>
              </a:ext>
            </a:extLst>
          </p:cNvPr>
          <p:cNvSpPr txBox="1"/>
          <p:nvPr/>
        </p:nvSpPr>
        <p:spPr>
          <a:xfrm>
            <a:off x="5304758" y="144790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G: grant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FD791-4496-918E-02C4-91E05C800808}"/>
              </a:ext>
            </a:extLst>
          </p:cNvPr>
          <p:cNvSpPr txBox="1"/>
          <p:nvPr/>
        </p:nvSpPr>
        <p:spPr>
          <a:xfrm>
            <a:off x="3827012" y="4946739"/>
            <a:ext cx="167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R: request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00EE0-8B6D-B62F-FFE2-E47D330B23C8}"/>
              </a:ext>
            </a:extLst>
          </p:cNvPr>
          <p:cNvSpPr txBox="1"/>
          <p:nvPr/>
        </p:nvSpPr>
        <p:spPr>
          <a:xfrm>
            <a:off x="6413329" y="4946739"/>
            <a:ext cx="2880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P: priority counter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5C67F9-36F7-C4EE-A0A2-1E2F72728ED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5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Allocator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1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A2FE5F9-5199-8484-02AB-60BB67B3F1F5}"/>
              </a:ext>
            </a:extLst>
          </p:cNvPr>
          <p:cNvGrpSpPr/>
          <p:nvPr/>
        </p:nvGrpSpPr>
        <p:grpSpPr>
          <a:xfrm>
            <a:off x="4116895" y="1889694"/>
            <a:ext cx="4335788" cy="3078613"/>
            <a:chOff x="4116895" y="1472754"/>
            <a:chExt cx="4335788" cy="30786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13C49F-D7CB-E76A-788B-58533E48B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6895" y="1472754"/>
              <a:ext cx="4335788" cy="2193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951368-6662-9BC6-5DB5-7EEE739DB3AC}"/>
                    </a:ext>
                  </a:extLst>
                </p:cNvPr>
                <p:cNvSpPr txBox="1"/>
                <p:nvPr/>
              </p:nvSpPr>
              <p:spPr>
                <a:xfrm>
                  <a:off x="4246795" y="4182035"/>
                  <a:ext cx="41433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𝑔𝑟𝑎𝑛𝑡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𝑚𝑎𝑠𝑘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𝑐𝑛𝑡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𝑟𝑒𝑞𝑢𝑒𝑠𝑡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951368-6662-9BC6-5DB5-7EEE739DB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795" y="4182035"/>
                  <a:ext cx="414331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25" r="-1325" b="-327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AEC1F5-7987-0B30-3B90-E72648803200}"/>
              </a:ext>
            </a:extLst>
          </p:cNvPr>
          <p:cNvSpPr txBox="1"/>
          <p:nvPr/>
        </p:nvSpPr>
        <p:spPr>
          <a:xfrm>
            <a:off x="2483439" y="1982055"/>
            <a:ext cx="619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LUT</a:t>
            </a:r>
            <a:endParaRPr lang="ko-KR" altLang="en-US" sz="20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E247239-6642-01CD-DA2A-0BD27D80AE40}"/>
              </a:ext>
            </a:extLst>
          </p:cNvPr>
          <p:cNvCxnSpPr/>
          <p:nvPr/>
        </p:nvCxnSpPr>
        <p:spPr>
          <a:xfrm>
            <a:off x="3103417" y="2335984"/>
            <a:ext cx="1041186" cy="490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82582B-D165-2269-7072-3200C5A6683C}"/>
              </a:ext>
            </a:extLst>
          </p:cNvPr>
          <p:cNvSpPr txBox="1"/>
          <p:nvPr/>
        </p:nvSpPr>
        <p:spPr>
          <a:xfrm>
            <a:off x="4842452" y="5484388"/>
            <a:ext cx="250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 : 0~4 ring counter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DE50330-0340-4191-B05C-6E7776D10F7B}"/>
              </a:ext>
            </a:extLst>
          </p:cNvPr>
          <p:cNvSpPr txBox="1">
            <a:spLocks/>
          </p:cNvSpPr>
          <p:nvPr/>
        </p:nvSpPr>
        <p:spPr>
          <a:xfrm>
            <a:off x="1026989" y="0"/>
            <a:ext cx="10515600" cy="95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Allocator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5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17ADDCA-0E10-8C1A-712B-F5E7B7DE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49" y="1349992"/>
            <a:ext cx="4553585" cy="453453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BFCCFE5-40BD-0562-3D00-59A79361A5AF}"/>
              </a:ext>
            </a:extLst>
          </p:cNvPr>
          <p:cNvGrpSpPr/>
          <p:nvPr/>
        </p:nvGrpSpPr>
        <p:grpSpPr>
          <a:xfrm>
            <a:off x="5658988" y="2497591"/>
            <a:ext cx="6431761" cy="2239333"/>
            <a:chOff x="7143750" y="2192114"/>
            <a:chExt cx="6431761" cy="22393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D9C6D-8F4D-85F8-8D54-E58226F03203}"/>
                </a:ext>
              </a:extLst>
            </p:cNvPr>
            <p:cNvSpPr txBox="1"/>
            <p:nvPr/>
          </p:nvSpPr>
          <p:spPr>
            <a:xfrm>
              <a:off x="7143750" y="2192114"/>
              <a:ext cx="43664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Delay #2</a:t>
              </a:r>
            </a:p>
            <a:p>
              <a:r>
                <a:rPr lang="en-US" altLang="ko-KR" sz="2400" b="1" dirty="0"/>
                <a:t>Channel’s propagation delay</a:t>
              </a:r>
              <a:endParaRPr lang="ko-KR" altLang="en-US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362398-0792-6252-B70D-1BD530356C24}"/>
                </a:ext>
              </a:extLst>
            </p:cNvPr>
            <p:cNvSpPr txBox="1"/>
            <p:nvPr/>
          </p:nvSpPr>
          <p:spPr>
            <a:xfrm>
              <a:off x="7143750" y="3600450"/>
              <a:ext cx="64317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Priority rotate</a:t>
              </a:r>
            </a:p>
            <a:p>
              <a:r>
                <a:rPr lang="en-US" altLang="ko-KR" sz="2400" b="1" dirty="0"/>
                <a:t>select channel’s output according to grant</a:t>
              </a:r>
              <a:endParaRPr lang="ko-KR" altLang="en-US" sz="2400" b="1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9B2A071-239D-E792-8772-9A533555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72" y="1349992"/>
            <a:ext cx="4553585" cy="453453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92E067C-1FA8-063F-01B3-2DFA4B91C49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5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Allocator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1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BB66BA-6C71-F15D-A133-B6F2F15458AF}"/>
              </a:ext>
            </a:extLst>
          </p:cNvPr>
          <p:cNvSpPr txBox="1"/>
          <p:nvPr/>
        </p:nvSpPr>
        <p:spPr>
          <a:xfrm>
            <a:off x="3060280" y="2967335"/>
            <a:ext cx="60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Multicasting to Adjacent empty channel  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56FB12-4A26-67EA-D004-694FB813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66" y="1625336"/>
            <a:ext cx="5819510" cy="124254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C0E741F-4DDC-7E16-99F5-5966496A6E79}"/>
              </a:ext>
            </a:extLst>
          </p:cNvPr>
          <p:cNvGrpSpPr/>
          <p:nvPr/>
        </p:nvGrpSpPr>
        <p:grpSpPr>
          <a:xfrm>
            <a:off x="3935198" y="3890911"/>
            <a:ext cx="4700710" cy="2262261"/>
            <a:chOff x="3336655" y="3806080"/>
            <a:chExt cx="4700710" cy="22622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88452-37BA-7023-E217-89C267537127}"/>
                </a:ext>
              </a:extLst>
            </p:cNvPr>
            <p:cNvSpPr txBox="1"/>
            <p:nvPr/>
          </p:nvSpPr>
          <p:spPr>
            <a:xfrm>
              <a:off x="3336655" y="3806080"/>
              <a:ext cx="4700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Allocator Processing Sequence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5CCD3A-8D4B-23A0-91DA-9741E897BB0F}"/>
                </a:ext>
              </a:extLst>
            </p:cNvPr>
            <p:cNvSpPr txBox="1"/>
            <p:nvPr/>
          </p:nvSpPr>
          <p:spPr>
            <a:xfrm>
              <a:off x="3504394" y="4227324"/>
              <a:ext cx="3979166" cy="1841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en-US" altLang="ko-KR" sz="2000" i="1" dirty="0"/>
                <a:t>grant in response to request</a:t>
              </a: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en-US" altLang="ko-KR" sz="2000" i="1" dirty="0"/>
                <a:t>Data selection(Multiplexing)</a:t>
              </a: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en-US" altLang="ko-KR" sz="2000" i="1" dirty="0"/>
                <a:t>Fill in response to empty</a:t>
              </a:r>
              <a:endParaRPr lang="ko-KR" altLang="en-US" sz="2000" i="1" dirty="0"/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8C92A3E0-BC89-B4EC-4F9B-CB4726F0511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5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Allocator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4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>
            <a:extLst>
              <a:ext uri="{FF2B5EF4-FFF2-40B4-BE49-F238E27FC236}">
                <a16:creationId xmlns:a16="http://schemas.microsoft.com/office/drawing/2014/main" id="{9CBF4B5D-03FB-C177-D126-BABE396B3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8" r="21891"/>
          <a:stretch/>
        </p:blipFill>
        <p:spPr>
          <a:xfrm>
            <a:off x="4484497" y="2264125"/>
            <a:ext cx="847523" cy="72122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2AABBBA8-043D-1C8D-29BA-1544E05F2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8" r="21891"/>
          <a:stretch/>
        </p:blipFill>
        <p:spPr>
          <a:xfrm>
            <a:off x="2570607" y="2264125"/>
            <a:ext cx="847523" cy="72122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C92A3E0-BC89-B4EC-4F9B-CB4726F0511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5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Random pulse generator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4E3896D-E96A-73FD-ACB3-0228C9E51501}"/>
              </a:ext>
            </a:extLst>
          </p:cNvPr>
          <p:cNvGrpSpPr/>
          <p:nvPr/>
        </p:nvGrpSpPr>
        <p:grpSpPr>
          <a:xfrm>
            <a:off x="434275" y="2371589"/>
            <a:ext cx="698247" cy="854004"/>
            <a:chOff x="915400" y="2245659"/>
            <a:chExt cx="698247" cy="8540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4E7C975-2CEE-F0C4-9B1E-D28F60ACBAED}"/>
                </a:ext>
              </a:extLst>
            </p:cNvPr>
            <p:cNvSpPr/>
            <p:nvPr/>
          </p:nvSpPr>
          <p:spPr>
            <a:xfrm>
              <a:off x="947309" y="2245659"/>
              <a:ext cx="666338" cy="85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DD38BBEB-B299-4EC1-A838-6009B561B383}"/>
                </a:ext>
              </a:extLst>
            </p:cNvPr>
            <p:cNvSpPr/>
            <p:nvPr/>
          </p:nvSpPr>
          <p:spPr>
            <a:xfrm rot="5400000">
              <a:off x="886634" y="2839908"/>
              <a:ext cx="253193" cy="13184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8EE3FA1-6918-A2A0-0C0C-8D1A5B5B34A7}"/>
                </a:ext>
              </a:extLst>
            </p:cNvPr>
            <p:cNvGrpSpPr/>
            <p:nvPr/>
          </p:nvGrpSpPr>
          <p:grpSpPr>
            <a:xfrm>
              <a:off x="915400" y="2362824"/>
              <a:ext cx="644459" cy="244945"/>
              <a:chOff x="2499360" y="4489269"/>
              <a:chExt cx="909644" cy="27699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DEBFBC-D31A-309F-562A-B390D79F3717}"/>
                  </a:ext>
                </a:extLst>
              </p:cNvPr>
              <p:cNvSpPr txBox="1"/>
              <p:nvPr/>
            </p:nvSpPr>
            <p:spPr>
              <a:xfrm>
                <a:off x="2499360" y="4489269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D</a:t>
                </a:r>
                <a:endParaRPr lang="ko-KR" altLang="en-US" sz="12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FE7704-6DED-CBF0-A065-C3B093BB730D}"/>
                  </a:ext>
                </a:extLst>
              </p:cNvPr>
              <p:cNvSpPr txBox="1"/>
              <p:nvPr/>
            </p:nvSpPr>
            <p:spPr>
              <a:xfrm>
                <a:off x="3104112" y="448926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Q</a:t>
                </a:r>
                <a:endParaRPr lang="ko-KR" altLang="en-US" sz="1200" b="1" dirty="0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600C8D-2D47-1ED6-480C-F927164C2AD2}"/>
              </a:ext>
            </a:extLst>
          </p:cNvPr>
          <p:cNvGrpSpPr/>
          <p:nvPr/>
        </p:nvGrpSpPr>
        <p:grpSpPr>
          <a:xfrm>
            <a:off x="1590838" y="2371589"/>
            <a:ext cx="698247" cy="854004"/>
            <a:chOff x="915400" y="2245659"/>
            <a:chExt cx="698247" cy="8540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D064244-6F5C-3E86-65A9-D8FA0F9DD6FA}"/>
                </a:ext>
              </a:extLst>
            </p:cNvPr>
            <p:cNvSpPr/>
            <p:nvPr/>
          </p:nvSpPr>
          <p:spPr>
            <a:xfrm>
              <a:off x="947309" y="2245659"/>
              <a:ext cx="666338" cy="85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74774D78-2392-EC6E-AED4-2BC8E6A2B4EA}"/>
                </a:ext>
              </a:extLst>
            </p:cNvPr>
            <p:cNvSpPr/>
            <p:nvPr/>
          </p:nvSpPr>
          <p:spPr>
            <a:xfrm rot="5400000">
              <a:off x="886634" y="2839908"/>
              <a:ext cx="253193" cy="13184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2C82F77-3EAF-8F90-59EC-79F64FC4DE79}"/>
                </a:ext>
              </a:extLst>
            </p:cNvPr>
            <p:cNvGrpSpPr/>
            <p:nvPr/>
          </p:nvGrpSpPr>
          <p:grpSpPr>
            <a:xfrm>
              <a:off x="915400" y="2362824"/>
              <a:ext cx="644459" cy="244945"/>
              <a:chOff x="2499360" y="4489269"/>
              <a:chExt cx="909644" cy="27699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248050-8435-B507-5F9A-2F0B32AB208C}"/>
                  </a:ext>
                </a:extLst>
              </p:cNvPr>
              <p:cNvSpPr txBox="1"/>
              <p:nvPr/>
            </p:nvSpPr>
            <p:spPr>
              <a:xfrm>
                <a:off x="2499360" y="4489269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D</a:t>
                </a:r>
                <a:endParaRPr lang="ko-KR" altLang="en-US" sz="1200" b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7B29E3-45A0-B4BB-D141-AB84077876C1}"/>
                  </a:ext>
                </a:extLst>
              </p:cNvPr>
              <p:cNvSpPr txBox="1"/>
              <p:nvPr/>
            </p:nvSpPr>
            <p:spPr>
              <a:xfrm>
                <a:off x="3104112" y="448926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Q</a:t>
                </a:r>
                <a:endParaRPr lang="ko-KR" altLang="en-US" sz="1200" b="1" dirty="0"/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34D25A0-E57C-7A6F-47ED-A52C23B4A5F9}"/>
              </a:ext>
            </a:extLst>
          </p:cNvPr>
          <p:cNvGrpSpPr/>
          <p:nvPr/>
        </p:nvGrpSpPr>
        <p:grpSpPr>
          <a:xfrm>
            <a:off x="3390280" y="2371589"/>
            <a:ext cx="698247" cy="854004"/>
            <a:chOff x="915400" y="2245659"/>
            <a:chExt cx="698247" cy="85400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C30CAC-96C5-24B6-E685-0271D8FB3832}"/>
                </a:ext>
              </a:extLst>
            </p:cNvPr>
            <p:cNvSpPr/>
            <p:nvPr/>
          </p:nvSpPr>
          <p:spPr>
            <a:xfrm>
              <a:off x="947309" y="2245659"/>
              <a:ext cx="666338" cy="85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2B9CDE14-80B5-42F4-10CE-46C749BB1643}"/>
                </a:ext>
              </a:extLst>
            </p:cNvPr>
            <p:cNvSpPr/>
            <p:nvPr/>
          </p:nvSpPr>
          <p:spPr>
            <a:xfrm rot="5400000">
              <a:off x="886634" y="2839908"/>
              <a:ext cx="253193" cy="13184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E314083-8379-382D-15DB-AA17C4EA5E52}"/>
                </a:ext>
              </a:extLst>
            </p:cNvPr>
            <p:cNvGrpSpPr/>
            <p:nvPr/>
          </p:nvGrpSpPr>
          <p:grpSpPr>
            <a:xfrm>
              <a:off x="915400" y="2362824"/>
              <a:ext cx="644459" cy="244945"/>
              <a:chOff x="2499360" y="4489269"/>
              <a:chExt cx="909644" cy="27699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986A9-0435-D9D6-5E2C-748FB5B4B507}"/>
                  </a:ext>
                </a:extLst>
              </p:cNvPr>
              <p:cNvSpPr txBox="1"/>
              <p:nvPr/>
            </p:nvSpPr>
            <p:spPr>
              <a:xfrm>
                <a:off x="2499360" y="4489269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D</a:t>
                </a:r>
                <a:endParaRPr lang="ko-KR" altLang="en-US" sz="1200" b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2260AF-6D19-CD35-4AD7-9C14BD0BF530}"/>
                  </a:ext>
                </a:extLst>
              </p:cNvPr>
              <p:cNvSpPr txBox="1"/>
              <p:nvPr/>
            </p:nvSpPr>
            <p:spPr>
              <a:xfrm>
                <a:off x="3104112" y="448926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Q</a:t>
                </a:r>
                <a:endParaRPr lang="ko-KR" altLang="en-US" sz="1200" b="1" dirty="0"/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692FDFF-E908-D848-9829-84C6D0649B3F}"/>
              </a:ext>
            </a:extLst>
          </p:cNvPr>
          <p:cNvGrpSpPr/>
          <p:nvPr/>
        </p:nvGrpSpPr>
        <p:grpSpPr>
          <a:xfrm>
            <a:off x="5291937" y="2347760"/>
            <a:ext cx="698247" cy="854004"/>
            <a:chOff x="915400" y="2245659"/>
            <a:chExt cx="698247" cy="85400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E911E78-6568-7F3B-04A2-769CC1FB1CEA}"/>
                </a:ext>
              </a:extLst>
            </p:cNvPr>
            <p:cNvSpPr/>
            <p:nvPr/>
          </p:nvSpPr>
          <p:spPr>
            <a:xfrm>
              <a:off x="947309" y="2245659"/>
              <a:ext cx="666338" cy="85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F7EF2270-A56E-7C3B-FBC0-CFD5E8EF146B}"/>
                </a:ext>
              </a:extLst>
            </p:cNvPr>
            <p:cNvSpPr/>
            <p:nvPr/>
          </p:nvSpPr>
          <p:spPr>
            <a:xfrm rot="5400000">
              <a:off x="886634" y="2839908"/>
              <a:ext cx="253193" cy="13184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339DC59-3619-BFF5-BBA7-EC061C40D285}"/>
                </a:ext>
              </a:extLst>
            </p:cNvPr>
            <p:cNvGrpSpPr/>
            <p:nvPr/>
          </p:nvGrpSpPr>
          <p:grpSpPr>
            <a:xfrm>
              <a:off x="915400" y="2362824"/>
              <a:ext cx="644459" cy="244945"/>
              <a:chOff x="2499360" y="4489269"/>
              <a:chExt cx="909644" cy="276999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EC668C3-1C6B-D08F-FBEE-0F5A5538E8C6}"/>
                  </a:ext>
                </a:extLst>
              </p:cNvPr>
              <p:cNvSpPr txBox="1"/>
              <p:nvPr/>
            </p:nvSpPr>
            <p:spPr>
              <a:xfrm>
                <a:off x="2499360" y="4489269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D</a:t>
                </a:r>
                <a:endParaRPr lang="ko-KR" altLang="en-US" sz="1200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BA8FF44-396F-F9A8-D6C9-3E6B21BFFA4D}"/>
                  </a:ext>
                </a:extLst>
              </p:cNvPr>
              <p:cNvSpPr txBox="1"/>
              <p:nvPr/>
            </p:nvSpPr>
            <p:spPr>
              <a:xfrm>
                <a:off x="3104112" y="448926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Q</a:t>
                </a:r>
                <a:endParaRPr lang="ko-KR" altLang="en-US" sz="1200" b="1" dirty="0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7C6C9BA-6656-1A8C-6EBA-7FD224EBBA69}"/>
              </a:ext>
            </a:extLst>
          </p:cNvPr>
          <p:cNvGrpSpPr/>
          <p:nvPr/>
        </p:nvGrpSpPr>
        <p:grpSpPr>
          <a:xfrm>
            <a:off x="8398804" y="2329653"/>
            <a:ext cx="698247" cy="854004"/>
            <a:chOff x="915400" y="2245659"/>
            <a:chExt cx="698247" cy="85400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72719BB-25C2-39BF-CDE8-EA646778F057}"/>
                </a:ext>
              </a:extLst>
            </p:cNvPr>
            <p:cNvSpPr/>
            <p:nvPr/>
          </p:nvSpPr>
          <p:spPr>
            <a:xfrm>
              <a:off x="947309" y="2245659"/>
              <a:ext cx="666338" cy="85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E5DCAC0A-BCF8-ADC9-6175-97CF378CDE74}"/>
                </a:ext>
              </a:extLst>
            </p:cNvPr>
            <p:cNvSpPr/>
            <p:nvPr/>
          </p:nvSpPr>
          <p:spPr>
            <a:xfrm rot="5400000">
              <a:off x="886634" y="2839908"/>
              <a:ext cx="253193" cy="13184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3A10A66-751A-7A96-2C9A-BEA7C8451E8C}"/>
                </a:ext>
              </a:extLst>
            </p:cNvPr>
            <p:cNvGrpSpPr/>
            <p:nvPr/>
          </p:nvGrpSpPr>
          <p:grpSpPr>
            <a:xfrm>
              <a:off x="915400" y="2362824"/>
              <a:ext cx="644459" cy="244945"/>
              <a:chOff x="2499360" y="4489269"/>
              <a:chExt cx="909644" cy="276999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FE90B13-C34D-A267-BAB4-FDE54B20F3E2}"/>
                  </a:ext>
                </a:extLst>
              </p:cNvPr>
              <p:cNvSpPr txBox="1"/>
              <p:nvPr/>
            </p:nvSpPr>
            <p:spPr>
              <a:xfrm>
                <a:off x="2499360" y="4489269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D</a:t>
                </a:r>
                <a:endParaRPr lang="ko-KR" altLang="en-US" sz="1200" b="1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610D73E-12CE-7451-1E2A-82F4C06A43DD}"/>
                  </a:ext>
                </a:extLst>
              </p:cNvPr>
              <p:cNvSpPr txBox="1"/>
              <p:nvPr/>
            </p:nvSpPr>
            <p:spPr>
              <a:xfrm>
                <a:off x="3104112" y="448926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Q</a:t>
                </a:r>
                <a:endParaRPr lang="ko-KR" altLang="en-US" sz="1200" b="1" dirty="0"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AAE0826-4D49-375A-856A-F43D6AA9BB50}"/>
              </a:ext>
            </a:extLst>
          </p:cNvPr>
          <p:cNvGrpSpPr/>
          <p:nvPr/>
        </p:nvGrpSpPr>
        <p:grpSpPr>
          <a:xfrm>
            <a:off x="9481179" y="2325181"/>
            <a:ext cx="698247" cy="854004"/>
            <a:chOff x="915400" y="2245659"/>
            <a:chExt cx="698247" cy="85400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6F9CEC0-6CBC-4B66-FB26-50C08B9B3EC1}"/>
                </a:ext>
              </a:extLst>
            </p:cNvPr>
            <p:cNvSpPr/>
            <p:nvPr/>
          </p:nvSpPr>
          <p:spPr>
            <a:xfrm>
              <a:off x="947309" y="2245659"/>
              <a:ext cx="666338" cy="85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9BD9463-54AB-C746-8007-E7ACB1B69025}"/>
                </a:ext>
              </a:extLst>
            </p:cNvPr>
            <p:cNvSpPr/>
            <p:nvPr/>
          </p:nvSpPr>
          <p:spPr>
            <a:xfrm rot="5400000">
              <a:off x="886634" y="2839908"/>
              <a:ext cx="253193" cy="13184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ACFA7CA-2730-74FB-1EFA-38A28D190D02}"/>
                </a:ext>
              </a:extLst>
            </p:cNvPr>
            <p:cNvGrpSpPr/>
            <p:nvPr/>
          </p:nvGrpSpPr>
          <p:grpSpPr>
            <a:xfrm>
              <a:off x="915400" y="2362824"/>
              <a:ext cx="644459" cy="244945"/>
              <a:chOff x="2499360" y="4489269"/>
              <a:chExt cx="909644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8689233-9563-D188-8EA4-B37C780D1454}"/>
                  </a:ext>
                </a:extLst>
              </p:cNvPr>
              <p:cNvSpPr txBox="1"/>
              <p:nvPr/>
            </p:nvSpPr>
            <p:spPr>
              <a:xfrm>
                <a:off x="2499360" y="4489269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D</a:t>
                </a:r>
                <a:endParaRPr lang="ko-KR" altLang="en-US" sz="1200" b="1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1E1AF4B-41F9-83A8-C9BD-7E45CA5C24FA}"/>
                  </a:ext>
                </a:extLst>
              </p:cNvPr>
              <p:cNvSpPr txBox="1"/>
              <p:nvPr/>
            </p:nvSpPr>
            <p:spPr>
              <a:xfrm>
                <a:off x="3104112" y="448926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Q</a:t>
                </a:r>
                <a:endParaRPr lang="ko-KR" altLang="en-US" sz="1200" b="1" dirty="0"/>
              </a:p>
            </p:txBody>
          </p: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C0C816-1831-C9D2-2773-C2036EF90DE3}"/>
              </a:ext>
            </a:extLst>
          </p:cNvPr>
          <p:cNvGrpSpPr/>
          <p:nvPr/>
        </p:nvGrpSpPr>
        <p:grpSpPr>
          <a:xfrm>
            <a:off x="10500560" y="2328651"/>
            <a:ext cx="698247" cy="854004"/>
            <a:chOff x="915400" y="2245659"/>
            <a:chExt cx="698247" cy="85400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9798CD-E6FD-6707-5D33-1678AC968AB5}"/>
                </a:ext>
              </a:extLst>
            </p:cNvPr>
            <p:cNvSpPr/>
            <p:nvPr/>
          </p:nvSpPr>
          <p:spPr>
            <a:xfrm>
              <a:off x="947309" y="2245659"/>
              <a:ext cx="666338" cy="85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96120D18-1644-5522-DB5A-3E4B6A4D700B}"/>
                </a:ext>
              </a:extLst>
            </p:cNvPr>
            <p:cNvSpPr/>
            <p:nvPr/>
          </p:nvSpPr>
          <p:spPr>
            <a:xfrm rot="5400000">
              <a:off x="886634" y="2839908"/>
              <a:ext cx="253193" cy="13184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7A35EAD3-5FD1-5036-5B1B-CEB14A4E09E8}"/>
                </a:ext>
              </a:extLst>
            </p:cNvPr>
            <p:cNvGrpSpPr/>
            <p:nvPr/>
          </p:nvGrpSpPr>
          <p:grpSpPr>
            <a:xfrm>
              <a:off x="915400" y="2362824"/>
              <a:ext cx="644459" cy="244945"/>
              <a:chOff x="2499360" y="4489269"/>
              <a:chExt cx="909644" cy="276999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A611AC1-8251-DB16-0F08-12D3AD5E794A}"/>
                  </a:ext>
                </a:extLst>
              </p:cNvPr>
              <p:cNvSpPr txBox="1"/>
              <p:nvPr/>
            </p:nvSpPr>
            <p:spPr>
              <a:xfrm>
                <a:off x="2499360" y="4489269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D</a:t>
                </a:r>
                <a:endParaRPr lang="ko-KR" altLang="en-US" sz="1200" b="1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D2DD3DD-C26B-D2E8-D389-A145EC8E11BD}"/>
                  </a:ext>
                </a:extLst>
              </p:cNvPr>
              <p:cNvSpPr txBox="1"/>
              <p:nvPr/>
            </p:nvSpPr>
            <p:spPr>
              <a:xfrm>
                <a:off x="3104112" y="448926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Q</a:t>
                </a:r>
                <a:endParaRPr lang="ko-KR" altLang="en-US" sz="1200" b="1" dirty="0"/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2DA67C-41FD-FF51-3A80-2982046331BF}"/>
              </a:ext>
            </a:extLst>
          </p:cNvPr>
          <p:cNvGrpSpPr/>
          <p:nvPr/>
        </p:nvGrpSpPr>
        <p:grpSpPr>
          <a:xfrm>
            <a:off x="7291140" y="2334313"/>
            <a:ext cx="698247" cy="854004"/>
            <a:chOff x="915400" y="2245659"/>
            <a:chExt cx="698247" cy="85400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6C20AD-D796-121D-8C90-E345337DF690}"/>
                </a:ext>
              </a:extLst>
            </p:cNvPr>
            <p:cNvSpPr/>
            <p:nvPr/>
          </p:nvSpPr>
          <p:spPr>
            <a:xfrm>
              <a:off x="947309" y="2245659"/>
              <a:ext cx="666338" cy="85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BFACF1E0-613C-F6FB-F175-953DD83D3504}"/>
                </a:ext>
              </a:extLst>
            </p:cNvPr>
            <p:cNvSpPr/>
            <p:nvPr/>
          </p:nvSpPr>
          <p:spPr>
            <a:xfrm rot="5400000">
              <a:off x="886634" y="2839908"/>
              <a:ext cx="253193" cy="13184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DDF6A67-44CB-0916-FCEA-0713CF6CC8E7}"/>
                </a:ext>
              </a:extLst>
            </p:cNvPr>
            <p:cNvGrpSpPr/>
            <p:nvPr/>
          </p:nvGrpSpPr>
          <p:grpSpPr>
            <a:xfrm>
              <a:off x="915400" y="2362824"/>
              <a:ext cx="644459" cy="244945"/>
              <a:chOff x="2499360" y="4489269"/>
              <a:chExt cx="909644" cy="276999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BB99804-A208-DDB9-D3BB-2A8E3C87B865}"/>
                  </a:ext>
                </a:extLst>
              </p:cNvPr>
              <p:cNvSpPr txBox="1"/>
              <p:nvPr/>
            </p:nvSpPr>
            <p:spPr>
              <a:xfrm>
                <a:off x="2499360" y="4489269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D</a:t>
                </a:r>
                <a:endParaRPr lang="ko-KR" altLang="en-US" sz="1200" b="1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E578F2-A994-13C0-0499-2FE769EB6189}"/>
                  </a:ext>
                </a:extLst>
              </p:cNvPr>
              <p:cNvSpPr txBox="1"/>
              <p:nvPr/>
            </p:nvSpPr>
            <p:spPr>
              <a:xfrm>
                <a:off x="3104112" y="448926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Q</a:t>
                </a:r>
                <a:endParaRPr lang="ko-KR" altLang="en-US" sz="1200" b="1" dirty="0"/>
              </a:p>
            </p:txBody>
          </p:sp>
        </p:grpSp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A3435BF4-BE9E-211F-73BC-F178DE3BB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8" r="21891"/>
          <a:stretch/>
        </p:blipFill>
        <p:spPr>
          <a:xfrm>
            <a:off x="6475524" y="2254148"/>
            <a:ext cx="847523" cy="721228"/>
          </a:xfrm>
          <a:prstGeom prst="rect">
            <a:avLst/>
          </a:prstGeom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222DF26-BF99-64E1-67F4-04403486BE89}"/>
              </a:ext>
            </a:extLst>
          </p:cNvPr>
          <p:cNvCxnSpPr>
            <a:cxnSpLocks/>
          </p:cNvCxnSpPr>
          <p:nvPr/>
        </p:nvCxnSpPr>
        <p:spPr>
          <a:xfrm flipH="1" flipV="1">
            <a:off x="215153" y="2611226"/>
            <a:ext cx="24601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A362CA-70EF-7E10-51AE-1497EA3108C7}"/>
              </a:ext>
            </a:extLst>
          </p:cNvPr>
          <p:cNvCxnSpPr>
            <a:cxnSpLocks/>
          </p:cNvCxnSpPr>
          <p:nvPr/>
        </p:nvCxnSpPr>
        <p:spPr>
          <a:xfrm flipV="1">
            <a:off x="215153" y="1963271"/>
            <a:ext cx="0" cy="647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47A8A1B-28B6-BB52-713B-AA6E4EDC5601}"/>
              </a:ext>
            </a:extLst>
          </p:cNvPr>
          <p:cNvCxnSpPr>
            <a:cxnSpLocks/>
          </p:cNvCxnSpPr>
          <p:nvPr/>
        </p:nvCxnSpPr>
        <p:spPr>
          <a:xfrm flipH="1" flipV="1">
            <a:off x="215153" y="1963269"/>
            <a:ext cx="11282082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201D581-A42D-B395-7A10-4A0D7E18EBFB}"/>
              </a:ext>
            </a:extLst>
          </p:cNvPr>
          <p:cNvCxnSpPr>
            <a:cxnSpLocks/>
          </p:cNvCxnSpPr>
          <p:nvPr/>
        </p:nvCxnSpPr>
        <p:spPr>
          <a:xfrm flipV="1">
            <a:off x="11497235" y="1963269"/>
            <a:ext cx="0" cy="1782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49B36F4-CF1C-8E0F-1E0F-9D7FFF7839E8}"/>
              </a:ext>
            </a:extLst>
          </p:cNvPr>
          <p:cNvCxnSpPr>
            <a:cxnSpLocks/>
          </p:cNvCxnSpPr>
          <p:nvPr/>
        </p:nvCxnSpPr>
        <p:spPr>
          <a:xfrm flipH="1">
            <a:off x="0" y="3436092"/>
            <a:ext cx="10355707" cy="36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EBDA7C6-D5CE-A1EC-0129-6B58840CCEEF}"/>
              </a:ext>
            </a:extLst>
          </p:cNvPr>
          <p:cNvCxnSpPr>
            <a:cxnSpLocks/>
          </p:cNvCxnSpPr>
          <p:nvPr/>
        </p:nvCxnSpPr>
        <p:spPr>
          <a:xfrm flipH="1">
            <a:off x="10359663" y="2991708"/>
            <a:ext cx="178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D020ED6-CDB7-DD0F-AF87-5E7367A51D8E}"/>
              </a:ext>
            </a:extLst>
          </p:cNvPr>
          <p:cNvCxnSpPr>
            <a:cxnSpLocks/>
          </p:cNvCxnSpPr>
          <p:nvPr/>
        </p:nvCxnSpPr>
        <p:spPr>
          <a:xfrm flipV="1">
            <a:off x="9321288" y="2978261"/>
            <a:ext cx="0" cy="450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F9B2142-616A-66B2-9E0F-025D432EA92A}"/>
              </a:ext>
            </a:extLst>
          </p:cNvPr>
          <p:cNvCxnSpPr>
            <a:cxnSpLocks/>
          </p:cNvCxnSpPr>
          <p:nvPr/>
        </p:nvCxnSpPr>
        <p:spPr>
          <a:xfrm flipH="1">
            <a:off x="9315275" y="2978261"/>
            <a:ext cx="178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420CE4F-D1A3-3004-041A-0365EC4A7167}"/>
              </a:ext>
            </a:extLst>
          </p:cNvPr>
          <p:cNvCxnSpPr>
            <a:cxnSpLocks/>
          </p:cNvCxnSpPr>
          <p:nvPr/>
        </p:nvCxnSpPr>
        <p:spPr>
          <a:xfrm flipV="1">
            <a:off x="10346216" y="2985353"/>
            <a:ext cx="0" cy="450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4C7B8E2-566C-837B-3168-1E4F11667B7C}"/>
              </a:ext>
            </a:extLst>
          </p:cNvPr>
          <p:cNvCxnSpPr>
            <a:cxnSpLocks/>
          </p:cNvCxnSpPr>
          <p:nvPr/>
        </p:nvCxnSpPr>
        <p:spPr>
          <a:xfrm flipV="1">
            <a:off x="8250005" y="3000223"/>
            <a:ext cx="0" cy="450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61FF123-8EBB-47B9-6BBE-8EF5D653C8FC}"/>
              </a:ext>
            </a:extLst>
          </p:cNvPr>
          <p:cNvCxnSpPr>
            <a:cxnSpLocks/>
          </p:cNvCxnSpPr>
          <p:nvPr/>
        </p:nvCxnSpPr>
        <p:spPr>
          <a:xfrm flipH="1">
            <a:off x="8243992" y="3000223"/>
            <a:ext cx="178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DA4940B-605F-9F9B-1A71-EF5176A2D019}"/>
              </a:ext>
            </a:extLst>
          </p:cNvPr>
          <p:cNvCxnSpPr>
            <a:cxnSpLocks/>
          </p:cNvCxnSpPr>
          <p:nvPr/>
        </p:nvCxnSpPr>
        <p:spPr>
          <a:xfrm flipV="1">
            <a:off x="7147347" y="3000222"/>
            <a:ext cx="0" cy="450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73FFD34-7296-C734-A555-63E74D741BF2}"/>
              </a:ext>
            </a:extLst>
          </p:cNvPr>
          <p:cNvCxnSpPr>
            <a:cxnSpLocks/>
          </p:cNvCxnSpPr>
          <p:nvPr/>
        </p:nvCxnSpPr>
        <p:spPr>
          <a:xfrm flipH="1">
            <a:off x="7141334" y="3000222"/>
            <a:ext cx="178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D680DD0-A4D8-D360-319A-8EDC5D2346CD}"/>
              </a:ext>
            </a:extLst>
          </p:cNvPr>
          <p:cNvCxnSpPr>
            <a:cxnSpLocks/>
          </p:cNvCxnSpPr>
          <p:nvPr/>
        </p:nvCxnSpPr>
        <p:spPr>
          <a:xfrm flipV="1">
            <a:off x="1445793" y="3007932"/>
            <a:ext cx="0" cy="450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4E71EBC-736C-23BE-CCA9-1644128F8CC8}"/>
              </a:ext>
            </a:extLst>
          </p:cNvPr>
          <p:cNvCxnSpPr>
            <a:cxnSpLocks/>
          </p:cNvCxnSpPr>
          <p:nvPr/>
        </p:nvCxnSpPr>
        <p:spPr>
          <a:xfrm flipH="1">
            <a:off x="1439780" y="3007932"/>
            <a:ext cx="178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D1C1F95-629E-7677-6C72-3D070F18D4E8}"/>
              </a:ext>
            </a:extLst>
          </p:cNvPr>
          <p:cNvCxnSpPr>
            <a:cxnSpLocks/>
          </p:cNvCxnSpPr>
          <p:nvPr/>
        </p:nvCxnSpPr>
        <p:spPr>
          <a:xfrm flipV="1">
            <a:off x="3238734" y="3031868"/>
            <a:ext cx="0" cy="450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2DDE321-C48A-739B-C6A0-B21AB648BBFD}"/>
              </a:ext>
            </a:extLst>
          </p:cNvPr>
          <p:cNvCxnSpPr>
            <a:cxnSpLocks/>
          </p:cNvCxnSpPr>
          <p:nvPr/>
        </p:nvCxnSpPr>
        <p:spPr>
          <a:xfrm flipH="1">
            <a:off x="3232721" y="3031868"/>
            <a:ext cx="178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2C5A61A-0A26-FA96-C5B4-51F5FFB53082}"/>
              </a:ext>
            </a:extLst>
          </p:cNvPr>
          <p:cNvCxnSpPr>
            <a:cxnSpLocks/>
          </p:cNvCxnSpPr>
          <p:nvPr/>
        </p:nvCxnSpPr>
        <p:spPr>
          <a:xfrm flipV="1">
            <a:off x="5161664" y="3013778"/>
            <a:ext cx="0" cy="450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F23C347-FF70-6B9B-4B42-BF1385BD2464}"/>
              </a:ext>
            </a:extLst>
          </p:cNvPr>
          <p:cNvCxnSpPr>
            <a:cxnSpLocks/>
          </p:cNvCxnSpPr>
          <p:nvPr/>
        </p:nvCxnSpPr>
        <p:spPr>
          <a:xfrm flipH="1">
            <a:off x="5155651" y="3013778"/>
            <a:ext cx="178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CEB79FF-62F5-02D3-4D93-B99D7D56597E}"/>
              </a:ext>
            </a:extLst>
          </p:cNvPr>
          <p:cNvSpPr txBox="1"/>
          <p:nvPr/>
        </p:nvSpPr>
        <p:spPr>
          <a:xfrm>
            <a:off x="-51040" y="3507009"/>
            <a:ext cx="62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clk</a:t>
            </a:r>
            <a:endParaRPr lang="ko-KR" altLang="en-US" b="1" dirty="0"/>
          </a:p>
        </p:txBody>
      </p:sp>
      <p:sp>
        <p:nvSpPr>
          <p:cNvPr id="130" name="직각 삼각형 129">
            <a:extLst>
              <a:ext uri="{FF2B5EF4-FFF2-40B4-BE49-F238E27FC236}">
                <a16:creationId xmlns:a16="http://schemas.microsoft.com/office/drawing/2014/main" id="{FF835BED-EE98-4323-8746-90E76F77FCE7}"/>
              </a:ext>
            </a:extLst>
          </p:cNvPr>
          <p:cNvSpPr/>
          <p:nvPr/>
        </p:nvSpPr>
        <p:spPr>
          <a:xfrm rot="13876203">
            <a:off x="48241" y="3407082"/>
            <a:ext cx="134598" cy="10908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0B6FD51-3D55-69F4-47CC-F4E11F23381B}"/>
              </a:ext>
            </a:extLst>
          </p:cNvPr>
          <p:cNvCxnSpPr>
            <a:cxnSpLocks/>
          </p:cNvCxnSpPr>
          <p:nvPr/>
        </p:nvCxnSpPr>
        <p:spPr>
          <a:xfrm flipH="1">
            <a:off x="1145969" y="2624739"/>
            <a:ext cx="505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C5556FC-9FA1-9AE7-D363-A4327604BC50}"/>
              </a:ext>
            </a:extLst>
          </p:cNvPr>
          <p:cNvCxnSpPr>
            <a:cxnSpLocks/>
          </p:cNvCxnSpPr>
          <p:nvPr/>
        </p:nvCxnSpPr>
        <p:spPr>
          <a:xfrm flipH="1">
            <a:off x="2289085" y="2624739"/>
            <a:ext cx="15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37E7890-D72D-DE05-D41D-E98665506271}"/>
              </a:ext>
            </a:extLst>
          </p:cNvPr>
          <p:cNvCxnSpPr>
            <a:cxnSpLocks/>
          </p:cNvCxnSpPr>
          <p:nvPr/>
        </p:nvCxnSpPr>
        <p:spPr>
          <a:xfrm>
            <a:off x="2451848" y="2627248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CD164CE-5D68-4748-69EF-A5F06795627E}"/>
              </a:ext>
            </a:extLst>
          </p:cNvPr>
          <p:cNvCxnSpPr>
            <a:cxnSpLocks/>
          </p:cNvCxnSpPr>
          <p:nvPr/>
        </p:nvCxnSpPr>
        <p:spPr>
          <a:xfrm flipH="1">
            <a:off x="2441485" y="2750245"/>
            <a:ext cx="15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B40540B-B6CB-0BB5-80C0-C284BEE1628E}"/>
              </a:ext>
            </a:extLst>
          </p:cNvPr>
          <p:cNvCxnSpPr>
            <a:cxnSpLocks/>
          </p:cNvCxnSpPr>
          <p:nvPr/>
        </p:nvCxnSpPr>
        <p:spPr>
          <a:xfrm flipH="1">
            <a:off x="4068572" y="2615775"/>
            <a:ext cx="15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DCF75B73-3A86-E74E-FEB0-7EB16FF1C79F}"/>
              </a:ext>
            </a:extLst>
          </p:cNvPr>
          <p:cNvCxnSpPr>
            <a:cxnSpLocks/>
          </p:cNvCxnSpPr>
          <p:nvPr/>
        </p:nvCxnSpPr>
        <p:spPr>
          <a:xfrm>
            <a:off x="4231335" y="2618284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DD618F5-5D3B-19AB-C968-4604E41479B2}"/>
              </a:ext>
            </a:extLst>
          </p:cNvPr>
          <p:cNvCxnSpPr>
            <a:cxnSpLocks/>
          </p:cNvCxnSpPr>
          <p:nvPr/>
        </p:nvCxnSpPr>
        <p:spPr>
          <a:xfrm flipH="1">
            <a:off x="4234419" y="2754728"/>
            <a:ext cx="23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6437F78-DAF7-D4E6-756F-1FF29112F566}"/>
              </a:ext>
            </a:extLst>
          </p:cNvPr>
          <p:cNvCxnSpPr>
            <a:cxnSpLocks/>
          </p:cNvCxnSpPr>
          <p:nvPr/>
        </p:nvCxnSpPr>
        <p:spPr>
          <a:xfrm flipH="1">
            <a:off x="5982531" y="2606811"/>
            <a:ext cx="15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56049DED-199B-2F3E-76A0-472D6A7B8792}"/>
              </a:ext>
            </a:extLst>
          </p:cNvPr>
          <p:cNvCxnSpPr>
            <a:cxnSpLocks/>
          </p:cNvCxnSpPr>
          <p:nvPr/>
        </p:nvCxnSpPr>
        <p:spPr>
          <a:xfrm>
            <a:off x="6145294" y="2609320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3880C01-8F4B-1BA3-708B-5BD9DAF5F786}"/>
              </a:ext>
            </a:extLst>
          </p:cNvPr>
          <p:cNvCxnSpPr>
            <a:cxnSpLocks/>
          </p:cNvCxnSpPr>
          <p:nvPr/>
        </p:nvCxnSpPr>
        <p:spPr>
          <a:xfrm flipH="1">
            <a:off x="6161825" y="2745764"/>
            <a:ext cx="31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D13B7E9-3B98-F1FD-01A0-8DB92FE38AD6}"/>
              </a:ext>
            </a:extLst>
          </p:cNvPr>
          <p:cNvCxnSpPr>
            <a:cxnSpLocks/>
          </p:cNvCxnSpPr>
          <p:nvPr/>
        </p:nvCxnSpPr>
        <p:spPr>
          <a:xfrm flipH="1">
            <a:off x="7989387" y="2564818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1C6FFD90-81AE-C5FD-EAE6-D4070B3CF3F8}"/>
              </a:ext>
            </a:extLst>
          </p:cNvPr>
          <p:cNvCxnSpPr>
            <a:cxnSpLocks/>
          </p:cNvCxnSpPr>
          <p:nvPr/>
        </p:nvCxnSpPr>
        <p:spPr>
          <a:xfrm flipH="1">
            <a:off x="9099275" y="2573950"/>
            <a:ext cx="39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0CCDF3C-E46A-75D3-6016-0992DCF6A6C3}"/>
              </a:ext>
            </a:extLst>
          </p:cNvPr>
          <p:cNvCxnSpPr>
            <a:cxnSpLocks/>
          </p:cNvCxnSpPr>
          <p:nvPr/>
        </p:nvCxnSpPr>
        <p:spPr>
          <a:xfrm flipH="1">
            <a:off x="10166390" y="256573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CAFF0E1-8813-2E8E-B4B4-470297B7ABFD}"/>
              </a:ext>
            </a:extLst>
          </p:cNvPr>
          <p:cNvCxnSpPr>
            <a:cxnSpLocks/>
          </p:cNvCxnSpPr>
          <p:nvPr/>
        </p:nvCxnSpPr>
        <p:spPr>
          <a:xfrm flipV="1">
            <a:off x="2570607" y="1974989"/>
            <a:ext cx="0" cy="49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1F17035E-156D-5936-4711-44A12B2830FE}"/>
              </a:ext>
            </a:extLst>
          </p:cNvPr>
          <p:cNvCxnSpPr>
            <a:cxnSpLocks/>
          </p:cNvCxnSpPr>
          <p:nvPr/>
        </p:nvCxnSpPr>
        <p:spPr>
          <a:xfrm flipV="1">
            <a:off x="4468419" y="1974989"/>
            <a:ext cx="0" cy="49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44A0875-E65C-D342-2531-C1F45207AFDB}"/>
              </a:ext>
            </a:extLst>
          </p:cNvPr>
          <p:cNvCxnSpPr>
            <a:cxnSpLocks/>
          </p:cNvCxnSpPr>
          <p:nvPr/>
        </p:nvCxnSpPr>
        <p:spPr>
          <a:xfrm flipV="1">
            <a:off x="6475524" y="1963269"/>
            <a:ext cx="0" cy="49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C3EF8ED-1BC1-E023-74AA-2A805808FCCC}"/>
              </a:ext>
            </a:extLst>
          </p:cNvPr>
          <p:cNvCxnSpPr>
            <a:cxnSpLocks/>
          </p:cNvCxnSpPr>
          <p:nvPr/>
        </p:nvCxnSpPr>
        <p:spPr>
          <a:xfrm flipH="1">
            <a:off x="11197331" y="2573950"/>
            <a:ext cx="32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0F04769-9D10-226C-A4FB-10A92F9CFAD9}"/>
              </a:ext>
            </a:extLst>
          </p:cNvPr>
          <p:cNvCxnSpPr>
            <a:cxnSpLocks/>
          </p:cNvCxnSpPr>
          <p:nvPr/>
        </p:nvCxnSpPr>
        <p:spPr>
          <a:xfrm flipH="1">
            <a:off x="11497235" y="3746197"/>
            <a:ext cx="32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8D7FC563-FFF9-C0B9-534A-1166A839A4E5}"/>
              </a:ext>
            </a:extLst>
          </p:cNvPr>
          <p:cNvCxnSpPr>
            <a:cxnSpLocks/>
          </p:cNvCxnSpPr>
          <p:nvPr/>
        </p:nvCxnSpPr>
        <p:spPr>
          <a:xfrm flipV="1">
            <a:off x="1284172" y="2624739"/>
            <a:ext cx="0" cy="158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9A4B7328-339C-1BB8-8611-952ED5C5428A}"/>
              </a:ext>
            </a:extLst>
          </p:cNvPr>
          <p:cNvCxnSpPr>
            <a:cxnSpLocks/>
          </p:cNvCxnSpPr>
          <p:nvPr/>
        </p:nvCxnSpPr>
        <p:spPr>
          <a:xfrm flipV="1">
            <a:off x="10290165" y="2569001"/>
            <a:ext cx="0" cy="1248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EC94965-D66D-AB76-0A41-716891FD67A1}"/>
              </a:ext>
            </a:extLst>
          </p:cNvPr>
          <p:cNvCxnSpPr>
            <a:cxnSpLocks/>
          </p:cNvCxnSpPr>
          <p:nvPr/>
        </p:nvCxnSpPr>
        <p:spPr>
          <a:xfrm flipH="1">
            <a:off x="10303612" y="3815965"/>
            <a:ext cx="15310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DE0D65E-7B63-D4D5-BCE7-C2215825FCE5}"/>
              </a:ext>
            </a:extLst>
          </p:cNvPr>
          <p:cNvCxnSpPr>
            <a:cxnSpLocks/>
          </p:cNvCxnSpPr>
          <p:nvPr/>
        </p:nvCxnSpPr>
        <p:spPr>
          <a:xfrm flipV="1">
            <a:off x="9237687" y="2577757"/>
            <a:ext cx="0" cy="12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8D4FCB1-FF0E-16FF-6F77-F4C489FE8B9E}"/>
              </a:ext>
            </a:extLst>
          </p:cNvPr>
          <p:cNvCxnSpPr>
            <a:cxnSpLocks/>
          </p:cNvCxnSpPr>
          <p:nvPr/>
        </p:nvCxnSpPr>
        <p:spPr>
          <a:xfrm flipH="1">
            <a:off x="9237687" y="3887204"/>
            <a:ext cx="25835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F124A70-2B71-157F-8CAE-4520001F9484}"/>
              </a:ext>
            </a:extLst>
          </p:cNvPr>
          <p:cNvCxnSpPr>
            <a:cxnSpLocks/>
          </p:cNvCxnSpPr>
          <p:nvPr/>
        </p:nvCxnSpPr>
        <p:spPr>
          <a:xfrm flipV="1">
            <a:off x="8142192" y="2564818"/>
            <a:ext cx="0" cy="13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B3A550F-1649-87E0-693A-07F94F8723D7}"/>
              </a:ext>
            </a:extLst>
          </p:cNvPr>
          <p:cNvCxnSpPr>
            <a:cxnSpLocks/>
          </p:cNvCxnSpPr>
          <p:nvPr/>
        </p:nvCxnSpPr>
        <p:spPr>
          <a:xfrm flipH="1">
            <a:off x="8142192" y="3938304"/>
            <a:ext cx="36790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B6584AD-F598-C60D-18D7-A5AF37B853CB}"/>
              </a:ext>
            </a:extLst>
          </p:cNvPr>
          <p:cNvCxnSpPr>
            <a:cxnSpLocks/>
          </p:cNvCxnSpPr>
          <p:nvPr/>
        </p:nvCxnSpPr>
        <p:spPr>
          <a:xfrm flipV="1">
            <a:off x="6432940" y="2745000"/>
            <a:ext cx="0" cy="12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79C0EA6-DACE-2891-6C9E-2AFCAF0018FC}"/>
              </a:ext>
            </a:extLst>
          </p:cNvPr>
          <p:cNvCxnSpPr>
            <a:cxnSpLocks/>
          </p:cNvCxnSpPr>
          <p:nvPr/>
        </p:nvCxnSpPr>
        <p:spPr>
          <a:xfrm flipH="1">
            <a:off x="6419493" y="4005000"/>
            <a:ext cx="5401742" cy="2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9FBEEC44-5A8B-567B-E6F3-6DAAC9EE3E06}"/>
              </a:ext>
            </a:extLst>
          </p:cNvPr>
          <p:cNvCxnSpPr>
            <a:cxnSpLocks/>
          </p:cNvCxnSpPr>
          <p:nvPr/>
        </p:nvCxnSpPr>
        <p:spPr>
          <a:xfrm flipV="1">
            <a:off x="4478147" y="2761315"/>
            <a:ext cx="0" cy="12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45238BC5-6190-798B-AD00-0091840975C0}"/>
              </a:ext>
            </a:extLst>
          </p:cNvPr>
          <p:cNvCxnSpPr>
            <a:cxnSpLocks/>
          </p:cNvCxnSpPr>
          <p:nvPr/>
        </p:nvCxnSpPr>
        <p:spPr>
          <a:xfrm flipH="1" flipV="1">
            <a:off x="4473884" y="4064520"/>
            <a:ext cx="7347351" cy="11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26725CA-9BED-3A6F-15D1-59B9E81F22C1}"/>
              </a:ext>
            </a:extLst>
          </p:cNvPr>
          <p:cNvCxnSpPr>
            <a:cxnSpLocks/>
          </p:cNvCxnSpPr>
          <p:nvPr/>
        </p:nvCxnSpPr>
        <p:spPr>
          <a:xfrm flipV="1">
            <a:off x="2557160" y="2768520"/>
            <a:ext cx="0" cy="13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524D61-3DBB-37D3-4E21-49AC34933898}"/>
              </a:ext>
            </a:extLst>
          </p:cNvPr>
          <p:cNvCxnSpPr>
            <a:cxnSpLocks/>
          </p:cNvCxnSpPr>
          <p:nvPr/>
        </p:nvCxnSpPr>
        <p:spPr>
          <a:xfrm flipH="1" flipV="1">
            <a:off x="2561642" y="4136520"/>
            <a:ext cx="9273040" cy="7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EC8FE136-B580-9B36-FA0F-DDA206420864}"/>
              </a:ext>
            </a:extLst>
          </p:cNvPr>
          <p:cNvCxnSpPr>
            <a:cxnSpLocks/>
          </p:cNvCxnSpPr>
          <p:nvPr/>
        </p:nvCxnSpPr>
        <p:spPr>
          <a:xfrm flipH="1" flipV="1">
            <a:off x="1284172" y="4209588"/>
            <a:ext cx="10550510" cy="23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61F4AB8-F0A6-4B41-1664-E60BBF5ECFB9}"/>
              </a:ext>
            </a:extLst>
          </p:cNvPr>
          <p:cNvCxnSpPr>
            <a:cxnSpLocks/>
          </p:cNvCxnSpPr>
          <p:nvPr/>
        </p:nvCxnSpPr>
        <p:spPr>
          <a:xfrm flipV="1">
            <a:off x="309260" y="3040672"/>
            <a:ext cx="0" cy="450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CD41EA8-0046-6A2D-30CD-85A040E1AE05}"/>
              </a:ext>
            </a:extLst>
          </p:cNvPr>
          <p:cNvCxnSpPr>
            <a:cxnSpLocks/>
          </p:cNvCxnSpPr>
          <p:nvPr/>
        </p:nvCxnSpPr>
        <p:spPr>
          <a:xfrm flipH="1">
            <a:off x="303247" y="3040672"/>
            <a:ext cx="178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화살표: 위로 굽음 188">
            <a:extLst>
              <a:ext uri="{FF2B5EF4-FFF2-40B4-BE49-F238E27FC236}">
                <a16:creationId xmlns:a16="http://schemas.microsoft.com/office/drawing/2014/main" id="{821EB200-1FC0-DB43-CA58-C24903A03DCF}"/>
              </a:ext>
            </a:extLst>
          </p:cNvPr>
          <p:cNvSpPr/>
          <p:nvPr/>
        </p:nvSpPr>
        <p:spPr>
          <a:xfrm rot="10800000" flipH="1">
            <a:off x="11821235" y="3982470"/>
            <a:ext cx="345010" cy="452537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480FBD7-39B2-A7F9-F83C-37812CC2FEE2}"/>
              </a:ext>
            </a:extLst>
          </p:cNvPr>
          <p:cNvSpPr txBox="1"/>
          <p:nvPr/>
        </p:nvSpPr>
        <p:spPr>
          <a:xfrm>
            <a:off x="10731318" y="4408368"/>
            <a:ext cx="158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8bit output</a:t>
            </a:r>
            <a:endParaRPr lang="ko-KR" altLang="en-US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6A1CBF3-8B1D-D594-834C-0D7D69D15C50}"/>
              </a:ext>
            </a:extLst>
          </p:cNvPr>
          <p:cNvSpPr txBox="1"/>
          <p:nvPr/>
        </p:nvSpPr>
        <p:spPr>
          <a:xfrm>
            <a:off x="2928330" y="5166197"/>
            <a:ext cx="7926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Use LFSR for Random pulse generator</a:t>
            </a:r>
          </a:p>
          <a:p>
            <a:r>
              <a:rPr lang="en-US" altLang="ko-KR" sz="2400" b="1" dirty="0"/>
              <a:t> -</a:t>
            </a:r>
            <a:r>
              <a:rPr lang="en-US" altLang="ko-KR" sz="2000" b="1" dirty="0"/>
              <a:t>8bit data  </a:t>
            </a:r>
            <a:endParaRPr lang="en-US" altLang="ko-KR" sz="2400" b="1" dirty="0"/>
          </a:p>
          <a:p>
            <a:r>
              <a:rPr lang="en-US" altLang="ko-KR" sz="2400" b="1" dirty="0"/>
              <a:t> -</a:t>
            </a:r>
            <a:r>
              <a:rPr lang="en-US" altLang="ko-KR" sz="2000" b="1" dirty="0"/>
              <a:t>1bit fill    </a:t>
            </a:r>
          </a:p>
        </p:txBody>
      </p:sp>
    </p:spTree>
    <p:extLst>
      <p:ext uri="{BB962C8B-B14F-4D97-AF65-F5344CB8AC3E}">
        <p14:creationId xmlns:p14="http://schemas.microsoft.com/office/powerpoint/2010/main" val="10226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E13DD-6FA5-95C9-44F9-54515BC3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137" y="2987020"/>
            <a:ext cx="4221726" cy="883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</a:rPr>
              <a:t>2. Simulation</a:t>
            </a:r>
          </a:p>
        </p:txBody>
      </p:sp>
    </p:spTree>
    <p:extLst>
      <p:ext uri="{BB962C8B-B14F-4D97-AF65-F5344CB8AC3E}">
        <p14:creationId xmlns:p14="http://schemas.microsoft.com/office/powerpoint/2010/main" val="219164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59EA3DF-A664-1713-0276-BDB441759D67}"/>
              </a:ext>
            </a:extLst>
          </p:cNvPr>
          <p:cNvGrpSpPr/>
          <p:nvPr/>
        </p:nvGrpSpPr>
        <p:grpSpPr>
          <a:xfrm>
            <a:off x="1798771" y="1474015"/>
            <a:ext cx="3232269" cy="4507649"/>
            <a:chOff x="2198789" y="1043709"/>
            <a:chExt cx="3232269" cy="450764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4598DB8-0B71-512E-D6AB-543A889605F0}"/>
                </a:ext>
              </a:extLst>
            </p:cNvPr>
            <p:cNvGrpSpPr/>
            <p:nvPr/>
          </p:nvGrpSpPr>
          <p:grpSpPr>
            <a:xfrm>
              <a:off x="2253749" y="1043709"/>
              <a:ext cx="3177309" cy="4507649"/>
              <a:chOff x="1200804" y="1043709"/>
              <a:chExt cx="3177309" cy="4507649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5D9C601-67FC-98A0-5A51-080A9B69D306}"/>
                  </a:ext>
                </a:extLst>
              </p:cNvPr>
              <p:cNvGrpSpPr/>
              <p:nvPr/>
            </p:nvGrpSpPr>
            <p:grpSpPr>
              <a:xfrm>
                <a:off x="1219124" y="2364509"/>
                <a:ext cx="3140668" cy="3186849"/>
                <a:chOff x="1329733" y="2364509"/>
                <a:chExt cx="3140668" cy="3186849"/>
              </a:xfrm>
            </p:grpSpPr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0495B42F-7E68-8054-742A-55CC0EE6085F}"/>
                    </a:ext>
                  </a:extLst>
                </p:cNvPr>
                <p:cNvSpPr/>
                <p:nvPr/>
              </p:nvSpPr>
              <p:spPr>
                <a:xfrm>
                  <a:off x="1329733" y="2364509"/>
                  <a:ext cx="1431940" cy="143194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65C4D5BC-C949-7867-287B-F5BC84536D80}"/>
                    </a:ext>
                  </a:extLst>
                </p:cNvPr>
                <p:cNvSpPr/>
                <p:nvPr/>
              </p:nvSpPr>
              <p:spPr>
                <a:xfrm>
                  <a:off x="3038461" y="2364509"/>
                  <a:ext cx="1431940" cy="143194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EBAE0D69-556D-4162-DD61-5F7469DD3495}"/>
                    </a:ext>
                  </a:extLst>
                </p:cNvPr>
                <p:cNvSpPr/>
                <p:nvPr/>
              </p:nvSpPr>
              <p:spPr>
                <a:xfrm>
                  <a:off x="3038461" y="4119418"/>
                  <a:ext cx="1431940" cy="143194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151B5773-5D51-05FC-9D00-B266E99AB752}"/>
                    </a:ext>
                  </a:extLst>
                </p:cNvPr>
                <p:cNvSpPr/>
                <p:nvPr/>
              </p:nvSpPr>
              <p:spPr>
                <a:xfrm>
                  <a:off x="1329733" y="4119418"/>
                  <a:ext cx="1431940" cy="143194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FF6230-C4D1-23B0-B68A-DBCC79FB39A4}"/>
                    </a:ext>
                  </a:extLst>
                </p:cNvPr>
                <p:cNvSpPr txBox="1"/>
                <p:nvPr/>
              </p:nvSpPr>
              <p:spPr>
                <a:xfrm>
                  <a:off x="1647228" y="2895813"/>
                  <a:ext cx="824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Core1</a:t>
                  </a:r>
                  <a:endParaRPr lang="ko-KR" altLang="en-US" b="1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981706-EBB2-AA64-9073-CA8D074ED887}"/>
                    </a:ext>
                  </a:extLst>
                </p:cNvPr>
                <p:cNvSpPr txBox="1"/>
                <p:nvPr/>
              </p:nvSpPr>
              <p:spPr>
                <a:xfrm>
                  <a:off x="3355956" y="2895813"/>
                  <a:ext cx="824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Core2</a:t>
                  </a:r>
                  <a:endParaRPr lang="ko-KR" altLang="en-US" b="1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AF5DB1-C509-FFF3-36EC-2BF507881734}"/>
                    </a:ext>
                  </a:extLst>
                </p:cNvPr>
                <p:cNvSpPr txBox="1"/>
                <p:nvPr/>
              </p:nvSpPr>
              <p:spPr>
                <a:xfrm>
                  <a:off x="3355956" y="4650722"/>
                  <a:ext cx="824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Core4</a:t>
                  </a:r>
                  <a:endParaRPr lang="ko-KR" altLang="en-US" b="1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9C00C57-ADD5-3F3A-86E0-3CDA7317BD11}"/>
                    </a:ext>
                  </a:extLst>
                </p:cNvPr>
                <p:cNvSpPr txBox="1"/>
                <p:nvPr/>
              </p:nvSpPr>
              <p:spPr>
                <a:xfrm>
                  <a:off x="1647227" y="4650722"/>
                  <a:ext cx="824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Core3</a:t>
                  </a:r>
                  <a:endParaRPr lang="ko-KR" altLang="en-US" b="1" dirty="0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8833D81-754A-6E3F-2638-584BEC5AFECC}"/>
                  </a:ext>
                </a:extLst>
              </p:cNvPr>
              <p:cNvGrpSpPr/>
              <p:nvPr/>
            </p:nvGrpSpPr>
            <p:grpSpPr>
              <a:xfrm>
                <a:off x="1200804" y="1043709"/>
                <a:ext cx="3177309" cy="729673"/>
                <a:chOff x="923636" y="1043709"/>
                <a:chExt cx="3177309" cy="72967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CF787B4-AD87-54AC-6807-8A0C87661479}"/>
                    </a:ext>
                  </a:extLst>
                </p:cNvPr>
                <p:cNvSpPr/>
                <p:nvPr/>
              </p:nvSpPr>
              <p:spPr>
                <a:xfrm>
                  <a:off x="923636" y="1043709"/>
                  <a:ext cx="3177309" cy="7296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03C967F-5440-E460-F3D5-FB8F4001EB76}"/>
                    </a:ext>
                  </a:extLst>
                </p:cNvPr>
                <p:cNvSpPr txBox="1"/>
                <p:nvPr/>
              </p:nvSpPr>
              <p:spPr>
                <a:xfrm>
                  <a:off x="1108060" y="1223879"/>
                  <a:ext cx="2945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Random Pulse Generator</a:t>
                  </a:r>
                  <a:endParaRPr lang="ko-KR" altLang="en-US" b="1" dirty="0"/>
                </a:p>
              </p:txBody>
            </p: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6A4A63C6-1C90-0B0F-4CF7-93FBBCA89E98}"/>
                  </a:ext>
                </a:extLst>
              </p:cNvPr>
              <p:cNvCxnSpPr/>
              <p:nvPr/>
            </p:nvCxnSpPr>
            <p:spPr>
              <a:xfrm>
                <a:off x="1662622" y="1856509"/>
                <a:ext cx="0" cy="406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CA4FA0C4-C94F-D020-0686-EADB5EDBF136}"/>
                  </a:ext>
                </a:extLst>
              </p:cNvPr>
              <p:cNvCxnSpPr/>
              <p:nvPr/>
            </p:nvCxnSpPr>
            <p:spPr>
              <a:xfrm>
                <a:off x="2142913" y="1856509"/>
                <a:ext cx="0" cy="406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7ECFD4ED-758A-3A0E-98CF-8E80C6FECD94}"/>
                  </a:ext>
                </a:extLst>
              </p:cNvPr>
              <p:cNvCxnSpPr/>
              <p:nvPr/>
            </p:nvCxnSpPr>
            <p:spPr>
              <a:xfrm>
                <a:off x="3436004" y="1856509"/>
                <a:ext cx="0" cy="406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8DFF92E3-B031-EEAE-A838-7F7FB87D7343}"/>
                  </a:ext>
                </a:extLst>
              </p:cNvPr>
              <p:cNvCxnSpPr/>
              <p:nvPr/>
            </p:nvCxnSpPr>
            <p:spPr>
              <a:xfrm>
                <a:off x="3870113" y="1856509"/>
                <a:ext cx="0" cy="406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B78246-4E03-FF28-14D6-59BAE070B4EA}"/>
                </a:ext>
              </a:extLst>
            </p:cNvPr>
            <p:cNvSpPr txBox="1"/>
            <p:nvPr/>
          </p:nvSpPr>
          <p:spPr>
            <a:xfrm>
              <a:off x="2198789" y="1872841"/>
              <a:ext cx="429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fill</a:t>
              </a:r>
              <a:endParaRPr lang="ko-KR" alt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D8A6D8-FA8A-BDF9-4A0A-78A1ACCAF5C9}"/>
                </a:ext>
              </a:extLst>
            </p:cNvPr>
            <p:cNvSpPr txBox="1"/>
            <p:nvPr/>
          </p:nvSpPr>
          <p:spPr>
            <a:xfrm>
              <a:off x="3266246" y="187284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data</a:t>
              </a:r>
              <a:endParaRPr lang="ko-KR" altLang="en-US" sz="16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2C344-F813-4113-AE95-B25B8B038DBE}"/>
              </a:ext>
            </a:extLst>
          </p:cNvPr>
          <p:cNvGrpSpPr/>
          <p:nvPr/>
        </p:nvGrpSpPr>
        <p:grpSpPr>
          <a:xfrm>
            <a:off x="6554963" y="3062465"/>
            <a:ext cx="4063933" cy="1330749"/>
            <a:chOff x="7019636" y="2211395"/>
            <a:chExt cx="4063933" cy="13307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D9DA1D-375B-206F-A7A8-BD35D265869C}"/>
                </a:ext>
              </a:extLst>
            </p:cNvPr>
            <p:cNvSpPr txBox="1"/>
            <p:nvPr/>
          </p:nvSpPr>
          <p:spPr>
            <a:xfrm>
              <a:off x="7019636" y="2211395"/>
              <a:ext cx="3647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fill : 1bit random signal</a:t>
              </a:r>
              <a:endParaRPr lang="ko-KR" altLang="en-US" sz="2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B5E2A8-2075-6EE2-6A4E-A836C63F4AE4}"/>
                </a:ext>
              </a:extLst>
            </p:cNvPr>
            <p:cNvSpPr txBox="1"/>
            <p:nvPr/>
          </p:nvSpPr>
          <p:spPr>
            <a:xfrm>
              <a:off x="7019636" y="3080479"/>
              <a:ext cx="40639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data : 8bits random signal</a:t>
              </a:r>
              <a:endParaRPr lang="ko-KR" altLang="en-US" sz="24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4F215D8-213D-C8D6-3A1F-9BD67C5E6CFD}"/>
              </a:ext>
            </a:extLst>
          </p:cNvPr>
          <p:cNvSpPr txBox="1">
            <a:spLocks/>
          </p:cNvSpPr>
          <p:nvPr/>
        </p:nvSpPr>
        <p:spPr>
          <a:xfrm>
            <a:off x="838200" y="-131544"/>
            <a:ext cx="10515600" cy="95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Simulation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0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6F66D9-2033-F4CD-EAB4-1983E0C7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328"/>
            <a:ext cx="12192000" cy="56201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653642-8B58-49AB-CDC4-B76ACF3C59A1}"/>
              </a:ext>
            </a:extLst>
          </p:cNvPr>
          <p:cNvSpPr txBox="1">
            <a:spLocks/>
          </p:cNvSpPr>
          <p:nvPr/>
        </p:nvSpPr>
        <p:spPr>
          <a:xfrm>
            <a:off x="838200" y="-131544"/>
            <a:ext cx="10515600" cy="95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Simulation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DEB8D-EBF5-31B8-BE03-8EFC2E8C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207"/>
            <a:ext cx="10515600" cy="1325563"/>
          </a:xfrm>
        </p:spPr>
        <p:txBody>
          <a:bodyPr/>
          <a:lstStyle/>
          <a:p>
            <a:pPr algn="ctr"/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9FC97-3AC0-72C2-4A97-23C3C251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63"/>
            <a:ext cx="10515600" cy="4131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1. Purposed Architecture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Result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3. Conclusion</a:t>
            </a:r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8335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343EC3-F9D4-016C-B507-205A6A17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140"/>
            <a:ext cx="12192000" cy="927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42D07-8030-47CA-A919-0DB0C7B78899}"/>
              </a:ext>
            </a:extLst>
          </p:cNvPr>
          <p:cNvSpPr txBox="1"/>
          <p:nvPr/>
        </p:nvSpPr>
        <p:spPr>
          <a:xfrm>
            <a:off x="3740449" y="2237631"/>
            <a:ext cx="471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Irregular fill signal distribution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27F4C4-B046-E894-D540-729AEE771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078262"/>
            <a:ext cx="12192000" cy="926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17BE6E-1F70-4FDE-4E80-CA470E466A20}"/>
              </a:ext>
            </a:extLst>
          </p:cNvPr>
          <p:cNvSpPr txBox="1"/>
          <p:nvPr/>
        </p:nvSpPr>
        <p:spPr>
          <a:xfrm>
            <a:off x="3460726" y="4003151"/>
            <a:ext cx="527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Irregular empty signal distribution</a:t>
            </a:r>
            <a:endParaRPr lang="ko-KR" altLang="en-US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FD45F3-265E-F2D5-E3F9-7082B0FF1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839347"/>
            <a:ext cx="12192000" cy="9236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0274EA-5A4A-3853-A515-85A3D7069FB6}"/>
              </a:ext>
            </a:extLst>
          </p:cNvPr>
          <p:cNvSpPr txBox="1"/>
          <p:nvPr/>
        </p:nvSpPr>
        <p:spPr>
          <a:xfrm>
            <a:off x="3051159" y="5762983"/>
            <a:ext cx="6089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Irregular data  transmission distribution</a:t>
            </a:r>
            <a:endParaRPr lang="ko-KR" altLang="en-US" sz="24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F33818-FE19-BDD2-7DC9-306955F5B062}"/>
              </a:ext>
            </a:extLst>
          </p:cNvPr>
          <p:cNvSpPr txBox="1">
            <a:spLocks/>
          </p:cNvSpPr>
          <p:nvPr/>
        </p:nvSpPr>
        <p:spPr>
          <a:xfrm>
            <a:off x="838200" y="-131544"/>
            <a:ext cx="10515600" cy="95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Simulation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E13DD-6FA5-95C9-44F9-54515BC3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985" y="2987020"/>
            <a:ext cx="3128031" cy="8839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</a:rPr>
              <a:t>3. Conclusion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4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594DAB4-71CE-E86E-EE95-39620C968C00}"/>
              </a:ext>
            </a:extLst>
          </p:cNvPr>
          <p:cNvGrpSpPr/>
          <p:nvPr/>
        </p:nvGrpSpPr>
        <p:grpSpPr>
          <a:xfrm>
            <a:off x="1375068" y="551397"/>
            <a:ext cx="9441863" cy="5405583"/>
            <a:chOff x="1147483" y="887106"/>
            <a:chExt cx="9441863" cy="540558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98E1A78-70EA-2359-EBC4-A9A736D4EAE9}"/>
                </a:ext>
              </a:extLst>
            </p:cNvPr>
            <p:cNvGrpSpPr/>
            <p:nvPr/>
          </p:nvGrpSpPr>
          <p:grpSpPr>
            <a:xfrm>
              <a:off x="1147483" y="887106"/>
              <a:ext cx="8868693" cy="3441455"/>
              <a:chOff x="1147483" y="887106"/>
              <a:chExt cx="8868693" cy="344145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6B57E5-6900-E249-35E8-5ED228007EBB}"/>
                  </a:ext>
                </a:extLst>
              </p:cNvPr>
              <p:cNvSpPr txBox="1"/>
              <p:nvPr/>
            </p:nvSpPr>
            <p:spPr>
              <a:xfrm>
                <a:off x="2042326" y="1256438"/>
                <a:ext cx="7973850" cy="3072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000" i="1" dirty="0"/>
                  <a:t>Event-driven Asynchronous and Multicasting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i="1" dirty="0"/>
                  <a:t>could be used for parallel, redundant and</a:t>
                </a:r>
                <a:r>
                  <a:rPr lang="ko-KR" altLang="en-US" sz="2000" i="1" dirty="0"/>
                  <a:t> </a:t>
                </a:r>
                <a:r>
                  <a:rPr lang="en-US" altLang="ko-KR" sz="2000" i="1" dirty="0"/>
                  <a:t>concurrent</a:t>
                </a:r>
                <a:r>
                  <a:rPr lang="ko-KR" altLang="en-US" sz="2000" i="1" dirty="0"/>
                  <a:t> </a:t>
                </a:r>
                <a:r>
                  <a:rPr lang="en-US" altLang="ko-KR" sz="2000" i="1" dirty="0"/>
                  <a:t>processing.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i="1" dirty="0"/>
                  <a:t>And it is good for communication system required multiple access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i="1" dirty="0"/>
                  <a:t>with limited resources.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i="1" dirty="0"/>
                  <a:t>Also, It has good scalability.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1E145D-15ED-D0FF-62DF-40E9A85B42E3}"/>
                  </a:ext>
                </a:extLst>
              </p:cNvPr>
              <p:cNvSpPr txBox="1"/>
              <p:nvPr/>
            </p:nvSpPr>
            <p:spPr>
              <a:xfrm>
                <a:off x="1147483" y="887106"/>
                <a:ext cx="1755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Advantage</a:t>
                </a:r>
                <a:endParaRPr lang="ko-KR" altLang="en-US" sz="2400" b="1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0ED1F84-B038-FE88-5976-DFCC86135915}"/>
                </a:ext>
              </a:extLst>
            </p:cNvPr>
            <p:cNvGrpSpPr/>
            <p:nvPr/>
          </p:nvGrpSpPr>
          <p:grpSpPr>
            <a:xfrm>
              <a:off x="1147483" y="4697893"/>
              <a:ext cx="9441863" cy="1594796"/>
              <a:chOff x="1147483" y="4858311"/>
              <a:chExt cx="9441863" cy="159479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A16D93-40E7-E1FC-66A7-CF9C6A9E5A99}"/>
                  </a:ext>
                </a:extLst>
              </p:cNvPr>
              <p:cNvSpPr txBox="1"/>
              <p:nvPr/>
            </p:nvSpPr>
            <p:spPr>
              <a:xfrm>
                <a:off x="2042326" y="5227643"/>
                <a:ext cx="8547020" cy="1225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000" i="1" dirty="0"/>
                  <a:t>Router can choose click-base element also for select only one fill signal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i="1" dirty="0"/>
                  <a:t>In</a:t>
                </a:r>
                <a:r>
                  <a:rPr lang="ko-KR" altLang="en-US" sz="2000" i="1" dirty="0"/>
                  <a:t> </a:t>
                </a:r>
                <a:r>
                  <a:rPr lang="en-US" altLang="ko-KR" sz="2000" i="1" dirty="0"/>
                  <a:t>repose</a:t>
                </a:r>
                <a:r>
                  <a:rPr lang="ko-KR" altLang="en-US" sz="2000" i="1" dirty="0"/>
                  <a:t> </a:t>
                </a:r>
                <a:r>
                  <a:rPr lang="en-US" altLang="ko-KR" sz="2000" i="1" dirty="0"/>
                  <a:t>to</a:t>
                </a:r>
                <a:r>
                  <a:rPr lang="ko-KR" altLang="en-US" sz="2000" i="1" dirty="0"/>
                  <a:t> </a:t>
                </a:r>
                <a:r>
                  <a:rPr lang="en-US" altLang="ko-KR" sz="2000" i="1" dirty="0"/>
                  <a:t>empty</a:t>
                </a:r>
                <a:r>
                  <a:rPr lang="ko-KR" altLang="en-US" sz="2000" i="1" dirty="0"/>
                  <a:t> </a:t>
                </a:r>
                <a:r>
                  <a:rPr lang="en-US" altLang="ko-KR" sz="2000" i="1" dirty="0"/>
                  <a:t>signal</a:t>
                </a:r>
                <a:endParaRPr lang="ko-KR" altLang="en-US" sz="2000" i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2F17F6-19F8-5050-925D-C0BCA9F71CC2}"/>
                  </a:ext>
                </a:extLst>
              </p:cNvPr>
              <p:cNvSpPr txBox="1"/>
              <p:nvPr/>
            </p:nvSpPr>
            <p:spPr>
              <a:xfrm>
                <a:off x="1147483" y="4858311"/>
                <a:ext cx="2451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Another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option</a:t>
                </a:r>
                <a:endParaRPr lang="ko-KR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855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E13DD-6FA5-95C9-44F9-54515BC3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52" y="2914416"/>
            <a:ext cx="3321097" cy="1029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03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E13DD-6FA5-95C9-44F9-54515BC3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914" y="1377855"/>
            <a:ext cx="7786172" cy="4102290"/>
          </a:xfrm>
        </p:spPr>
        <p:txBody>
          <a:bodyPr>
            <a:normAutofit/>
          </a:bodyPr>
          <a:lstStyle/>
          <a:p>
            <a:pPr marL="914400" indent="-914400">
              <a:buAutoNum type="arabicPeriod"/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</a:rPr>
              <a:t>Purposed Architecture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altLang="ko-KR" sz="3600" b="1" dirty="0"/>
              <a:t>-Core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600" b="1" dirty="0"/>
              <a:t>     -Channel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600" b="1" dirty="0"/>
              <a:t>     -Allocator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600" b="1" dirty="0"/>
              <a:t>     -Random pulse generator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FCBE8-E03C-ECFE-C2EA-2A09930481EC}"/>
              </a:ext>
            </a:extLst>
          </p:cNvPr>
          <p:cNvGrpSpPr/>
          <p:nvPr/>
        </p:nvGrpSpPr>
        <p:grpSpPr>
          <a:xfrm>
            <a:off x="1404097" y="1241612"/>
            <a:ext cx="9383806" cy="5208494"/>
            <a:chOff x="1283073" y="1241612"/>
            <a:chExt cx="9383806" cy="520849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6116256-36D6-9A9E-D0FF-BC056733C8EF}"/>
                </a:ext>
              </a:extLst>
            </p:cNvPr>
            <p:cNvSpPr/>
            <p:nvPr/>
          </p:nvSpPr>
          <p:spPr>
            <a:xfrm>
              <a:off x="1283073" y="1241612"/>
              <a:ext cx="6051737" cy="5208494"/>
            </a:xfrm>
            <a:prstGeom prst="roundRect">
              <a:avLst/>
            </a:prstGeom>
            <a:noFill/>
            <a:ln cmpd="sng">
              <a:solidFill>
                <a:schemeClr val="tx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047130"/>
                        <a:gd name="connsiteY0" fmla="*/ 841205 h 5208494"/>
                        <a:gd name="connsiteX1" fmla="*/ 841205 w 5047130"/>
                        <a:gd name="connsiteY1" fmla="*/ 0 h 5208494"/>
                        <a:gd name="connsiteX2" fmla="*/ 4205925 w 5047130"/>
                        <a:gd name="connsiteY2" fmla="*/ 0 h 5208494"/>
                        <a:gd name="connsiteX3" fmla="*/ 5047130 w 5047130"/>
                        <a:gd name="connsiteY3" fmla="*/ 841205 h 5208494"/>
                        <a:gd name="connsiteX4" fmla="*/ 5047130 w 5047130"/>
                        <a:gd name="connsiteY4" fmla="*/ 4367289 h 5208494"/>
                        <a:gd name="connsiteX5" fmla="*/ 4205925 w 5047130"/>
                        <a:gd name="connsiteY5" fmla="*/ 5208494 h 5208494"/>
                        <a:gd name="connsiteX6" fmla="*/ 841205 w 5047130"/>
                        <a:gd name="connsiteY6" fmla="*/ 5208494 h 5208494"/>
                        <a:gd name="connsiteX7" fmla="*/ 0 w 5047130"/>
                        <a:gd name="connsiteY7" fmla="*/ 4367289 h 5208494"/>
                        <a:gd name="connsiteX8" fmla="*/ 0 w 5047130"/>
                        <a:gd name="connsiteY8" fmla="*/ 841205 h 5208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047130" h="5208494" extrusionOk="0">
                          <a:moveTo>
                            <a:pt x="0" y="841205"/>
                          </a:moveTo>
                          <a:cubicBezTo>
                            <a:pt x="-23651" y="362031"/>
                            <a:pt x="309414" y="25224"/>
                            <a:pt x="841205" y="0"/>
                          </a:cubicBezTo>
                          <a:cubicBezTo>
                            <a:pt x="1845075" y="132882"/>
                            <a:pt x="2863066" y="-84951"/>
                            <a:pt x="4205925" y="0"/>
                          </a:cubicBezTo>
                          <a:cubicBezTo>
                            <a:pt x="4629484" y="40064"/>
                            <a:pt x="5041070" y="410115"/>
                            <a:pt x="5047130" y="841205"/>
                          </a:cubicBezTo>
                          <a:cubicBezTo>
                            <a:pt x="5067317" y="2464826"/>
                            <a:pt x="5199610" y="3277091"/>
                            <a:pt x="5047130" y="4367289"/>
                          </a:cubicBezTo>
                          <a:cubicBezTo>
                            <a:pt x="5110376" y="4839377"/>
                            <a:pt x="4681409" y="5186064"/>
                            <a:pt x="4205925" y="5208494"/>
                          </a:cubicBezTo>
                          <a:cubicBezTo>
                            <a:pt x="3239853" y="5296133"/>
                            <a:pt x="1420725" y="5135815"/>
                            <a:pt x="841205" y="5208494"/>
                          </a:cubicBezTo>
                          <a:cubicBezTo>
                            <a:pt x="374946" y="5192534"/>
                            <a:pt x="-3537" y="4836790"/>
                            <a:pt x="0" y="4367289"/>
                          </a:cubicBezTo>
                          <a:cubicBezTo>
                            <a:pt x="-38581" y="2979839"/>
                            <a:pt x="63341" y="2278231"/>
                            <a:pt x="0" y="84120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63A4AF9-A055-0B76-8DDD-4BD387C1AC46}"/>
                </a:ext>
              </a:extLst>
            </p:cNvPr>
            <p:cNvGrpSpPr/>
            <p:nvPr/>
          </p:nvGrpSpPr>
          <p:grpSpPr>
            <a:xfrm>
              <a:off x="1951504" y="1913405"/>
              <a:ext cx="2095500" cy="3864909"/>
              <a:chOff x="1933575" y="1876425"/>
              <a:chExt cx="2095500" cy="3864909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D4745B5-49FB-CCE3-58FE-F02E1BCAB9B1}"/>
                  </a:ext>
                </a:extLst>
              </p:cNvPr>
              <p:cNvGrpSpPr/>
              <p:nvPr/>
            </p:nvGrpSpPr>
            <p:grpSpPr>
              <a:xfrm>
                <a:off x="1933575" y="1876425"/>
                <a:ext cx="2095500" cy="628650"/>
                <a:chOff x="1933575" y="1876425"/>
                <a:chExt cx="2095500" cy="628650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04B5107F-D1CF-98A6-A166-66290EA252AA}"/>
                    </a:ext>
                  </a:extLst>
                </p:cNvPr>
                <p:cNvSpPr/>
                <p:nvPr/>
              </p:nvSpPr>
              <p:spPr>
                <a:xfrm>
                  <a:off x="1933575" y="1876425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850C1AF-045F-2CF3-E2E4-498D93AA5BF0}"/>
                    </a:ext>
                  </a:extLst>
                </p:cNvPr>
                <p:cNvSpPr txBox="1"/>
                <p:nvPr/>
              </p:nvSpPr>
              <p:spPr>
                <a:xfrm>
                  <a:off x="2177259" y="2006084"/>
                  <a:ext cx="1678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Local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461B851-1BBE-7CF9-CB45-13E064304524}"/>
                  </a:ext>
                </a:extLst>
              </p:cNvPr>
              <p:cNvGrpSpPr/>
              <p:nvPr/>
            </p:nvGrpSpPr>
            <p:grpSpPr>
              <a:xfrm>
                <a:off x="1933575" y="2685490"/>
                <a:ext cx="2095500" cy="628650"/>
                <a:chOff x="1933575" y="2632262"/>
                <a:chExt cx="2095500" cy="62865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4DEC8B71-72D4-E10D-1C1F-81C20C8BBAA9}"/>
                    </a:ext>
                  </a:extLst>
                </p:cNvPr>
                <p:cNvSpPr/>
                <p:nvPr/>
              </p:nvSpPr>
              <p:spPr>
                <a:xfrm>
                  <a:off x="1933575" y="2632262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A35D55-58DF-155B-4E7F-1D90FD8B3787}"/>
                    </a:ext>
                  </a:extLst>
                </p:cNvPr>
                <p:cNvSpPr txBox="1"/>
                <p:nvPr/>
              </p:nvSpPr>
              <p:spPr>
                <a:xfrm>
                  <a:off x="2135966" y="2761921"/>
                  <a:ext cx="17691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North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2AE021A-4D19-2855-03C9-D4D9691F6B4A}"/>
                  </a:ext>
                </a:extLst>
              </p:cNvPr>
              <p:cNvGrpSpPr/>
              <p:nvPr/>
            </p:nvGrpSpPr>
            <p:grpSpPr>
              <a:xfrm>
                <a:off x="1933575" y="3494555"/>
                <a:ext cx="2095500" cy="628650"/>
                <a:chOff x="1933575" y="3430681"/>
                <a:chExt cx="2095500" cy="62865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878D7B2-A5B1-327C-64D5-830F8152881E}"/>
                    </a:ext>
                  </a:extLst>
                </p:cNvPr>
                <p:cNvSpPr/>
                <p:nvPr/>
              </p:nvSpPr>
              <p:spPr>
                <a:xfrm>
                  <a:off x="1933575" y="3430681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22DC71-62AB-F0D3-EF7E-7EAF356157B6}"/>
                    </a:ext>
                  </a:extLst>
                </p:cNvPr>
                <p:cNvSpPr txBox="1"/>
                <p:nvPr/>
              </p:nvSpPr>
              <p:spPr>
                <a:xfrm>
                  <a:off x="2234967" y="3560340"/>
                  <a:ext cx="1561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East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28B496F-2702-B031-03AF-6689A09E7C02}"/>
                  </a:ext>
                </a:extLst>
              </p:cNvPr>
              <p:cNvGrpSpPr/>
              <p:nvPr/>
            </p:nvGrpSpPr>
            <p:grpSpPr>
              <a:xfrm>
                <a:off x="1933575" y="4303620"/>
                <a:ext cx="2095500" cy="628650"/>
                <a:chOff x="1933575" y="4252072"/>
                <a:chExt cx="2095500" cy="62865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8BDF3F0F-D180-D07C-E29C-81496796C119}"/>
                    </a:ext>
                  </a:extLst>
                </p:cNvPr>
                <p:cNvSpPr/>
                <p:nvPr/>
              </p:nvSpPr>
              <p:spPr>
                <a:xfrm>
                  <a:off x="1933575" y="4252072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B4FD0B-597C-0FF2-C8C6-1D0E40569268}"/>
                    </a:ext>
                  </a:extLst>
                </p:cNvPr>
                <p:cNvSpPr txBox="1"/>
                <p:nvPr/>
              </p:nvSpPr>
              <p:spPr>
                <a:xfrm>
                  <a:off x="2139588" y="4381731"/>
                  <a:ext cx="175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South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38B550A-EE9B-C036-3EDD-311B0B8E092B}"/>
                  </a:ext>
                </a:extLst>
              </p:cNvPr>
              <p:cNvGrpSpPr/>
              <p:nvPr/>
            </p:nvGrpSpPr>
            <p:grpSpPr>
              <a:xfrm>
                <a:off x="1933575" y="5112684"/>
                <a:ext cx="2095500" cy="628650"/>
                <a:chOff x="1933575" y="5112684"/>
                <a:chExt cx="2095500" cy="628650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95B73A8-B5B8-AB9B-936B-DF2D8630368F}"/>
                    </a:ext>
                  </a:extLst>
                </p:cNvPr>
                <p:cNvSpPr/>
                <p:nvPr/>
              </p:nvSpPr>
              <p:spPr>
                <a:xfrm>
                  <a:off x="1933575" y="5112684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737B157-2398-E81A-4D88-F8DD810327A5}"/>
                    </a:ext>
                  </a:extLst>
                </p:cNvPr>
                <p:cNvSpPr txBox="1"/>
                <p:nvPr/>
              </p:nvSpPr>
              <p:spPr>
                <a:xfrm>
                  <a:off x="2185851" y="5242343"/>
                  <a:ext cx="1664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West channel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068E630-6AFB-8771-5180-A71875CD325F}"/>
                </a:ext>
              </a:extLst>
            </p:cNvPr>
            <p:cNvGrpSpPr/>
            <p:nvPr/>
          </p:nvGrpSpPr>
          <p:grpSpPr>
            <a:xfrm>
              <a:off x="5123329" y="2893079"/>
              <a:ext cx="1543050" cy="1905560"/>
              <a:chOff x="5105400" y="2685490"/>
              <a:chExt cx="1543050" cy="190556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05AA612-6D39-9DDD-37AC-C8DD91931A04}"/>
                  </a:ext>
                </a:extLst>
              </p:cNvPr>
              <p:cNvSpPr/>
              <p:nvPr/>
            </p:nvSpPr>
            <p:spPr>
              <a:xfrm>
                <a:off x="5105400" y="2685490"/>
                <a:ext cx="1543050" cy="19055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0E7862-9320-E210-78C7-12876FEA9811}"/>
                  </a:ext>
                </a:extLst>
              </p:cNvPr>
              <p:cNvSpPr txBox="1"/>
              <p:nvPr/>
            </p:nvSpPr>
            <p:spPr>
              <a:xfrm>
                <a:off x="5319881" y="3453604"/>
                <a:ext cx="1175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Allocator</a:t>
                </a:r>
                <a:endParaRPr lang="ko-KR" altLang="en-US" b="1" dirty="0"/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82E536D-CD44-4D32-3859-66CD5ACC5313}"/>
                </a:ext>
              </a:extLst>
            </p:cNvPr>
            <p:cNvCxnSpPr>
              <a:stCxn id="6" idx="3"/>
              <a:endCxn id="22" idx="1"/>
            </p:cNvCxnSpPr>
            <p:nvPr/>
          </p:nvCxnSpPr>
          <p:spPr>
            <a:xfrm>
              <a:off x="4047004" y="2227730"/>
              <a:ext cx="1076325" cy="161812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AB018290-037D-821C-F6D2-29A4C7E4B44E}"/>
                </a:ext>
              </a:extLst>
            </p:cNvPr>
            <p:cNvCxnSpPr>
              <a:stCxn id="7" idx="3"/>
              <a:endCxn id="22" idx="1"/>
            </p:cNvCxnSpPr>
            <p:nvPr/>
          </p:nvCxnSpPr>
          <p:spPr>
            <a:xfrm>
              <a:off x="4047004" y="3036795"/>
              <a:ext cx="1076325" cy="8090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1361DA56-0891-24E1-9872-4F87810069B7}"/>
                </a:ext>
              </a:extLst>
            </p:cNvPr>
            <p:cNvCxnSpPr>
              <a:stCxn id="8" idx="3"/>
              <a:endCxn id="22" idx="1"/>
            </p:cNvCxnSpPr>
            <p:nvPr/>
          </p:nvCxnSpPr>
          <p:spPr>
            <a:xfrm flipV="1">
              <a:off x="4047004" y="3845859"/>
              <a:ext cx="1076325" cy="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98BC5164-5CE9-0C27-C966-15FF42A00BD3}"/>
                </a:ext>
              </a:extLst>
            </p:cNvPr>
            <p:cNvCxnSpPr>
              <a:stCxn id="9" idx="3"/>
              <a:endCxn id="22" idx="1"/>
            </p:cNvCxnSpPr>
            <p:nvPr/>
          </p:nvCxnSpPr>
          <p:spPr>
            <a:xfrm flipV="1">
              <a:off x="4047004" y="3845859"/>
              <a:ext cx="1076325" cy="80906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A03B268C-5314-12B3-E5B9-E9FDF9E66FFF}"/>
                </a:ext>
              </a:extLst>
            </p:cNvPr>
            <p:cNvCxnSpPr>
              <a:stCxn id="10" idx="3"/>
              <a:endCxn id="22" idx="1"/>
            </p:cNvCxnSpPr>
            <p:nvPr/>
          </p:nvCxnSpPr>
          <p:spPr>
            <a:xfrm flipV="1">
              <a:off x="4047004" y="3845859"/>
              <a:ext cx="1076325" cy="16181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7E3E9E4-4A09-7E7F-E5BA-60B43E757CB4}"/>
                </a:ext>
              </a:extLst>
            </p:cNvPr>
            <p:cNvGrpSpPr/>
            <p:nvPr/>
          </p:nvGrpSpPr>
          <p:grpSpPr>
            <a:xfrm>
              <a:off x="8571379" y="1913405"/>
              <a:ext cx="2095500" cy="3864909"/>
              <a:chOff x="1933575" y="1876425"/>
              <a:chExt cx="2095500" cy="3864909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61073CE-6145-9014-2132-8A483365AD7A}"/>
                  </a:ext>
                </a:extLst>
              </p:cNvPr>
              <p:cNvGrpSpPr/>
              <p:nvPr/>
            </p:nvGrpSpPr>
            <p:grpSpPr>
              <a:xfrm>
                <a:off x="1933575" y="1876425"/>
                <a:ext cx="2095500" cy="628650"/>
                <a:chOff x="1933575" y="1876425"/>
                <a:chExt cx="2095500" cy="628650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A92F3842-7596-BB3F-FB2A-EA07E3489B1F}"/>
                    </a:ext>
                  </a:extLst>
                </p:cNvPr>
                <p:cNvSpPr/>
                <p:nvPr/>
              </p:nvSpPr>
              <p:spPr>
                <a:xfrm>
                  <a:off x="1933575" y="1876425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A143846-A8A7-FA1C-3327-D60EAB23465D}"/>
                    </a:ext>
                  </a:extLst>
                </p:cNvPr>
                <p:cNvSpPr txBox="1"/>
                <p:nvPr/>
              </p:nvSpPr>
              <p:spPr>
                <a:xfrm>
                  <a:off x="2177259" y="2006084"/>
                  <a:ext cx="1678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Local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9FA950E-584D-4C0D-E19A-128B1FD4E8A4}"/>
                  </a:ext>
                </a:extLst>
              </p:cNvPr>
              <p:cNvGrpSpPr/>
              <p:nvPr/>
            </p:nvGrpSpPr>
            <p:grpSpPr>
              <a:xfrm>
                <a:off x="1933575" y="2685490"/>
                <a:ext cx="2095500" cy="628650"/>
                <a:chOff x="1933575" y="2632262"/>
                <a:chExt cx="2095500" cy="62865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99EBC1B7-35F0-8534-F28C-604A5E183C1F}"/>
                    </a:ext>
                  </a:extLst>
                </p:cNvPr>
                <p:cNvSpPr/>
                <p:nvPr/>
              </p:nvSpPr>
              <p:spPr>
                <a:xfrm>
                  <a:off x="1933575" y="2632262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E4369C6-78BE-05E9-6BC9-AFAB00DF8829}"/>
                    </a:ext>
                  </a:extLst>
                </p:cNvPr>
                <p:cNvSpPr txBox="1"/>
                <p:nvPr/>
              </p:nvSpPr>
              <p:spPr>
                <a:xfrm>
                  <a:off x="2135966" y="2761921"/>
                  <a:ext cx="17691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North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1F6D134-584E-EEF4-3373-77F85F1BB419}"/>
                  </a:ext>
                </a:extLst>
              </p:cNvPr>
              <p:cNvGrpSpPr/>
              <p:nvPr/>
            </p:nvGrpSpPr>
            <p:grpSpPr>
              <a:xfrm>
                <a:off x="1933575" y="3494555"/>
                <a:ext cx="2095500" cy="628650"/>
                <a:chOff x="1933575" y="3430681"/>
                <a:chExt cx="2095500" cy="62865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86CF28A3-4137-6BAF-BC12-738BD3E5D5F8}"/>
                    </a:ext>
                  </a:extLst>
                </p:cNvPr>
                <p:cNvSpPr/>
                <p:nvPr/>
              </p:nvSpPr>
              <p:spPr>
                <a:xfrm>
                  <a:off x="1933575" y="3430681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B40C293-4E6A-053C-A139-E282C6B8DF03}"/>
                    </a:ext>
                  </a:extLst>
                </p:cNvPr>
                <p:cNvSpPr txBox="1"/>
                <p:nvPr/>
              </p:nvSpPr>
              <p:spPr>
                <a:xfrm>
                  <a:off x="2234967" y="3560340"/>
                  <a:ext cx="1561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East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0EDB86D-C4CB-72F6-A86A-E0B7BA53E8D8}"/>
                  </a:ext>
                </a:extLst>
              </p:cNvPr>
              <p:cNvGrpSpPr/>
              <p:nvPr/>
            </p:nvGrpSpPr>
            <p:grpSpPr>
              <a:xfrm>
                <a:off x="1933575" y="4303620"/>
                <a:ext cx="2095500" cy="628650"/>
                <a:chOff x="1933575" y="4252072"/>
                <a:chExt cx="2095500" cy="628650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88F5FF44-B014-D13A-D260-21D15A597E9A}"/>
                    </a:ext>
                  </a:extLst>
                </p:cNvPr>
                <p:cNvSpPr/>
                <p:nvPr/>
              </p:nvSpPr>
              <p:spPr>
                <a:xfrm>
                  <a:off x="1933575" y="4252072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1A6436D-B74B-FA80-B2FD-D79529BA12FE}"/>
                    </a:ext>
                  </a:extLst>
                </p:cNvPr>
                <p:cNvSpPr txBox="1"/>
                <p:nvPr/>
              </p:nvSpPr>
              <p:spPr>
                <a:xfrm>
                  <a:off x="2139588" y="4381731"/>
                  <a:ext cx="175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South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42FE5F70-1EFB-C065-82F8-61D101206161}"/>
                  </a:ext>
                </a:extLst>
              </p:cNvPr>
              <p:cNvGrpSpPr/>
              <p:nvPr/>
            </p:nvGrpSpPr>
            <p:grpSpPr>
              <a:xfrm>
                <a:off x="1933575" y="5112684"/>
                <a:ext cx="2095500" cy="628650"/>
                <a:chOff x="1933575" y="5112684"/>
                <a:chExt cx="2095500" cy="628650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AFF8186B-28D9-36D0-E967-F781CCE5AB32}"/>
                    </a:ext>
                  </a:extLst>
                </p:cNvPr>
                <p:cNvSpPr/>
                <p:nvPr/>
              </p:nvSpPr>
              <p:spPr>
                <a:xfrm>
                  <a:off x="1933575" y="5112684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16D2CF5-D099-796F-3F1F-B137993C1C6A}"/>
                    </a:ext>
                  </a:extLst>
                </p:cNvPr>
                <p:cNvSpPr txBox="1"/>
                <p:nvPr/>
              </p:nvSpPr>
              <p:spPr>
                <a:xfrm>
                  <a:off x="2185851" y="5242343"/>
                  <a:ext cx="1664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West channel</a:t>
                  </a:r>
                  <a:endParaRPr lang="ko-KR" altLang="en-US" b="1" dirty="0"/>
                </a:p>
              </p:txBody>
            </p:sp>
          </p:grpSp>
        </p:grp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0B5443B6-6369-9820-8210-0F114530C774}"/>
                </a:ext>
              </a:extLst>
            </p:cNvPr>
            <p:cNvCxnSpPr>
              <a:stCxn id="65" idx="1"/>
              <a:endCxn id="22" idx="3"/>
            </p:cNvCxnSpPr>
            <p:nvPr/>
          </p:nvCxnSpPr>
          <p:spPr>
            <a:xfrm rot="10800000" flipV="1">
              <a:off x="6666379" y="2227729"/>
              <a:ext cx="1905000" cy="161812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E29060E7-4B20-2579-0E50-844982D316F5}"/>
                </a:ext>
              </a:extLst>
            </p:cNvPr>
            <p:cNvCxnSpPr>
              <a:stCxn id="63" idx="1"/>
              <a:endCxn id="22" idx="3"/>
            </p:cNvCxnSpPr>
            <p:nvPr/>
          </p:nvCxnSpPr>
          <p:spPr>
            <a:xfrm rot="10800000" flipV="1">
              <a:off x="6666379" y="3036795"/>
              <a:ext cx="1905000" cy="809064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2676C868-FAEE-7EBC-496C-C0DA55B068C4}"/>
                </a:ext>
              </a:extLst>
            </p:cNvPr>
            <p:cNvCxnSpPr>
              <a:stCxn id="61" idx="1"/>
              <a:endCxn id="22" idx="3"/>
            </p:cNvCxnSpPr>
            <p:nvPr/>
          </p:nvCxnSpPr>
          <p:spPr>
            <a:xfrm rot="10800000">
              <a:off x="6666379" y="3845860"/>
              <a:ext cx="1905000" cy="1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1DA67C3E-43ED-7247-BFC1-DA9092AD0E19}"/>
                </a:ext>
              </a:extLst>
            </p:cNvPr>
            <p:cNvCxnSpPr>
              <a:stCxn id="59" idx="1"/>
              <a:endCxn id="22" idx="3"/>
            </p:cNvCxnSpPr>
            <p:nvPr/>
          </p:nvCxnSpPr>
          <p:spPr>
            <a:xfrm rot="10800000">
              <a:off x="6666379" y="3845859"/>
              <a:ext cx="1905000" cy="809066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98EF2A3A-E631-E7FD-2996-E222440F7E01}"/>
                </a:ext>
              </a:extLst>
            </p:cNvPr>
            <p:cNvCxnSpPr>
              <a:stCxn id="57" idx="1"/>
              <a:endCxn id="22" idx="3"/>
            </p:cNvCxnSpPr>
            <p:nvPr/>
          </p:nvCxnSpPr>
          <p:spPr>
            <a:xfrm rot="10800000">
              <a:off x="6666379" y="3845859"/>
              <a:ext cx="1905000" cy="161813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4DAAAEC-618F-8628-E8F7-32A96396D97F}"/>
                </a:ext>
              </a:extLst>
            </p:cNvPr>
            <p:cNvSpPr txBox="1"/>
            <p:nvPr/>
          </p:nvSpPr>
          <p:spPr>
            <a:xfrm>
              <a:off x="7734861" y="1473574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empty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58C899-B7BF-B79E-2167-4A2202C61D78}"/>
                </a:ext>
              </a:extLst>
            </p:cNvPr>
            <p:cNvSpPr txBox="1"/>
            <p:nvPr/>
          </p:nvSpPr>
          <p:spPr>
            <a:xfrm>
              <a:off x="4779072" y="5270087"/>
              <a:ext cx="1098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request</a:t>
              </a:r>
              <a:endParaRPr lang="ko-KR" altLang="en-US" sz="2000" b="1" dirty="0"/>
            </a:p>
          </p:txBody>
        </p:sp>
        <p:pic>
          <p:nvPicPr>
            <p:cNvPr id="25" name="그래픽 24" descr="배지 1 윤곽선">
              <a:extLst>
                <a:ext uri="{FF2B5EF4-FFF2-40B4-BE49-F238E27FC236}">
                  <a16:creationId xmlns:a16="http://schemas.microsoft.com/office/drawing/2014/main" id="{12DC44EC-9154-0926-3EF4-EC8F977BB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3024" y="5279323"/>
              <a:ext cx="400110" cy="400110"/>
            </a:xfrm>
            <a:prstGeom prst="rect">
              <a:avLst/>
            </a:prstGeom>
          </p:spPr>
        </p:pic>
      </p:grpSp>
      <p:sp>
        <p:nvSpPr>
          <p:cNvPr id="3" name="제목 1">
            <a:extLst>
              <a:ext uri="{FF2B5EF4-FFF2-40B4-BE49-F238E27FC236}">
                <a16:creationId xmlns:a16="http://schemas.microsoft.com/office/drawing/2014/main" id="{7689DDDA-E90A-C100-F278-3B3F9DEB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CORE - architecture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6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6AD2898-DCB1-64E5-4FFD-CE5F1261DFC2}"/>
              </a:ext>
            </a:extLst>
          </p:cNvPr>
          <p:cNvGrpSpPr/>
          <p:nvPr/>
        </p:nvGrpSpPr>
        <p:grpSpPr>
          <a:xfrm>
            <a:off x="1404097" y="1234004"/>
            <a:ext cx="9383806" cy="5208494"/>
            <a:chOff x="1457886" y="1187824"/>
            <a:chExt cx="9383806" cy="520849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6116256-36D6-9A9E-D0FF-BC056733C8EF}"/>
                </a:ext>
              </a:extLst>
            </p:cNvPr>
            <p:cNvSpPr/>
            <p:nvPr/>
          </p:nvSpPr>
          <p:spPr>
            <a:xfrm>
              <a:off x="1457886" y="1187824"/>
              <a:ext cx="6051737" cy="5208494"/>
            </a:xfrm>
            <a:prstGeom prst="roundRect">
              <a:avLst/>
            </a:prstGeom>
            <a:noFill/>
            <a:ln cmpd="sng">
              <a:solidFill>
                <a:schemeClr val="tx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047130"/>
                        <a:gd name="connsiteY0" fmla="*/ 841205 h 5208494"/>
                        <a:gd name="connsiteX1" fmla="*/ 841205 w 5047130"/>
                        <a:gd name="connsiteY1" fmla="*/ 0 h 5208494"/>
                        <a:gd name="connsiteX2" fmla="*/ 4205925 w 5047130"/>
                        <a:gd name="connsiteY2" fmla="*/ 0 h 5208494"/>
                        <a:gd name="connsiteX3" fmla="*/ 5047130 w 5047130"/>
                        <a:gd name="connsiteY3" fmla="*/ 841205 h 5208494"/>
                        <a:gd name="connsiteX4" fmla="*/ 5047130 w 5047130"/>
                        <a:gd name="connsiteY4" fmla="*/ 4367289 h 5208494"/>
                        <a:gd name="connsiteX5" fmla="*/ 4205925 w 5047130"/>
                        <a:gd name="connsiteY5" fmla="*/ 5208494 h 5208494"/>
                        <a:gd name="connsiteX6" fmla="*/ 841205 w 5047130"/>
                        <a:gd name="connsiteY6" fmla="*/ 5208494 h 5208494"/>
                        <a:gd name="connsiteX7" fmla="*/ 0 w 5047130"/>
                        <a:gd name="connsiteY7" fmla="*/ 4367289 h 5208494"/>
                        <a:gd name="connsiteX8" fmla="*/ 0 w 5047130"/>
                        <a:gd name="connsiteY8" fmla="*/ 841205 h 5208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047130" h="5208494" extrusionOk="0">
                          <a:moveTo>
                            <a:pt x="0" y="841205"/>
                          </a:moveTo>
                          <a:cubicBezTo>
                            <a:pt x="-23651" y="362031"/>
                            <a:pt x="309414" y="25224"/>
                            <a:pt x="841205" y="0"/>
                          </a:cubicBezTo>
                          <a:cubicBezTo>
                            <a:pt x="1845075" y="132882"/>
                            <a:pt x="2863066" y="-84951"/>
                            <a:pt x="4205925" y="0"/>
                          </a:cubicBezTo>
                          <a:cubicBezTo>
                            <a:pt x="4629484" y="40064"/>
                            <a:pt x="5041070" y="410115"/>
                            <a:pt x="5047130" y="841205"/>
                          </a:cubicBezTo>
                          <a:cubicBezTo>
                            <a:pt x="5067317" y="2464826"/>
                            <a:pt x="5199610" y="3277091"/>
                            <a:pt x="5047130" y="4367289"/>
                          </a:cubicBezTo>
                          <a:cubicBezTo>
                            <a:pt x="5110376" y="4839377"/>
                            <a:pt x="4681409" y="5186064"/>
                            <a:pt x="4205925" y="5208494"/>
                          </a:cubicBezTo>
                          <a:cubicBezTo>
                            <a:pt x="3239853" y="5296133"/>
                            <a:pt x="1420725" y="5135815"/>
                            <a:pt x="841205" y="5208494"/>
                          </a:cubicBezTo>
                          <a:cubicBezTo>
                            <a:pt x="374946" y="5192534"/>
                            <a:pt x="-3537" y="4836790"/>
                            <a:pt x="0" y="4367289"/>
                          </a:cubicBezTo>
                          <a:cubicBezTo>
                            <a:pt x="-38581" y="2979839"/>
                            <a:pt x="63341" y="2278231"/>
                            <a:pt x="0" y="84120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63A4AF9-A055-0B76-8DDD-4BD387C1AC46}"/>
                </a:ext>
              </a:extLst>
            </p:cNvPr>
            <p:cNvGrpSpPr/>
            <p:nvPr/>
          </p:nvGrpSpPr>
          <p:grpSpPr>
            <a:xfrm>
              <a:off x="2126317" y="1859617"/>
              <a:ext cx="2095500" cy="3864909"/>
              <a:chOff x="1933575" y="1876425"/>
              <a:chExt cx="2095500" cy="3864909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D4745B5-49FB-CCE3-58FE-F02E1BCAB9B1}"/>
                  </a:ext>
                </a:extLst>
              </p:cNvPr>
              <p:cNvGrpSpPr/>
              <p:nvPr/>
            </p:nvGrpSpPr>
            <p:grpSpPr>
              <a:xfrm>
                <a:off x="1933575" y="1876425"/>
                <a:ext cx="2095500" cy="628650"/>
                <a:chOff x="1933575" y="1876425"/>
                <a:chExt cx="2095500" cy="628650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04B5107F-D1CF-98A6-A166-66290EA252AA}"/>
                    </a:ext>
                  </a:extLst>
                </p:cNvPr>
                <p:cNvSpPr/>
                <p:nvPr/>
              </p:nvSpPr>
              <p:spPr>
                <a:xfrm>
                  <a:off x="1933575" y="1876425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850C1AF-045F-2CF3-E2E4-498D93AA5BF0}"/>
                    </a:ext>
                  </a:extLst>
                </p:cNvPr>
                <p:cNvSpPr txBox="1"/>
                <p:nvPr/>
              </p:nvSpPr>
              <p:spPr>
                <a:xfrm>
                  <a:off x="2177259" y="2006084"/>
                  <a:ext cx="1678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Local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461B851-1BBE-7CF9-CB45-13E064304524}"/>
                  </a:ext>
                </a:extLst>
              </p:cNvPr>
              <p:cNvGrpSpPr/>
              <p:nvPr/>
            </p:nvGrpSpPr>
            <p:grpSpPr>
              <a:xfrm>
                <a:off x="1933575" y="2685490"/>
                <a:ext cx="2095500" cy="628650"/>
                <a:chOff x="1933575" y="2632262"/>
                <a:chExt cx="2095500" cy="62865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4DEC8B71-72D4-E10D-1C1F-81C20C8BBAA9}"/>
                    </a:ext>
                  </a:extLst>
                </p:cNvPr>
                <p:cNvSpPr/>
                <p:nvPr/>
              </p:nvSpPr>
              <p:spPr>
                <a:xfrm>
                  <a:off x="1933575" y="2632262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A35D55-58DF-155B-4E7F-1D90FD8B3787}"/>
                    </a:ext>
                  </a:extLst>
                </p:cNvPr>
                <p:cNvSpPr txBox="1"/>
                <p:nvPr/>
              </p:nvSpPr>
              <p:spPr>
                <a:xfrm>
                  <a:off x="2135966" y="2761921"/>
                  <a:ext cx="17691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North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2AE021A-4D19-2855-03C9-D4D9691F6B4A}"/>
                  </a:ext>
                </a:extLst>
              </p:cNvPr>
              <p:cNvGrpSpPr/>
              <p:nvPr/>
            </p:nvGrpSpPr>
            <p:grpSpPr>
              <a:xfrm>
                <a:off x="1933575" y="3494555"/>
                <a:ext cx="2095500" cy="628650"/>
                <a:chOff x="1933575" y="3430681"/>
                <a:chExt cx="2095500" cy="62865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878D7B2-A5B1-327C-64D5-830F8152881E}"/>
                    </a:ext>
                  </a:extLst>
                </p:cNvPr>
                <p:cNvSpPr/>
                <p:nvPr/>
              </p:nvSpPr>
              <p:spPr>
                <a:xfrm>
                  <a:off x="1933575" y="3430681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22DC71-62AB-F0D3-EF7E-7EAF356157B6}"/>
                    </a:ext>
                  </a:extLst>
                </p:cNvPr>
                <p:cNvSpPr txBox="1"/>
                <p:nvPr/>
              </p:nvSpPr>
              <p:spPr>
                <a:xfrm>
                  <a:off x="2234967" y="3560340"/>
                  <a:ext cx="1561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East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28B496F-2702-B031-03AF-6689A09E7C02}"/>
                  </a:ext>
                </a:extLst>
              </p:cNvPr>
              <p:cNvGrpSpPr/>
              <p:nvPr/>
            </p:nvGrpSpPr>
            <p:grpSpPr>
              <a:xfrm>
                <a:off x="1933575" y="4303620"/>
                <a:ext cx="2095500" cy="628650"/>
                <a:chOff x="1933575" y="4252072"/>
                <a:chExt cx="2095500" cy="62865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8BDF3F0F-D180-D07C-E29C-81496796C119}"/>
                    </a:ext>
                  </a:extLst>
                </p:cNvPr>
                <p:cNvSpPr/>
                <p:nvPr/>
              </p:nvSpPr>
              <p:spPr>
                <a:xfrm>
                  <a:off x="1933575" y="4252072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B4FD0B-597C-0FF2-C8C6-1D0E40569268}"/>
                    </a:ext>
                  </a:extLst>
                </p:cNvPr>
                <p:cNvSpPr txBox="1"/>
                <p:nvPr/>
              </p:nvSpPr>
              <p:spPr>
                <a:xfrm>
                  <a:off x="2139588" y="4381731"/>
                  <a:ext cx="175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South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38B550A-EE9B-C036-3EDD-311B0B8E092B}"/>
                  </a:ext>
                </a:extLst>
              </p:cNvPr>
              <p:cNvGrpSpPr/>
              <p:nvPr/>
            </p:nvGrpSpPr>
            <p:grpSpPr>
              <a:xfrm>
                <a:off x="1933575" y="5112684"/>
                <a:ext cx="2095500" cy="628650"/>
                <a:chOff x="1933575" y="5112684"/>
                <a:chExt cx="2095500" cy="628650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95B73A8-B5B8-AB9B-936B-DF2D8630368F}"/>
                    </a:ext>
                  </a:extLst>
                </p:cNvPr>
                <p:cNvSpPr/>
                <p:nvPr/>
              </p:nvSpPr>
              <p:spPr>
                <a:xfrm>
                  <a:off x="1933575" y="5112684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737B157-2398-E81A-4D88-F8DD810327A5}"/>
                    </a:ext>
                  </a:extLst>
                </p:cNvPr>
                <p:cNvSpPr txBox="1"/>
                <p:nvPr/>
              </p:nvSpPr>
              <p:spPr>
                <a:xfrm>
                  <a:off x="2185851" y="5242343"/>
                  <a:ext cx="1664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West channel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068E630-6AFB-8771-5180-A71875CD325F}"/>
                </a:ext>
              </a:extLst>
            </p:cNvPr>
            <p:cNvGrpSpPr/>
            <p:nvPr/>
          </p:nvGrpSpPr>
          <p:grpSpPr>
            <a:xfrm>
              <a:off x="5298142" y="2839291"/>
              <a:ext cx="1543050" cy="1905560"/>
              <a:chOff x="5105400" y="2685490"/>
              <a:chExt cx="1543050" cy="190556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05AA612-6D39-9DDD-37AC-C8DD91931A04}"/>
                  </a:ext>
                </a:extLst>
              </p:cNvPr>
              <p:cNvSpPr/>
              <p:nvPr/>
            </p:nvSpPr>
            <p:spPr>
              <a:xfrm>
                <a:off x="5105400" y="2685490"/>
                <a:ext cx="1543050" cy="19055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0E7862-9320-E210-78C7-12876FEA9811}"/>
                  </a:ext>
                </a:extLst>
              </p:cNvPr>
              <p:cNvSpPr txBox="1"/>
              <p:nvPr/>
            </p:nvSpPr>
            <p:spPr>
              <a:xfrm>
                <a:off x="5319881" y="3453604"/>
                <a:ext cx="1175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Allocator</a:t>
                </a:r>
                <a:endParaRPr lang="ko-KR" altLang="en-US" b="1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7E3E9E4-4A09-7E7F-E5BA-60B43E757CB4}"/>
                </a:ext>
              </a:extLst>
            </p:cNvPr>
            <p:cNvGrpSpPr/>
            <p:nvPr/>
          </p:nvGrpSpPr>
          <p:grpSpPr>
            <a:xfrm>
              <a:off x="8746192" y="1859617"/>
              <a:ext cx="2095500" cy="3864909"/>
              <a:chOff x="1933575" y="1876425"/>
              <a:chExt cx="2095500" cy="3864909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61073CE-6145-9014-2132-8A483365AD7A}"/>
                  </a:ext>
                </a:extLst>
              </p:cNvPr>
              <p:cNvGrpSpPr/>
              <p:nvPr/>
            </p:nvGrpSpPr>
            <p:grpSpPr>
              <a:xfrm>
                <a:off x="1933575" y="1876425"/>
                <a:ext cx="2095500" cy="628650"/>
                <a:chOff x="1933575" y="1876425"/>
                <a:chExt cx="2095500" cy="628650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A92F3842-7596-BB3F-FB2A-EA07E3489B1F}"/>
                    </a:ext>
                  </a:extLst>
                </p:cNvPr>
                <p:cNvSpPr/>
                <p:nvPr/>
              </p:nvSpPr>
              <p:spPr>
                <a:xfrm>
                  <a:off x="1933575" y="1876425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A143846-A8A7-FA1C-3327-D60EAB23465D}"/>
                    </a:ext>
                  </a:extLst>
                </p:cNvPr>
                <p:cNvSpPr txBox="1"/>
                <p:nvPr/>
              </p:nvSpPr>
              <p:spPr>
                <a:xfrm>
                  <a:off x="2177259" y="2006084"/>
                  <a:ext cx="1678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Local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9FA950E-584D-4C0D-E19A-128B1FD4E8A4}"/>
                  </a:ext>
                </a:extLst>
              </p:cNvPr>
              <p:cNvGrpSpPr/>
              <p:nvPr/>
            </p:nvGrpSpPr>
            <p:grpSpPr>
              <a:xfrm>
                <a:off x="1933575" y="2685490"/>
                <a:ext cx="2095500" cy="628650"/>
                <a:chOff x="1933575" y="2632262"/>
                <a:chExt cx="2095500" cy="62865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99EBC1B7-35F0-8534-F28C-604A5E183C1F}"/>
                    </a:ext>
                  </a:extLst>
                </p:cNvPr>
                <p:cNvSpPr/>
                <p:nvPr/>
              </p:nvSpPr>
              <p:spPr>
                <a:xfrm>
                  <a:off x="1933575" y="2632262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E4369C6-78BE-05E9-6BC9-AFAB00DF8829}"/>
                    </a:ext>
                  </a:extLst>
                </p:cNvPr>
                <p:cNvSpPr txBox="1"/>
                <p:nvPr/>
              </p:nvSpPr>
              <p:spPr>
                <a:xfrm>
                  <a:off x="2135966" y="2761921"/>
                  <a:ext cx="17691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North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1F6D134-584E-EEF4-3373-77F85F1BB419}"/>
                  </a:ext>
                </a:extLst>
              </p:cNvPr>
              <p:cNvGrpSpPr/>
              <p:nvPr/>
            </p:nvGrpSpPr>
            <p:grpSpPr>
              <a:xfrm>
                <a:off x="1933575" y="3494555"/>
                <a:ext cx="2095500" cy="628650"/>
                <a:chOff x="1933575" y="3430681"/>
                <a:chExt cx="2095500" cy="62865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86CF28A3-4137-6BAF-BC12-738BD3E5D5F8}"/>
                    </a:ext>
                  </a:extLst>
                </p:cNvPr>
                <p:cNvSpPr/>
                <p:nvPr/>
              </p:nvSpPr>
              <p:spPr>
                <a:xfrm>
                  <a:off x="1933575" y="3430681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B40C293-4E6A-053C-A139-E282C6B8DF03}"/>
                    </a:ext>
                  </a:extLst>
                </p:cNvPr>
                <p:cNvSpPr txBox="1"/>
                <p:nvPr/>
              </p:nvSpPr>
              <p:spPr>
                <a:xfrm>
                  <a:off x="2234967" y="3560340"/>
                  <a:ext cx="1561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East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0EDB86D-C4CB-72F6-A86A-E0B7BA53E8D8}"/>
                  </a:ext>
                </a:extLst>
              </p:cNvPr>
              <p:cNvGrpSpPr/>
              <p:nvPr/>
            </p:nvGrpSpPr>
            <p:grpSpPr>
              <a:xfrm>
                <a:off x="1933575" y="4303620"/>
                <a:ext cx="2095500" cy="628650"/>
                <a:chOff x="1933575" y="4252072"/>
                <a:chExt cx="2095500" cy="628650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88F5FF44-B014-D13A-D260-21D15A597E9A}"/>
                    </a:ext>
                  </a:extLst>
                </p:cNvPr>
                <p:cNvSpPr/>
                <p:nvPr/>
              </p:nvSpPr>
              <p:spPr>
                <a:xfrm>
                  <a:off x="1933575" y="4252072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1A6436D-B74B-FA80-B2FD-D79529BA12FE}"/>
                    </a:ext>
                  </a:extLst>
                </p:cNvPr>
                <p:cNvSpPr txBox="1"/>
                <p:nvPr/>
              </p:nvSpPr>
              <p:spPr>
                <a:xfrm>
                  <a:off x="2139588" y="4381731"/>
                  <a:ext cx="175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South channel</a:t>
                  </a:r>
                  <a:endParaRPr lang="ko-KR" altLang="en-US" b="1" dirty="0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42FE5F70-1EFB-C065-82F8-61D101206161}"/>
                  </a:ext>
                </a:extLst>
              </p:cNvPr>
              <p:cNvGrpSpPr/>
              <p:nvPr/>
            </p:nvGrpSpPr>
            <p:grpSpPr>
              <a:xfrm>
                <a:off x="1933575" y="5112684"/>
                <a:ext cx="2095500" cy="628650"/>
                <a:chOff x="1933575" y="5112684"/>
                <a:chExt cx="2095500" cy="628650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AFF8186B-28D9-36D0-E967-F781CCE5AB32}"/>
                    </a:ext>
                  </a:extLst>
                </p:cNvPr>
                <p:cNvSpPr/>
                <p:nvPr/>
              </p:nvSpPr>
              <p:spPr>
                <a:xfrm>
                  <a:off x="1933575" y="5112684"/>
                  <a:ext cx="2095500" cy="62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16D2CF5-D099-796F-3F1F-B137993C1C6A}"/>
                    </a:ext>
                  </a:extLst>
                </p:cNvPr>
                <p:cNvSpPr txBox="1"/>
                <p:nvPr/>
              </p:nvSpPr>
              <p:spPr>
                <a:xfrm>
                  <a:off x="2185851" y="5242343"/>
                  <a:ext cx="1664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West channel</a:t>
                  </a:r>
                  <a:endParaRPr lang="ko-KR" altLang="en-US" b="1" dirty="0"/>
                </a:p>
              </p:txBody>
            </p:sp>
          </p:grpSp>
        </p:grp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9DF98E93-4057-4F8A-DCE2-8051010275A5}"/>
                </a:ext>
              </a:extLst>
            </p:cNvPr>
            <p:cNvCxnSpPr>
              <a:stCxn id="22" idx="3"/>
              <a:endCxn id="65" idx="1"/>
            </p:cNvCxnSpPr>
            <p:nvPr/>
          </p:nvCxnSpPr>
          <p:spPr>
            <a:xfrm flipV="1">
              <a:off x="6841192" y="2173942"/>
              <a:ext cx="1905000" cy="1618129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CB49304F-A56C-B1C0-C4A2-8E2A4F6E59F9}"/>
                </a:ext>
              </a:extLst>
            </p:cNvPr>
            <p:cNvCxnSpPr>
              <a:stCxn id="22" idx="3"/>
              <a:endCxn id="63" idx="1"/>
            </p:cNvCxnSpPr>
            <p:nvPr/>
          </p:nvCxnSpPr>
          <p:spPr>
            <a:xfrm flipV="1">
              <a:off x="6841192" y="2983007"/>
              <a:ext cx="1905000" cy="809064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F8C1B9E5-ABEB-B8E3-9745-4384107DDE74}"/>
                </a:ext>
              </a:extLst>
            </p:cNvPr>
            <p:cNvCxnSpPr>
              <a:stCxn id="22" idx="3"/>
              <a:endCxn id="61" idx="1"/>
            </p:cNvCxnSpPr>
            <p:nvPr/>
          </p:nvCxnSpPr>
          <p:spPr>
            <a:xfrm>
              <a:off x="6841192" y="3792071"/>
              <a:ext cx="1905000" cy="1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60AAB2C0-E96A-A453-5845-5E0B09D7C2BA}"/>
                </a:ext>
              </a:extLst>
            </p:cNvPr>
            <p:cNvCxnSpPr>
              <a:stCxn id="22" idx="3"/>
              <a:endCxn id="59" idx="1"/>
            </p:cNvCxnSpPr>
            <p:nvPr/>
          </p:nvCxnSpPr>
          <p:spPr>
            <a:xfrm>
              <a:off x="6841192" y="3792071"/>
              <a:ext cx="1905000" cy="809066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5EA36C58-BC23-9AAC-6A26-0807EAE335B6}"/>
                </a:ext>
              </a:extLst>
            </p:cNvPr>
            <p:cNvCxnSpPr>
              <a:stCxn id="22" idx="3"/>
              <a:endCxn id="57" idx="1"/>
            </p:cNvCxnSpPr>
            <p:nvPr/>
          </p:nvCxnSpPr>
          <p:spPr>
            <a:xfrm>
              <a:off x="6841192" y="3792071"/>
              <a:ext cx="1905000" cy="1618130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C4038408-E845-C64B-92FF-2D4D7DA864F7}"/>
                </a:ext>
              </a:extLst>
            </p:cNvPr>
            <p:cNvCxnSpPr>
              <a:stCxn id="22" idx="1"/>
              <a:endCxn id="6" idx="3"/>
            </p:cNvCxnSpPr>
            <p:nvPr/>
          </p:nvCxnSpPr>
          <p:spPr>
            <a:xfrm rot="10800000">
              <a:off x="4221818" y="2173943"/>
              <a:ext cx="1076325" cy="1618129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33442DF-0093-F983-9FFD-E6E88DA92EEE}"/>
                </a:ext>
              </a:extLst>
            </p:cNvPr>
            <p:cNvCxnSpPr>
              <a:stCxn id="22" idx="1"/>
              <a:endCxn id="7" idx="3"/>
            </p:cNvCxnSpPr>
            <p:nvPr/>
          </p:nvCxnSpPr>
          <p:spPr>
            <a:xfrm rot="10800000">
              <a:off x="4221818" y="2983007"/>
              <a:ext cx="1076325" cy="809064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46B8F130-CB16-BDAF-37D2-DE0C19A20BCC}"/>
                </a:ext>
              </a:extLst>
            </p:cNvPr>
            <p:cNvCxnSpPr>
              <a:stCxn id="22" idx="1"/>
              <a:endCxn id="8" idx="3"/>
            </p:cNvCxnSpPr>
            <p:nvPr/>
          </p:nvCxnSpPr>
          <p:spPr>
            <a:xfrm rot="10800000" flipV="1">
              <a:off x="4221818" y="3792070"/>
              <a:ext cx="1076325" cy="1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8ADA5DC6-AA08-BFB8-4CC5-6D3476FF76D1}"/>
                </a:ext>
              </a:extLst>
            </p:cNvPr>
            <p:cNvCxnSpPr>
              <a:stCxn id="22" idx="1"/>
              <a:endCxn id="9" idx="3"/>
            </p:cNvCxnSpPr>
            <p:nvPr/>
          </p:nvCxnSpPr>
          <p:spPr>
            <a:xfrm rot="10800000" flipV="1">
              <a:off x="4221818" y="3792071"/>
              <a:ext cx="1076325" cy="809066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850009B0-039D-7E1B-99B2-B1536E297A63}"/>
                </a:ext>
              </a:extLst>
            </p:cNvPr>
            <p:cNvCxnSpPr>
              <a:stCxn id="22" idx="1"/>
              <a:endCxn id="10" idx="3"/>
            </p:cNvCxnSpPr>
            <p:nvPr/>
          </p:nvCxnSpPr>
          <p:spPr>
            <a:xfrm rot="10800000" flipV="1">
              <a:off x="4221818" y="3792071"/>
              <a:ext cx="1076325" cy="161813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06EF06C-E8B1-9901-9F50-ACEC3944F109}"/>
                </a:ext>
              </a:extLst>
            </p:cNvPr>
            <p:cNvGrpSpPr/>
            <p:nvPr/>
          </p:nvGrpSpPr>
          <p:grpSpPr>
            <a:xfrm>
              <a:off x="4901324" y="2245122"/>
              <a:ext cx="1169667" cy="420225"/>
              <a:chOff x="4923568" y="1270045"/>
              <a:chExt cx="1169667" cy="420225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58C899-B7BF-B79E-2167-4A2202C61D78}"/>
                  </a:ext>
                </a:extLst>
              </p:cNvPr>
              <p:cNvSpPr txBox="1"/>
              <p:nvPr/>
            </p:nvSpPr>
            <p:spPr>
              <a:xfrm>
                <a:off x="4923568" y="1270045"/>
                <a:ext cx="8386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6"/>
                    </a:solidFill>
                  </a:rPr>
                  <a:t>grant</a:t>
                </a:r>
                <a:endParaRPr lang="ko-KR" altLang="en-US" sz="2000" b="1" dirty="0"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27" name="그래픽 26" descr="배지 윤곽선">
                <a:extLst>
                  <a:ext uri="{FF2B5EF4-FFF2-40B4-BE49-F238E27FC236}">
                    <a16:creationId xmlns:a16="http://schemas.microsoft.com/office/drawing/2014/main" id="{968C02CF-A6AF-6758-4213-E51EFC5A9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08312" y="1305347"/>
                <a:ext cx="384923" cy="384923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6AE0724-3CBE-EE24-2A86-36B7DED91A17}"/>
                </a:ext>
              </a:extLst>
            </p:cNvPr>
            <p:cNvGrpSpPr/>
            <p:nvPr/>
          </p:nvGrpSpPr>
          <p:grpSpPr>
            <a:xfrm>
              <a:off x="7938249" y="1369300"/>
              <a:ext cx="807943" cy="400110"/>
              <a:chOff x="7884460" y="1006229"/>
              <a:chExt cx="807943" cy="40011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80A8087-5CFA-7956-6B03-8D0B47BF0B99}"/>
                  </a:ext>
                </a:extLst>
              </p:cNvPr>
              <p:cNvSpPr txBox="1"/>
              <p:nvPr/>
            </p:nvSpPr>
            <p:spPr>
              <a:xfrm>
                <a:off x="7884460" y="1006229"/>
                <a:ext cx="4924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</a:rPr>
                  <a:t>fill</a:t>
                </a:r>
                <a:endParaRPr lang="ko-KR" altLang="en-US" sz="20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1" name="그래픽 30" descr="배지 3 윤곽선">
                <a:extLst>
                  <a:ext uri="{FF2B5EF4-FFF2-40B4-BE49-F238E27FC236}">
                    <a16:creationId xmlns:a16="http://schemas.microsoft.com/office/drawing/2014/main" id="{7F91FF96-D6A8-6A37-09F0-35CB00AAA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299930" y="1013866"/>
                <a:ext cx="392473" cy="392473"/>
              </a:xfrm>
              <a:prstGeom prst="rect">
                <a:avLst/>
              </a:prstGeom>
            </p:spPr>
          </p:pic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9A6CC07-10E5-66E5-7639-835C95F2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CORE – grant &amp; fill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8D3BA0C-46E2-F929-2E02-89DAAAE8E8A2}"/>
              </a:ext>
            </a:extLst>
          </p:cNvPr>
          <p:cNvSpPr/>
          <p:nvPr/>
        </p:nvSpPr>
        <p:spPr>
          <a:xfrm>
            <a:off x="8483510" y="2408184"/>
            <a:ext cx="2567709" cy="3666354"/>
          </a:xfrm>
          <a:prstGeom prst="roundRect">
            <a:avLst/>
          </a:prstGeom>
          <a:solidFill>
            <a:schemeClr val="accent6">
              <a:alpha val="11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1F2C215-D2DC-BF17-60A6-8AA4CA846A11}"/>
              </a:ext>
            </a:extLst>
          </p:cNvPr>
          <p:cNvSpPr/>
          <p:nvPr/>
        </p:nvSpPr>
        <p:spPr>
          <a:xfrm>
            <a:off x="1847952" y="909102"/>
            <a:ext cx="2567709" cy="5846618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116256-36D6-9A9E-D0FF-BC056733C8EF}"/>
              </a:ext>
            </a:extLst>
          </p:cNvPr>
          <p:cNvSpPr/>
          <p:nvPr/>
        </p:nvSpPr>
        <p:spPr>
          <a:xfrm>
            <a:off x="1399389" y="1237400"/>
            <a:ext cx="6051737" cy="5208494"/>
          </a:xfrm>
          <a:prstGeom prst="roundRect">
            <a:avLst/>
          </a:prstGeom>
          <a:noFill/>
          <a:ln cmpd="sng"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047130"/>
                      <a:gd name="connsiteY0" fmla="*/ 841205 h 5208494"/>
                      <a:gd name="connsiteX1" fmla="*/ 841205 w 5047130"/>
                      <a:gd name="connsiteY1" fmla="*/ 0 h 5208494"/>
                      <a:gd name="connsiteX2" fmla="*/ 4205925 w 5047130"/>
                      <a:gd name="connsiteY2" fmla="*/ 0 h 5208494"/>
                      <a:gd name="connsiteX3" fmla="*/ 5047130 w 5047130"/>
                      <a:gd name="connsiteY3" fmla="*/ 841205 h 5208494"/>
                      <a:gd name="connsiteX4" fmla="*/ 5047130 w 5047130"/>
                      <a:gd name="connsiteY4" fmla="*/ 4367289 h 5208494"/>
                      <a:gd name="connsiteX5" fmla="*/ 4205925 w 5047130"/>
                      <a:gd name="connsiteY5" fmla="*/ 5208494 h 5208494"/>
                      <a:gd name="connsiteX6" fmla="*/ 841205 w 5047130"/>
                      <a:gd name="connsiteY6" fmla="*/ 5208494 h 5208494"/>
                      <a:gd name="connsiteX7" fmla="*/ 0 w 5047130"/>
                      <a:gd name="connsiteY7" fmla="*/ 4367289 h 5208494"/>
                      <a:gd name="connsiteX8" fmla="*/ 0 w 5047130"/>
                      <a:gd name="connsiteY8" fmla="*/ 841205 h 5208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047130" h="5208494" extrusionOk="0">
                        <a:moveTo>
                          <a:pt x="0" y="841205"/>
                        </a:moveTo>
                        <a:cubicBezTo>
                          <a:pt x="-23651" y="362031"/>
                          <a:pt x="309414" y="25224"/>
                          <a:pt x="841205" y="0"/>
                        </a:cubicBezTo>
                        <a:cubicBezTo>
                          <a:pt x="1845075" y="132882"/>
                          <a:pt x="2863066" y="-84951"/>
                          <a:pt x="4205925" y="0"/>
                        </a:cubicBezTo>
                        <a:cubicBezTo>
                          <a:pt x="4629484" y="40064"/>
                          <a:pt x="5041070" y="410115"/>
                          <a:pt x="5047130" y="841205"/>
                        </a:cubicBezTo>
                        <a:cubicBezTo>
                          <a:pt x="5067317" y="2464826"/>
                          <a:pt x="5199610" y="3277091"/>
                          <a:pt x="5047130" y="4367289"/>
                        </a:cubicBezTo>
                        <a:cubicBezTo>
                          <a:pt x="5110376" y="4839377"/>
                          <a:pt x="4681409" y="5186064"/>
                          <a:pt x="4205925" y="5208494"/>
                        </a:cubicBezTo>
                        <a:cubicBezTo>
                          <a:pt x="3239853" y="5296133"/>
                          <a:pt x="1420725" y="5135815"/>
                          <a:pt x="841205" y="5208494"/>
                        </a:cubicBezTo>
                        <a:cubicBezTo>
                          <a:pt x="374946" y="5192534"/>
                          <a:pt x="-3537" y="4836790"/>
                          <a:pt x="0" y="4367289"/>
                        </a:cubicBezTo>
                        <a:cubicBezTo>
                          <a:pt x="-38581" y="2979839"/>
                          <a:pt x="63341" y="2278231"/>
                          <a:pt x="0" y="84120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3A4AF9-A055-0B76-8DDD-4BD387C1AC46}"/>
              </a:ext>
            </a:extLst>
          </p:cNvPr>
          <p:cNvGrpSpPr/>
          <p:nvPr/>
        </p:nvGrpSpPr>
        <p:grpSpPr>
          <a:xfrm>
            <a:off x="2067820" y="1909193"/>
            <a:ext cx="2095500" cy="3864909"/>
            <a:chOff x="1933575" y="1876425"/>
            <a:chExt cx="2095500" cy="386490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D4745B5-49FB-CCE3-58FE-F02E1BCAB9B1}"/>
                </a:ext>
              </a:extLst>
            </p:cNvPr>
            <p:cNvGrpSpPr/>
            <p:nvPr/>
          </p:nvGrpSpPr>
          <p:grpSpPr>
            <a:xfrm>
              <a:off x="1933575" y="1876425"/>
              <a:ext cx="2095500" cy="628650"/>
              <a:chOff x="1933575" y="1876425"/>
              <a:chExt cx="2095500" cy="62865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4B5107F-D1CF-98A6-A166-66290EA252AA}"/>
                  </a:ext>
                </a:extLst>
              </p:cNvPr>
              <p:cNvSpPr/>
              <p:nvPr/>
            </p:nvSpPr>
            <p:spPr>
              <a:xfrm>
                <a:off x="1933575" y="1876425"/>
                <a:ext cx="2095500" cy="62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50C1AF-045F-2CF3-E2E4-498D93AA5BF0}"/>
                  </a:ext>
                </a:extLst>
              </p:cNvPr>
              <p:cNvSpPr txBox="1"/>
              <p:nvPr/>
            </p:nvSpPr>
            <p:spPr>
              <a:xfrm>
                <a:off x="2177259" y="2006084"/>
                <a:ext cx="1678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Local channel</a:t>
                </a:r>
                <a:endParaRPr lang="ko-KR" altLang="en-US" b="1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461B851-1BBE-7CF9-CB45-13E064304524}"/>
                </a:ext>
              </a:extLst>
            </p:cNvPr>
            <p:cNvGrpSpPr/>
            <p:nvPr/>
          </p:nvGrpSpPr>
          <p:grpSpPr>
            <a:xfrm>
              <a:off x="1933575" y="2685490"/>
              <a:ext cx="2095500" cy="628650"/>
              <a:chOff x="1933575" y="2632262"/>
              <a:chExt cx="2095500" cy="62865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DEC8B71-72D4-E10D-1C1F-81C20C8BBAA9}"/>
                  </a:ext>
                </a:extLst>
              </p:cNvPr>
              <p:cNvSpPr/>
              <p:nvPr/>
            </p:nvSpPr>
            <p:spPr>
              <a:xfrm>
                <a:off x="1933575" y="2632262"/>
                <a:ext cx="2095500" cy="62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A35D55-58DF-155B-4E7F-1D90FD8B3787}"/>
                  </a:ext>
                </a:extLst>
              </p:cNvPr>
              <p:cNvSpPr txBox="1"/>
              <p:nvPr/>
            </p:nvSpPr>
            <p:spPr>
              <a:xfrm>
                <a:off x="2135966" y="2761921"/>
                <a:ext cx="1769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North channel</a:t>
                </a:r>
                <a:endParaRPr lang="ko-KR" altLang="en-US" b="1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2AE021A-4D19-2855-03C9-D4D9691F6B4A}"/>
                </a:ext>
              </a:extLst>
            </p:cNvPr>
            <p:cNvGrpSpPr/>
            <p:nvPr/>
          </p:nvGrpSpPr>
          <p:grpSpPr>
            <a:xfrm>
              <a:off x="1933575" y="3494555"/>
              <a:ext cx="2095500" cy="628650"/>
              <a:chOff x="1933575" y="3430681"/>
              <a:chExt cx="2095500" cy="62865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878D7B2-A5B1-327C-64D5-830F8152881E}"/>
                  </a:ext>
                </a:extLst>
              </p:cNvPr>
              <p:cNvSpPr/>
              <p:nvPr/>
            </p:nvSpPr>
            <p:spPr>
              <a:xfrm>
                <a:off x="1933575" y="3430681"/>
                <a:ext cx="2095500" cy="62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22DC71-62AB-F0D3-EF7E-7EAF356157B6}"/>
                  </a:ext>
                </a:extLst>
              </p:cNvPr>
              <p:cNvSpPr txBox="1"/>
              <p:nvPr/>
            </p:nvSpPr>
            <p:spPr>
              <a:xfrm>
                <a:off x="2234967" y="3560340"/>
                <a:ext cx="1561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East channel</a:t>
                </a:r>
                <a:endParaRPr lang="ko-KR" altLang="en-US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28B496F-2702-B031-03AF-6689A09E7C02}"/>
                </a:ext>
              </a:extLst>
            </p:cNvPr>
            <p:cNvGrpSpPr/>
            <p:nvPr/>
          </p:nvGrpSpPr>
          <p:grpSpPr>
            <a:xfrm>
              <a:off x="1933575" y="4303620"/>
              <a:ext cx="2095500" cy="628650"/>
              <a:chOff x="1933575" y="4252072"/>
              <a:chExt cx="2095500" cy="62865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BDF3F0F-D180-D07C-E29C-81496796C119}"/>
                  </a:ext>
                </a:extLst>
              </p:cNvPr>
              <p:cNvSpPr/>
              <p:nvPr/>
            </p:nvSpPr>
            <p:spPr>
              <a:xfrm>
                <a:off x="1933575" y="4252072"/>
                <a:ext cx="2095500" cy="62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B4FD0B-597C-0FF2-C8C6-1D0E40569268}"/>
                  </a:ext>
                </a:extLst>
              </p:cNvPr>
              <p:cNvSpPr txBox="1"/>
              <p:nvPr/>
            </p:nvSpPr>
            <p:spPr>
              <a:xfrm>
                <a:off x="2139588" y="4381731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South channel</a:t>
                </a:r>
                <a:endParaRPr lang="ko-KR" altLang="en-US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38B550A-EE9B-C036-3EDD-311B0B8E092B}"/>
                </a:ext>
              </a:extLst>
            </p:cNvPr>
            <p:cNvGrpSpPr/>
            <p:nvPr/>
          </p:nvGrpSpPr>
          <p:grpSpPr>
            <a:xfrm>
              <a:off x="1933575" y="5112684"/>
              <a:ext cx="2095500" cy="628650"/>
              <a:chOff x="1933575" y="5112684"/>
              <a:chExt cx="2095500" cy="62865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95B73A8-B5B8-AB9B-936B-DF2D8630368F}"/>
                  </a:ext>
                </a:extLst>
              </p:cNvPr>
              <p:cNvSpPr/>
              <p:nvPr/>
            </p:nvSpPr>
            <p:spPr>
              <a:xfrm>
                <a:off x="1933575" y="5112684"/>
                <a:ext cx="2095500" cy="62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7B157-2398-E81A-4D88-F8DD810327A5}"/>
                  </a:ext>
                </a:extLst>
              </p:cNvPr>
              <p:cNvSpPr txBox="1"/>
              <p:nvPr/>
            </p:nvSpPr>
            <p:spPr>
              <a:xfrm>
                <a:off x="2185851" y="5242343"/>
                <a:ext cx="1664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West channel</a:t>
                </a:r>
                <a:endParaRPr lang="ko-KR" altLang="en-US" b="1" dirty="0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68E630-6AFB-8771-5180-A71875CD325F}"/>
              </a:ext>
            </a:extLst>
          </p:cNvPr>
          <p:cNvGrpSpPr/>
          <p:nvPr/>
        </p:nvGrpSpPr>
        <p:grpSpPr>
          <a:xfrm>
            <a:off x="5239645" y="2888867"/>
            <a:ext cx="1543050" cy="1905560"/>
            <a:chOff x="5105400" y="2685490"/>
            <a:chExt cx="1543050" cy="190556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05AA612-6D39-9DDD-37AC-C8DD91931A04}"/>
                </a:ext>
              </a:extLst>
            </p:cNvPr>
            <p:cNvSpPr/>
            <p:nvPr/>
          </p:nvSpPr>
          <p:spPr>
            <a:xfrm>
              <a:off x="5105400" y="2685490"/>
              <a:ext cx="1543050" cy="1905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0E7862-9320-E210-78C7-12876FEA9811}"/>
                </a:ext>
              </a:extLst>
            </p:cNvPr>
            <p:cNvSpPr txBox="1"/>
            <p:nvPr/>
          </p:nvSpPr>
          <p:spPr>
            <a:xfrm>
              <a:off x="5319881" y="3453604"/>
              <a:ext cx="1175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Allocator</a:t>
              </a:r>
              <a:endParaRPr lang="ko-KR" altLang="en-US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61073CE-6145-9014-2132-8A483365AD7A}"/>
              </a:ext>
            </a:extLst>
          </p:cNvPr>
          <p:cNvGrpSpPr/>
          <p:nvPr/>
        </p:nvGrpSpPr>
        <p:grpSpPr>
          <a:xfrm>
            <a:off x="8687695" y="1004257"/>
            <a:ext cx="2095500" cy="628650"/>
            <a:chOff x="1933575" y="1876425"/>
            <a:chExt cx="2095500" cy="6286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92F3842-7596-BB3F-FB2A-EA07E3489B1F}"/>
                </a:ext>
              </a:extLst>
            </p:cNvPr>
            <p:cNvSpPr/>
            <p:nvPr/>
          </p:nvSpPr>
          <p:spPr>
            <a:xfrm>
              <a:off x="1933575" y="1876425"/>
              <a:ext cx="2095500" cy="628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143846-A8A7-FA1C-3327-D60EAB23465D}"/>
                </a:ext>
              </a:extLst>
            </p:cNvPr>
            <p:cNvSpPr txBox="1"/>
            <p:nvPr/>
          </p:nvSpPr>
          <p:spPr>
            <a:xfrm>
              <a:off x="2177259" y="2006084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Local channel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9FA950E-584D-4C0D-E19A-128B1FD4E8A4}"/>
              </a:ext>
            </a:extLst>
          </p:cNvPr>
          <p:cNvGrpSpPr/>
          <p:nvPr/>
        </p:nvGrpSpPr>
        <p:grpSpPr>
          <a:xfrm>
            <a:off x="8687695" y="2718258"/>
            <a:ext cx="2095500" cy="628650"/>
            <a:chOff x="1933575" y="2632262"/>
            <a:chExt cx="2095500" cy="62865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9EBC1B7-35F0-8534-F28C-604A5E183C1F}"/>
                </a:ext>
              </a:extLst>
            </p:cNvPr>
            <p:cNvSpPr/>
            <p:nvPr/>
          </p:nvSpPr>
          <p:spPr>
            <a:xfrm>
              <a:off x="1933575" y="2632262"/>
              <a:ext cx="2095500" cy="628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4369C6-78BE-05E9-6BC9-AFAB00DF8829}"/>
                </a:ext>
              </a:extLst>
            </p:cNvPr>
            <p:cNvSpPr txBox="1"/>
            <p:nvPr/>
          </p:nvSpPr>
          <p:spPr>
            <a:xfrm>
              <a:off x="2135966" y="2761921"/>
              <a:ext cx="17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North channel</a:t>
              </a:r>
              <a:endParaRPr lang="ko-KR" altLang="en-US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1F6D134-584E-EEF4-3373-77F85F1BB419}"/>
              </a:ext>
            </a:extLst>
          </p:cNvPr>
          <p:cNvGrpSpPr/>
          <p:nvPr/>
        </p:nvGrpSpPr>
        <p:grpSpPr>
          <a:xfrm>
            <a:off x="8687695" y="3527323"/>
            <a:ext cx="2095500" cy="628650"/>
            <a:chOff x="1933575" y="3430681"/>
            <a:chExt cx="2095500" cy="62865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CF28A3-4137-6BAF-BC12-738BD3E5D5F8}"/>
                </a:ext>
              </a:extLst>
            </p:cNvPr>
            <p:cNvSpPr/>
            <p:nvPr/>
          </p:nvSpPr>
          <p:spPr>
            <a:xfrm>
              <a:off x="1933575" y="3430681"/>
              <a:ext cx="2095500" cy="628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40C293-4E6A-053C-A139-E282C6B8DF03}"/>
                </a:ext>
              </a:extLst>
            </p:cNvPr>
            <p:cNvSpPr txBox="1"/>
            <p:nvPr/>
          </p:nvSpPr>
          <p:spPr>
            <a:xfrm>
              <a:off x="2234967" y="3560340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East channel</a:t>
              </a:r>
              <a:endParaRPr lang="ko-KR" altLang="en-US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0EDB86D-C4CB-72F6-A86A-E0B7BA53E8D8}"/>
              </a:ext>
            </a:extLst>
          </p:cNvPr>
          <p:cNvGrpSpPr/>
          <p:nvPr/>
        </p:nvGrpSpPr>
        <p:grpSpPr>
          <a:xfrm>
            <a:off x="8687695" y="4336388"/>
            <a:ext cx="2095500" cy="628650"/>
            <a:chOff x="1933575" y="4252072"/>
            <a:chExt cx="2095500" cy="62865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F5FF44-B014-D13A-D260-21D15A597E9A}"/>
                </a:ext>
              </a:extLst>
            </p:cNvPr>
            <p:cNvSpPr/>
            <p:nvPr/>
          </p:nvSpPr>
          <p:spPr>
            <a:xfrm>
              <a:off x="1933575" y="4252072"/>
              <a:ext cx="2095500" cy="628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A6436D-B74B-FA80-B2FD-D79529BA12FE}"/>
                </a:ext>
              </a:extLst>
            </p:cNvPr>
            <p:cNvSpPr txBox="1"/>
            <p:nvPr/>
          </p:nvSpPr>
          <p:spPr>
            <a:xfrm>
              <a:off x="2139588" y="4381731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South channel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2FE5F70-1EFB-C065-82F8-61D101206161}"/>
              </a:ext>
            </a:extLst>
          </p:cNvPr>
          <p:cNvGrpSpPr/>
          <p:nvPr/>
        </p:nvGrpSpPr>
        <p:grpSpPr>
          <a:xfrm>
            <a:off x="8687695" y="5145452"/>
            <a:ext cx="2095500" cy="628650"/>
            <a:chOff x="1933575" y="5112684"/>
            <a:chExt cx="2095500" cy="6286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FF8186B-28D9-36D0-E967-F781CCE5AB32}"/>
                </a:ext>
              </a:extLst>
            </p:cNvPr>
            <p:cNvSpPr/>
            <p:nvPr/>
          </p:nvSpPr>
          <p:spPr>
            <a:xfrm>
              <a:off x="1933575" y="5112684"/>
              <a:ext cx="2095500" cy="628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6D2CF5-D099-796F-3F1F-B137993C1C6A}"/>
                </a:ext>
              </a:extLst>
            </p:cNvPr>
            <p:cNvSpPr txBox="1"/>
            <p:nvPr/>
          </p:nvSpPr>
          <p:spPr>
            <a:xfrm>
              <a:off x="2185851" y="5242343"/>
              <a:ext cx="1664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West channel</a:t>
              </a:r>
              <a:endParaRPr lang="ko-KR" altLang="en-US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B44755B-B4B1-D87D-4927-31DEDDB7C1EC}"/>
              </a:ext>
            </a:extLst>
          </p:cNvPr>
          <p:cNvSpPr txBox="1"/>
          <p:nvPr/>
        </p:nvSpPr>
        <p:spPr>
          <a:xfrm>
            <a:off x="2538104" y="1281525"/>
            <a:ext cx="120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In core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01CA9-7017-4780-191E-CDE47EFBB79C}"/>
              </a:ext>
            </a:extLst>
          </p:cNvPr>
          <p:cNvSpPr txBox="1"/>
          <p:nvPr/>
        </p:nvSpPr>
        <p:spPr>
          <a:xfrm>
            <a:off x="8917795" y="6204197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Adjacent core</a:t>
            </a:r>
            <a:endParaRPr lang="ko-KR" altLang="en-US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D85772E-EDD7-94BE-A40F-69DEAC9F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1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CORE – inside, outside channel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5F66F5A-B41F-0142-BAE0-05DE2A6C4628}"/>
              </a:ext>
            </a:extLst>
          </p:cNvPr>
          <p:cNvGrpSpPr/>
          <p:nvPr/>
        </p:nvGrpSpPr>
        <p:grpSpPr>
          <a:xfrm>
            <a:off x="2008941" y="1078632"/>
            <a:ext cx="8174118" cy="5408062"/>
            <a:chOff x="2000828" y="715563"/>
            <a:chExt cx="8174118" cy="540806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9051572-5A62-4958-8E96-9D67A1C71C81}"/>
                </a:ext>
              </a:extLst>
            </p:cNvPr>
            <p:cNvGrpSpPr/>
            <p:nvPr/>
          </p:nvGrpSpPr>
          <p:grpSpPr>
            <a:xfrm>
              <a:off x="3745774" y="2823344"/>
              <a:ext cx="995389" cy="1277982"/>
              <a:chOff x="2503714" y="2793008"/>
              <a:chExt cx="995389" cy="127798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98FBDEE-87D0-C3CF-5004-673F67C423B4}"/>
                  </a:ext>
                </a:extLst>
              </p:cNvPr>
              <p:cNvGrpSpPr/>
              <p:nvPr/>
            </p:nvGrpSpPr>
            <p:grpSpPr>
              <a:xfrm>
                <a:off x="2503714" y="2793008"/>
                <a:ext cx="940526" cy="1277982"/>
                <a:chOff x="1715589" y="3988526"/>
                <a:chExt cx="940526" cy="1277982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A58CADC9-0513-5B95-B44A-EC209DE3435A}"/>
                    </a:ext>
                  </a:extLst>
                </p:cNvPr>
                <p:cNvSpPr/>
                <p:nvPr/>
              </p:nvSpPr>
              <p:spPr>
                <a:xfrm>
                  <a:off x="1715589" y="3988526"/>
                  <a:ext cx="940526" cy="12779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이등변 삼각형 4">
                  <a:extLst>
                    <a:ext uri="{FF2B5EF4-FFF2-40B4-BE49-F238E27FC236}">
                      <a16:creationId xmlns:a16="http://schemas.microsoft.com/office/drawing/2014/main" id="{6B8FC664-90A1-19DE-3AB2-86872B034C80}"/>
                    </a:ext>
                  </a:extLst>
                </p:cNvPr>
                <p:cNvSpPr/>
                <p:nvPr/>
              </p:nvSpPr>
              <p:spPr>
                <a:xfrm rot="10800000">
                  <a:off x="2042689" y="3990147"/>
                  <a:ext cx="286327" cy="3618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C61CDCB-5C86-337F-C467-6B9E78512F67}"/>
                  </a:ext>
                </a:extLst>
              </p:cNvPr>
              <p:cNvGrpSpPr/>
              <p:nvPr/>
            </p:nvGrpSpPr>
            <p:grpSpPr>
              <a:xfrm>
                <a:off x="2506103" y="3290500"/>
                <a:ext cx="993000" cy="276999"/>
                <a:chOff x="2499360" y="4489269"/>
                <a:chExt cx="993000" cy="276999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039471-F662-24E1-D185-1DDE7500969C}"/>
                    </a:ext>
                  </a:extLst>
                </p:cNvPr>
                <p:cNvSpPr txBox="1"/>
                <p:nvPr/>
              </p:nvSpPr>
              <p:spPr>
                <a:xfrm>
                  <a:off x="2499360" y="4489269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D</a:t>
                  </a:r>
                  <a:endParaRPr lang="ko-KR" altLang="en-US" sz="1200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C0C92A-30DC-6E53-9183-03FFE0A1D78A}"/>
                    </a:ext>
                  </a:extLst>
                </p:cNvPr>
                <p:cNvSpPr txBox="1"/>
                <p:nvPr/>
              </p:nvSpPr>
              <p:spPr>
                <a:xfrm>
                  <a:off x="3104112" y="4489269"/>
                  <a:ext cx="3882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Q1</a:t>
                  </a:r>
                  <a:endParaRPr lang="ko-KR" altLang="en-US" sz="1200" dirty="0"/>
                </a:p>
              </p:txBody>
            </p:sp>
          </p:grp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33B1E87-7FA2-D4B0-B51D-FAD2E1FC1BC3}"/>
                </a:ext>
              </a:extLst>
            </p:cNvPr>
            <p:cNvGrpSpPr/>
            <p:nvPr/>
          </p:nvGrpSpPr>
          <p:grpSpPr>
            <a:xfrm>
              <a:off x="7463491" y="2823344"/>
              <a:ext cx="956609" cy="1277982"/>
              <a:chOff x="6221431" y="2793008"/>
              <a:chExt cx="956609" cy="127798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B8D7DC0-0F03-3B7E-086B-85769A8DB564}"/>
                  </a:ext>
                </a:extLst>
              </p:cNvPr>
              <p:cNvGrpSpPr/>
              <p:nvPr/>
            </p:nvGrpSpPr>
            <p:grpSpPr>
              <a:xfrm>
                <a:off x="6237514" y="2793008"/>
                <a:ext cx="940526" cy="1277982"/>
                <a:chOff x="1715589" y="3988526"/>
                <a:chExt cx="940526" cy="127798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A44CE8F-D714-08B9-3B68-5C5F7BE14558}"/>
                    </a:ext>
                  </a:extLst>
                </p:cNvPr>
                <p:cNvSpPr/>
                <p:nvPr/>
              </p:nvSpPr>
              <p:spPr>
                <a:xfrm>
                  <a:off x="1715589" y="3988526"/>
                  <a:ext cx="940526" cy="12779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이등변 삼각형 16">
                  <a:extLst>
                    <a:ext uri="{FF2B5EF4-FFF2-40B4-BE49-F238E27FC236}">
                      <a16:creationId xmlns:a16="http://schemas.microsoft.com/office/drawing/2014/main" id="{C0A1A5B7-1FDE-56E4-DD51-493E900526BC}"/>
                    </a:ext>
                  </a:extLst>
                </p:cNvPr>
                <p:cNvSpPr/>
                <p:nvPr/>
              </p:nvSpPr>
              <p:spPr>
                <a:xfrm rot="10800000">
                  <a:off x="2042689" y="3990147"/>
                  <a:ext cx="286327" cy="3618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5A33BD8-ACBA-DABC-4895-E1419A29CF38}"/>
                  </a:ext>
                </a:extLst>
              </p:cNvPr>
              <p:cNvGrpSpPr/>
              <p:nvPr/>
            </p:nvGrpSpPr>
            <p:grpSpPr>
              <a:xfrm>
                <a:off x="6221431" y="3290500"/>
                <a:ext cx="954220" cy="276999"/>
                <a:chOff x="2480888" y="4489269"/>
                <a:chExt cx="954220" cy="276999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4B4C173-747B-B416-807E-F57C1DE77533}"/>
                    </a:ext>
                  </a:extLst>
                </p:cNvPr>
                <p:cNvSpPr txBox="1"/>
                <p:nvPr/>
              </p:nvSpPr>
              <p:spPr>
                <a:xfrm>
                  <a:off x="2480888" y="4489269"/>
                  <a:ext cx="3882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Q2</a:t>
                  </a:r>
                  <a:endParaRPr lang="ko-KR" altLang="en-US" sz="12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CF09DD0-144C-5516-8F73-8FC641A22CDC}"/>
                    </a:ext>
                  </a:extLst>
                </p:cNvPr>
                <p:cNvSpPr txBox="1"/>
                <p:nvPr/>
              </p:nvSpPr>
              <p:spPr>
                <a:xfrm>
                  <a:off x="3131820" y="4489269"/>
                  <a:ext cx="303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D</a:t>
                  </a:r>
                  <a:endParaRPr lang="ko-KR" altLang="en-US" sz="1200" dirty="0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8C5D88A-D842-102B-7784-A4D2EA848781}"/>
                </a:ext>
              </a:extLst>
            </p:cNvPr>
            <p:cNvGrpSpPr/>
            <p:nvPr/>
          </p:nvGrpSpPr>
          <p:grpSpPr>
            <a:xfrm>
              <a:off x="3745774" y="4845643"/>
              <a:ext cx="940526" cy="1277982"/>
              <a:chOff x="2503714" y="2793008"/>
              <a:chExt cx="940526" cy="1277982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B342EA9-1BC7-1E59-AD80-B272003E6B7A}"/>
                  </a:ext>
                </a:extLst>
              </p:cNvPr>
              <p:cNvGrpSpPr/>
              <p:nvPr/>
            </p:nvGrpSpPr>
            <p:grpSpPr>
              <a:xfrm>
                <a:off x="2503714" y="2793008"/>
                <a:ext cx="940526" cy="1277982"/>
                <a:chOff x="1715589" y="3988526"/>
                <a:chExt cx="940526" cy="1277982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AE19F63-95ED-628B-B335-8E74BFE51B37}"/>
                    </a:ext>
                  </a:extLst>
                </p:cNvPr>
                <p:cNvSpPr/>
                <p:nvPr/>
              </p:nvSpPr>
              <p:spPr>
                <a:xfrm>
                  <a:off x="1715589" y="3988526"/>
                  <a:ext cx="940526" cy="12779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이등변 삼각형 25">
                  <a:extLst>
                    <a:ext uri="{FF2B5EF4-FFF2-40B4-BE49-F238E27FC236}">
                      <a16:creationId xmlns:a16="http://schemas.microsoft.com/office/drawing/2014/main" id="{A744E5FB-2CDB-EEE2-5752-0AA025C5EB36}"/>
                    </a:ext>
                  </a:extLst>
                </p:cNvPr>
                <p:cNvSpPr/>
                <p:nvPr/>
              </p:nvSpPr>
              <p:spPr>
                <a:xfrm rot="10800000">
                  <a:off x="2042689" y="3990147"/>
                  <a:ext cx="286327" cy="3618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288F52FE-7F81-240D-19C7-3F862BDDE8B8}"/>
                  </a:ext>
                </a:extLst>
              </p:cNvPr>
              <p:cNvGrpSpPr/>
              <p:nvPr/>
            </p:nvGrpSpPr>
            <p:grpSpPr>
              <a:xfrm>
                <a:off x="2506103" y="3290500"/>
                <a:ext cx="935748" cy="276999"/>
                <a:chOff x="2499360" y="4489269"/>
                <a:chExt cx="935748" cy="276999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11ADA8-6FF9-0633-D09D-35A9214C39CD}"/>
                    </a:ext>
                  </a:extLst>
                </p:cNvPr>
                <p:cNvSpPr txBox="1"/>
                <p:nvPr/>
              </p:nvSpPr>
              <p:spPr>
                <a:xfrm>
                  <a:off x="2499360" y="4489269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D</a:t>
                  </a:r>
                  <a:endParaRPr lang="ko-KR" altLang="en-US" sz="12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BE9CBA1-C5E6-A170-EAD3-5C603A70FFF7}"/>
                    </a:ext>
                  </a:extLst>
                </p:cNvPr>
                <p:cNvSpPr txBox="1"/>
                <p:nvPr/>
              </p:nvSpPr>
              <p:spPr>
                <a:xfrm>
                  <a:off x="3131820" y="4489269"/>
                  <a:ext cx="303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Q</a:t>
                  </a:r>
                  <a:endParaRPr lang="ko-KR" altLang="en-US" sz="1200" dirty="0"/>
                </a:p>
              </p:txBody>
            </p: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9A189D7-E753-011A-E23A-01218058F802}"/>
                </a:ext>
              </a:extLst>
            </p:cNvPr>
            <p:cNvGrpSpPr/>
            <p:nvPr/>
          </p:nvGrpSpPr>
          <p:grpSpPr>
            <a:xfrm>
              <a:off x="7477185" y="4845643"/>
              <a:ext cx="940526" cy="1277982"/>
              <a:chOff x="2503714" y="2793008"/>
              <a:chExt cx="940526" cy="1277982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5E67468-E297-39D3-4660-57E2703D431D}"/>
                  </a:ext>
                </a:extLst>
              </p:cNvPr>
              <p:cNvGrpSpPr/>
              <p:nvPr/>
            </p:nvGrpSpPr>
            <p:grpSpPr>
              <a:xfrm>
                <a:off x="2503714" y="2793008"/>
                <a:ext cx="940526" cy="1277982"/>
                <a:chOff x="1715589" y="3988526"/>
                <a:chExt cx="940526" cy="1277982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FB39EB68-9CAE-60A0-AE60-B12218C928A3}"/>
                    </a:ext>
                  </a:extLst>
                </p:cNvPr>
                <p:cNvSpPr/>
                <p:nvPr/>
              </p:nvSpPr>
              <p:spPr>
                <a:xfrm>
                  <a:off x="1715589" y="3988526"/>
                  <a:ext cx="940526" cy="12779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057A54F1-72B3-D71B-6D09-E3FB84F2097D}"/>
                    </a:ext>
                  </a:extLst>
                </p:cNvPr>
                <p:cNvSpPr/>
                <p:nvPr/>
              </p:nvSpPr>
              <p:spPr>
                <a:xfrm rot="10800000">
                  <a:off x="2042689" y="3990147"/>
                  <a:ext cx="286327" cy="3618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A5FF6EC-0BCB-EF2C-1F51-ADFB38A83AC6}"/>
                  </a:ext>
                </a:extLst>
              </p:cNvPr>
              <p:cNvGrpSpPr/>
              <p:nvPr/>
            </p:nvGrpSpPr>
            <p:grpSpPr>
              <a:xfrm>
                <a:off x="2506103" y="3290500"/>
                <a:ext cx="935748" cy="276999"/>
                <a:chOff x="2499360" y="4489269"/>
                <a:chExt cx="935748" cy="27699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44E8BD6-6B75-5A03-97E1-B1F038DDD2F6}"/>
                    </a:ext>
                  </a:extLst>
                </p:cNvPr>
                <p:cNvSpPr txBox="1"/>
                <p:nvPr/>
              </p:nvSpPr>
              <p:spPr>
                <a:xfrm>
                  <a:off x="2499360" y="4489269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D</a:t>
                  </a:r>
                  <a:endParaRPr lang="ko-KR" altLang="en-US" sz="12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E6376D-7ECC-EC5A-23C3-C8C2E45DB074}"/>
                    </a:ext>
                  </a:extLst>
                </p:cNvPr>
                <p:cNvSpPr txBox="1"/>
                <p:nvPr/>
              </p:nvSpPr>
              <p:spPr>
                <a:xfrm>
                  <a:off x="3131820" y="4489269"/>
                  <a:ext cx="303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Q</a:t>
                  </a:r>
                  <a:endParaRPr lang="ko-KR" altLang="en-US" sz="1200" dirty="0"/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9253A54-2FC3-CDBF-1952-781533905211}"/>
                </a:ext>
              </a:extLst>
            </p:cNvPr>
            <p:cNvGrpSpPr/>
            <p:nvPr/>
          </p:nvGrpSpPr>
          <p:grpSpPr>
            <a:xfrm>
              <a:off x="3545477" y="734375"/>
              <a:ext cx="1341120" cy="701040"/>
              <a:chOff x="3926357" y="701040"/>
              <a:chExt cx="1341120" cy="70104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7A4FB90-3BA8-72A2-AD90-4DE00C0E91B5}"/>
                  </a:ext>
                </a:extLst>
              </p:cNvPr>
              <p:cNvSpPr/>
              <p:nvPr/>
            </p:nvSpPr>
            <p:spPr>
              <a:xfrm>
                <a:off x="3926357" y="701040"/>
                <a:ext cx="1341120" cy="701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55FE06-0015-48DE-9BB1-B1BEA5F9AAAF}"/>
                  </a:ext>
                </a:extLst>
              </p:cNvPr>
              <p:cNvSpPr txBox="1"/>
              <p:nvPr/>
            </p:nvSpPr>
            <p:spPr>
              <a:xfrm>
                <a:off x="4187190" y="866894"/>
                <a:ext cx="81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XNOR</a:t>
                </a:r>
                <a:endParaRPr lang="ko-KR" altLang="en-US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C2ACDDF-4C60-6C4B-1B82-6B9F0097E2A5}"/>
                </a:ext>
              </a:extLst>
            </p:cNvPr>
            <p:cNvGrpSpPr/>
            <p:nvPr/>
          </p:nvGrpSpPr>
          <p:grpSpPr>
            <a:xfrm>
              <a:off x="7276888" y="734375"/>
              <a:ext cx="1341120" cy="701040"/>
              <a:chOff x="6335868" y="701040"/>
              <a:chExt cx="1341120" cy="70104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B886B78-8203-BC94-70D1-63898B5B93D5}"/>
                  </a:ext>
                </a:extLst>
              </p:cNvPr>
              <p:cNvSpPr/>
              <p:nvPr/>
            </p:nvSpPr>
            <p:spPr>
              <a:xfrm>
                <a:off x="6335868" y="701040"/>
                <a:ext cx="1341120" cy="701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767E78-CACE-6847-D270-B3A26CCB0340}"/>
                  </a:ext>
                </a:extLst>
              </p:cNvPr>
              <p:cNvSpPr txBox="1"/>
              <p:nvPr/>
            </p:nvSpPr>
            <p:spPr>
              <a:xfrm>
                <a:off x="6686277" y="866894"/>
                <a:ext cx="640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XOR</a:t>
                </a:r>
                <a:endParaRPr lang="ko-KR" altLang="en-US" dirty="0"/>
              </a:p>
            </p:txBody>
          </p:sp>
        </p:grp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59C49F46-3B23-6956-0C76-4C05DBF830D9}"/>
                </a:ext>
              </a:extLst>
            </p:cNvPr>
            <p:cNvSpPr/>
            <p:nvPr/>
          </p:nvSpPr>
          <p:spPr>
            <a:xfrm rot="5400000">
              <a:off x="6017606" y="768665"/>
              <a:ext cx="281940" cy="3505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C9F0135-E521-BF38-8E39-FE638EFC2B6C}"/>
                </a:ext>
              </a:extLst>
            </p:cNvPr>
            <p:cNvSpPr/>
            <p:nvPr/>
          </p:nvSpPr>
          <p:spPr>
            <a:xfrm rot="16200000">
              <a:off x="6008370" y="1094301"/>
              <a:ext cx="281940" cy="3505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A409B82-00CF-3AFB-4CED-00C77B6F5A10}"/>
                </a:ext>
              </a:extLst>
            </p:cNvPr>
            <p:cNvCxnSpPr>
              <a:stCxn id="42" idx="0"/>
            </p:cNvCxnSpPr>
            <p:nvPr/>
          </p:nvCxnSpPr>
          <p:spPr>
            <a:xfrm flipH="1">
              <a:off x="4886597" y="1269561"/>
              <a:ext cx="1087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049EEF8-51C4-DA0A-E5A6-AB9888BECD9B}"/>
                </a:ext>
              </a:extLst>
            </p:cNvPr>
            <p:cNvGrpSpPr/>
            <p:nvPr/>
          </p:nvGrpSpPr>
          <p:grpSpPr>
            <a:xfrm>
              <a:off x="4895833" y="923089"/>
              <a:ext cx="1087483" cy="2536246"/>
              <a:chOff x="4514833" y="889754"/>
              <a:chExt cx="1087483" cy="2536246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2D9B31D-94B0-9B82-0701-5B8F55C75E12}"/>
                  </a:ext>
                </a:extLst>
              </p:cNvPr>
              <p:cNvCxnSpPr/>
              <p:nvPr/>
            </p:nvCxnSpPr>
            <p:spPr>
              <a:xfrm flipV="1">
                <a:off x="5093427" y="910590"/>
                <a:ext cx="0" cy="2515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EF18C521-E491-5368-0650-B307B7A85377}"/>
                  </a:ext>
                </a:extLst>
              </p:cNvPr>
              <p:cNvGrpSpPr/>
              <p:nvPr/>
            </p:nvGrpSpPr>
            <p:grpSpPr>
              <a:xfrm>
                <a:off x="4514833" y="889754"/>
                <a:ext cx="1087483" cy="45719"/>
                <a:chOff x="4514833" y="889754"/>
                <a:chExt cx="1087483" cy="45719"/>
              </a:xfrm>
            </p:grpSpPr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DD506C1D-3DD3-C1D3-E5B5-BDF4514E88D0}"/>
                    </a:ext>
                  </a:extLst>
                </p:cNvPr>
                <p:cNvCxnSpPr>
                  <a:stCxn id="41" idx="3"/>
                </p:cNvCxnSpPr>
                <p:nvPr/>
              </p:nvCxnSpPr>
              <p:spPr>
                <a:xfrm flipH="1">
                  <a:off x="4514833" y="910590"/>
                  <a:ext cx="10874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순서도: 연결자 53">
                  <a:extLst>
                    <a:ext uri="{FF2B5EF4-FFF2-40B4-BE49-F238E27FC236}">
                      <a16:creationId xmlns:a16="http://schemas.microsoft.com/office/drawing/2014/main" id="{0A06AC2E-78AA-32F6-1F7A-9D53C8FBEEB6}"/>
                    </a:ext>
                  </a:extLst>
                </p:cNvPr>
                <p:cNvSpPr/>
                <p:nvPr/>
              </p:nvSpPr>
              <p:spPr>
                <a:xfrm>
                  <a:off x="5074920" y="8897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3807CD5-2903-2192-03B9-6379857D3B5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6300" y="3462335"/>
              <a:ext cx="7696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순서도: 연결자 58">
              <a:extLst>
                <a:ext uri="{FF2B5EF4-FFF2-40B4-BE49-F238E27FC236}">
                  <a16:creationId xmlns:a16="http://schemas.microsoft.com/office/drawing/2014/main" id="{CA1DEC1A-3B9E-CBAE-38F5-3D4AE9F6C5E0}"/>
                </a:ext>
              </a:extLst>
            </p:cNvPr>
            <p:cNvSpPr/>
            <p:nvPr/>
          </p:nvSpPr>
          <p:spPr>
            <a:xfrm>
              <a:off x="5448300" y="343647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D54CCE1E-C12B-3A5F-6177-DC5ECE75439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2950293" y="2502214"/>
              <a:ext cx="1265744" cy="3227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4F9F5E40-5629-1F53-2A29-072FF957BC24}"/>
                </a:ext>
              </a:extLst>
            </p:cNvPr>
            <p:cNvCxnSpPr>
              <a:endCxn id="17" idx="3"/>
            </p:cNvCxnSpPr>
            <p:nvPr/>
          </p:nvCxnSpPr>
          <p:spPr>
            <a:xfrm rot="10800000" flipV="1">
              <a:off x="7949838" y="2410775"/>
              <a:ext cx="1049383" cy="41419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E747F5B-7F88-8226-EDBB-B8A6618E6057}"/>
                </a:ext>
              </a:extLst>
            </p:cNvPr>
            <p:cNvCxnSpPr/>
            <p:nvPr/>
          </p:nvCxnSpPr>
          <p:spPr>
            <a:xfrm>
              <a:off x="3230880" y="2502215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057B3AF1-D531-D780-0B2B-0878EA8A8E6A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>
              <a:off x="3230880" y="4520359"/>
              <a:ext cx="985157" cy="32690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연결자 75">
              <a:extLst>
                <a:ext uri="{FF2B5EF4-FFF2-40B4-BE49-F238E27FC236}">
                  <a16:creationId xmlns:a16="http://schemas.microsoft.com/office/drawing/2014/main" id="{E9513E68-5A68-2376-C71B-4D02E336B43D}"/>
                </a:ext>
              </a:extLst>
            </p:cNvPr>
            <p:cNvSpPr/>
            <p:nvPr/>
          </p:nvSpPr>
          <p:spPr>
            <a:xfrm>
              <a:off x="3213252" y="247935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연결자 76">
              <a:extLst>
                <a:ext uri="{FF2B5EF4-FFF2-40B4-BE49-F238E27FC236}">
                  <a16:creationId xmlns:a16="http://schemas.microsoft.com/office/drawing/2014/main" id="{6C1CF670-2ACD-E345-FD04-482376AD0AF7}"/>
                </a:ext>
              </a:extLst>
            </p:cNvPr>
            <p:cNvSpPr/>
            <p:nvPr/>
          </p:nvSpPr>
          <p:spPr>
            <a:xfrm>
              <a:off x="3213252" y="448773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A619BF-4CF1-E698-7FDA-E8CB28133840}"/>
                </a:ext>
              </a:extLst>
            </p:cNvPr>
            <p:cNvSpPr txBox="1"/>
            <p:nvPr/>
          </p:nvSpPr>
          <p:spPr>
            <a:xfrm>
              <a:off x="2925537" y="21254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fill</a:t>
              </a:r>
              <a:endParaRPr lang="ko-KR" altLang="en-US" dirty="0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8F99938-6472-83BF-C8E9-9640B446EF99}"/>
                </a:ext>
              </a:extLst>
            </p:cNvPr>
            <p:cNvCxnSpPr>
              <a:stCxn id="23" idx="1"/>
            </p:cNvCxnSpPr>
            <p:nvPr/>
          </p:nvCxnSpPr>
          <p:spPr>
            <a:xfrm flipH="1" flipV="1">
              <a:off x="2019300" y="5481634"/>
              <a:ext cx="172886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구름 83">
              <a:extLst>
                <a:ext uri="{FF2B5EF4-FFF2-40B4-BE49-F238E27FC236}">
                  <a16:creationId xmlns:a16="http://schemas.microsoft.com/office/drawing/2014/main" id="{6FBB8398-D0A5-8512-5C3B-E5F0BC0BBC08}"/>
                </a:ext>
              </a:extLst>
            </p:cNvPr>
            <p:cNvSpPr/>
            <p:nvPr/>
          </p:nvSpPr>
          <p:spPr>
            <a:xfrm>
              <a:off x="5474427" y="4990065"/>
              <a:ext cx="1357505" cy="95258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0B5B24B-E015-FB75-07B2-8A9CDE96BC40}"/>
                </a:ext>
              </a:extLst>
            </p:cNvPr>
            <p:cNvSpPr txBox="1"/>
            <p:nvPr/>
          </p:nvSpPr>
          <p:spPr>
            <a:xfrm>
              <a:off x="5697757" y="5281689"/>
              <a:ext cx="98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Combinational </a:t>
              </a:r>
            </a:p>
            <a:p>
              <a:pPr algn="ctr"/>
              <a:r>
                <a:rPr lang="en-US" altLang="ko-KR" sz="900" dirty="0"/>
                <a:t>Logic</a:t>
              </a:r>
              <a:endParaRPr lang="ko-KR" altLang="en-US" sz="900" dirty="0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4154CB7-979A-0882-B3DB-7366CADB95E0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686300" y="5484634"/>
              <a:ext cx="7881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9BEC72D-F8EA-ADD6-4D31-544737EFFF2A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6834322" y="5481635"/>
              <a:ext cx="6452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C66CC6-3E2F-0A7B-217D-DA36BC18F39B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415322" y="5481634"/>
              <a:ext cx="1757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5D153C3B-FCCE-2606-6F25-46BCDD4BEAC5}"/>
                </a:ext>
              </a:extLst>
            </p:cNvPr>
            <p:cNvCxnSpPr/>
            <p:nvPr/>
          </p:nvCxnSpPr>
          <p:spPr>
            <a:xfrm>
              <a:off x="8999221" y="2410775"/>
              <a:ext cx="4648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5A75743-BDB1-FBC8-866D-9EE28D4A1152}"/>
                </a:ext>
              </a:extLst>
            </p:cNvPr>
            <p:cNvCxnSpPr/>
            <p:nvPr/>
          </p:nvCxnSpPr>
          <p:spPr>
            <a:xfrm>
              <a:off x="8930640" y="2410775"/>
              <a:ext cx="0" cy="2104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6BCEB7C5-F96B-7D0A-9AC3-6F184E9984F5}"/>
                </a:ext>
              </a:extLst>
            </p:cNvPr>
            <p:cNvCxnSpPr>
              <a:endCxn id="33" idx="3"/>
            </p:cNvCxnSpPr>
            <p:nvPr/>
          </p:nvCxnSpPr>
          <p:spPr>
            <a:xfrm rot="10800000" flipV="1">
              <a:off x="7947448" y="4514982"/>
              <a:ext cx="983192" cy="33228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순서도: 연결자 101">
              <a:extLst>
                <a:ext uri="{FF2B5EF4-FFF2-40B4-BE49-F238E27FC236}">
                  <a16:creationId xmlns:a16="http://schemas.microsoft.com/office/drawing/2014/main" id="{B8DC8894-9A8C-1123-6F1B-FECB8F6D8D90}"/>
                </a:ext>
              </a:extLst>
            </p:cNvPr>
            <p:cNvSpPr/>
            <p:nvPr/>
          </p:nvSpPr>
          <p:spPr>
            <a:xfrm>
              <a:off x="8911592" y="23955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순서도: 연결자 102">
              <a:extLst>
                <a:ext uri="{FF2B5EF4-FFF2-40B4-BE49-F238E27FC236}">
                  <a16:creationId xmlns:a16="http://schemas.microsoft.com/office/drawing/2014/main" id="{93C8BED3-582D-555F-509D-81DF1E52FC12}"/>
                </a:ext>
              </a:extLst>
            </p:cNvPr>
            <p:cNvSpPr/>
            <p:nvPr/>
          </p:nvSpPr>
          <p:spPr>
            <a:xfrm>
              <a:off x="8911592" y="449974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65A1B695-AAE0-1BFD-1E56-E172727E9607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6333836" y="934689"/>
              <a:ext cx="952288" cy="9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C6C4AF88-CF02-FF00-D4FA-0E36A47961B1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6324600" y="1269561"/>
              <a:ext cx="95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38D3A60F-6A29-EBE3-4F25-5181F9D3DBC5}"/>
                </a:ext>
              </a:extLst>
            </p:cNvPr>
            <p:cNvCxnSpPr>
              <a:stCxn id="34" idx="1"/>
            </p:cNvCxnSpPr>
            <p:nvPr/>
          </p:nvCxnSpPr>
          <p:spPr>
            <a:xfrm flipH="1">
              <a:off x="2019300" y="1084895"/>
              <a:ext cx="152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2749FBD0-A545-5EE3-FC5C-479D384B53E1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8618008" y="1084895"/>
              <a:ext cx="1248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D6EF7D6-8CF9-C2A8-8174-57D28C7432A0}"/>
                </a:ext>
              </a:extLst>
            </p:cNvPr>
            <p:cNvSpPr txBox="1"/>
            <p:nvPr/>
          </p:nvSpPr>
          <p:spPr>
            <a:xfrm>
              <a:off x="8743207" y="1997186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grant</a:t>
              </a:r>
              <a:endParaRPr lang="ko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C61016E-4F97-EB74-53C1-6FE6ACB5DEA3}"/>
                </a:ext>
              </a:extLst>
            </p:cNvPr>
            <p:cNvSpPr txBox="1"/>
            <p:nvPr/>
          </p:nvSpPr>
          <p:spPr>
            <a:xfrm>
              <a:off x="2000828" y="71556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empty</a:t>
              </a:r>
              <a:endParaRPr lang="ko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BF61787-9D22-00E5-DF23-2259BFCB56E2}"/>
                </a:ext>
              </a:extLst>
            </p:cNvPr>
            <p:cNvSpPr txBox="1"/>
            <p:nvPr/>
          </p:nvSpPr>
          <p:spPr>
            <a:xfrm>
              <a:off x="8950478" y="715563"/>
              <a:ext cx="962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E549BD5-F47B-00ED-B278-2EEE79987B42}"/>
                </a:ext>
              </a:extLst>
            </p:cNvPr>
            <p:cNvSpPr txBox="1"/>
            <p:nvPr/>
          </p:nvSpPr>
          <p:spPr>
            <a:xfrm>
              <a:off x="2000828" y="5038455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 stream</a:t>
              </a:r>
              <a:endParaRPr lang="ko-KR" alt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663B86D-D059-39B1-B823-C84DC981A3DA}"/>
                </a:ext>
              </a:extLst>
            </p:cNvPr>
            <p:cNvSpPr txBox="1"/>
            <p:nvPr/>
          </p:nvSpPr>
          <p:spPr>
            <a:xfrm>
              <a:off x="8743207" y="5038455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 stream</a:t>
              </a:r>
              <a:endParaRPr lang="ko-KR" altLang="en-US" dirty="0"/>
            </a:p>
          </p:txBody>
        </p:sp>
        <p:sp>
          <p:nvSpPr>
            <p:cNvPr id="135" name="순서도: 연결자 134">
              <a:extLst>
                <a:ext uri="{FF2B5EF4-FFF2-40B4-BE49-F238E27FC236}">
                  <a16:creationId xmlns:a16="http://schemas.microsoft.com/office/drawing/2014/main" id="{9ADAA444-7B3F-2A2C-AC23-FA316B15648C}"/>
                </a:ext>
              </a:extLst>
            </p:cNvPr>
            <p:cNvSpPr/>
            <p:nvPr/>
          </p:nvSpPr>
          <p:spPr>
            <a:xfrm>
              <a:off x="6961446" y="343647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C0989A18-D720-E6B5-0A0D-1CA2A972CB77}"/>
                </a:ext>
              </a:extLst>
            </p:cNvPr>
            <p:cNvCxnSpPr>
              <a:stCxn id="14" idx="1"/>
            </p:cNvCxnSpPr>
            <p:nvPr/>
          </p:nvCxnSpPr>
          <p:spPr>
            <a:xfrm flipH="1" flipV="1">
              <a:off x="6982691" y="3459335"/>
              <a:ext cx="4808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7CEDB6B4-2956-ADE1-AF93-A0AAD26FD711}"/>
                </a:ext>
              </a:extLst>
            </p:cNvPr>
            <p:cNvCxnSpPr/>
            <p:nvPr/>
          </p:nvCxnSpPr>
          <p:spPr>
            <a:xfrm flipV="1">
              <a:off x="6991927" y="1269561"/>
              <a:ext cx="0" cy="22126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A566276-7948-8EC2-7AF9-AE7431B8D72E}"/>
                </a:ext>
              </a:extLst>
            </p:cNvPr>
            <p:cNvGrpSpPr/>
            <p:nvPr/>
          </p:nvGrpSpPr>
          <p:grpSpPr>
            <a:xfrm rot="16200000">
              <a:off x="4865403" y="4150238"/>
              <a:ext cx="230909" cy="378691"/>
              <a:chOff x="840509" y="6040582"/>
              <a:chExt cx="230909" cy="378691"/>
            </a:xfrm>
          </p:grpSpPr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39FDE811-8793-9D35-306B-3316B05F42BA}"/>
                  </a:ext>
                </a:extLst>
              </p:cNvPr>
              <p:cNvSpPr/>
              <p:nvPr/>
            </p:nvSpPr>
            <p:spPr>
              <a:xfrm>
                <a:off x="840509" y="6123625"/>
                <a:ext cx="230909" cy="29564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순서도: 연결자 137">
                <a:extLst>
                  <a:ext uri="{FF2B5EF4-FFF2-40B4-BE49-F238E27FC236}">
                    <a16:creationId xmlns:a16="http://schemas.microsoft.com/office/drawing/2014/main" id="{CF86603F-5FC6-13FD-76B2-14757F2F2126}"/>
                  </a:ext>
                </a:extLst>
              </p:cNvPr>
              <p:cNvSpPr/>
              <p:nvPr/>
            </p:nvSpPr>
            <p:spPr>
              <a:xfrm>
                <a:off x="914484" y="6040582"/>
                <a:ext cx="83043" cy="83043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BEF76BC2-8A6C-8591-1880-A16CDB3DC55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10800000">
              <a:off x="3748163" y="3459337"/>
              <a:ext cx="1049116" cy="884437"/>
            </a:xfrm>
            <a:prstGeom prst="bentConnector3">
              <a:avLst>
                <a:gd name="adj1" fmla="val 12179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43768A01-ED2E-9340-D15C-B20258BE6871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>
              <a:off x="5471160" y="3436476"/>
              <a:ext cx="0" cy="900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132095DC-FD0C-5498-1552-6DF5EC5E31A3}"/>
                </a:ext>
              </a:extLst>
            </p:cNvPr>
            <p:cNvCxnSpPr>
              <a:stCxn id="137" idx="3"/>
            </p:cNvCxnSpPr>
            <p:nvPr/>
          </p:nvCxnSpPr>
          <p:spPr>
            <a:xfrm flipV="1">
              <a:off x="5170204" y="4339541"/>
              <a:ext cx="300955" cy="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99A54ACD-4F41-3CCD-B6D9-5859371ABF5E}"/>
                </a:ext>
              </a:extLst>
            </p:cNvPr>
            <p:cNvGrpSpPr/>
            <p:nvPr/>
          </p:nvGrpSpPr>
          <p:grpSpPr>
            <a:xfrm rot="5400000">
              <a:off x="7240422" y="4150238"/>
              <a:ext cx="230909" cy="378691"/>
              <a:chOff x="840509" y="6040582"/>
              <a:chExt cx="230909" cy="378691"/>
            </a:xfrm>
          </p:grpSpPr>
          <p:sp>
            <p:nvSpPr>
              <p:cNvPr id="153" name="이등변 삼각형 152">
                <a:extLst>
                  <a:ext uri="{FF2B5EF4-FFF2-40B4-BE49-F238E27FC236}">
                    <a16:creationId xmlns:a16="http://schemas.microsoft.com/office/drawing/2014/main" id="{EE3D1441-9E76-25B8-E7D5-5462A28F5F80}"/>
                  </a:ext>
                </a:extLst>
              </p:cNvPr>
              <p:cNvSpPr/>
              <p:nvPr/>
            </p:nvSpPr>
            <p:spPr>
              <a:xfrm>
                <a:off x="840509" y="6123625"/>
                <a:ext cx="230909" cy="29564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순서도: 연결자 153">
                <a:extLst>
                  <a:ext uri="{FF2B5EF4-FFF2-40B4-BE49-F238E27FC236}">
                    <a16:creationId xmlns:a16="http://schemas.microsoft.com/office/drawing/2014/main" id="{6FAF0EB5-FB23-F88B-9A1F-A8D3BBE256F2}"/>
                  </a:ext>
                </a:extLst>
              </p:cNvPr>
              <p:cNvSpPr/>
              <p:nvPr/>
            </p:nvSpPr>
            <p:spPr>
              <a:xfrm>
                <a:off x="914484" y="6040582"/>
                <a:ext cx="83043" cy="83043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529E2923-25DD-5004-D375-F2E9BCF98878}"/>
                </a:ext>
              </a:extLst>
            </p:cNvPr>
            <p:cNvCxnSpPr>
              <a:stCxn id="16" idx="3"/>
              <a:endCxn id="154" idx="0"/>
            </p:cNvCxnSpPr>
            <p:nvPr/>
          </p:nvCxnSpPr>
          <p:spPr>
            <a:xfrm flipH="1">
              <a:off x="7545222" y="3462335"/>
              <a:ext cx="874878" cy="877291"/>
            </a:xfrm>
            <a:prstGeom prst="bentConnector3">
              <a:avLst>
                <a:gd name="adj1" fmla="val -2612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2CFB4418-ECB7-155A-DBFC-91AB9F78D11E}"/>
                </a:ext>
              </a:extLst>
            </p:cNvPr>
            <p:cNvCxnSpPr>
              <a:stCxn id="153" idx="3"/>
              <a:endCxn id="135" idx="4"/>
            </p:cNvCxnSpPr>
            <p:nvPr/>
          </p:nvCxnSpPr>
          <p:spPr>
            <a:xfrm rot="10800000">
              <a:off x="6984306" y="3482195"/>
              <a:ext cx="182226" cy="85739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D4751F6-BD70-43FE-5BCE-89EB050F8333}"/>
              </a:ext>
            </a:extLst>
          </p:cNvPr>
          <p:cNvSpPr txBox="1">
            <a:spLocks/>
          </p:cNvSpPr>
          <p:nvPr/>
        </p:nvSpPr>
        <p:spPr>
          <a:xfrm>
            <a:off x="838200" y="-153364"/>
            <a:ext cx="10515600" cy="98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Channel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7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76653C84-B0DD-B584-2DB7-40B7E4BA1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69212"/>
              </p:ext>
            </p:extLst>
          </p:nvPr>
        </p:nvGraphicFramePr>
        <p:xfrm>
          <a:off x="2032000" y="2555688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429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497867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8839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3124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8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4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8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134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507827D-73EF-26DD-707A-F40B0DFACA34}"/>
              </a:ext>
            </a:extLst>
          </p:cNvPr>
          <p:cNvSpPr txBox="1"/>
          <p:nvPr/>
        </p:nvSpPr>
        <p:spPr>
          <a:xfrm>
            <a:off x="4269217" y="2018237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-&gt; grant -&gt; fill -&gt; grant -&gt;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C8D6EAE-9A2D-427A-5154-A3E037710A5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8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Channel logic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6B27A-31E1-C832-C60B-EFDBBDBE5D0A}"/>
              </a:ext>
            </a:extLst>
          </p:cNvPr>
          <p:cNvSpPr txBox="1"/>
          <p:nvPr/>
        </p:nvSpPr>
        <p:spPr>
          <a:xfrm>
            <a:off x="2730463" y="4746126"/>
            <a:ext cx="687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Empty and request repeat (1,0) &amp; (0,1)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003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2EEA05-6250-4FFE-67E5-71C7C559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843" y="2161831"/>
            <a:ext cx="3590314" cy="253433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D07B91F-F96A-41E3-622B-C829FD40B08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8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Channel logic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0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75E05FD504A39468DEB71FF0D965A1C" ma:contentTypeVersion="11" ma:contentTypeDescription="새 문서를 만듭니다." ma:contentTypeScope="" ma:versionID="a1d00136a462a3ca1cd541ed4c54ab90">
  <xsd:schema xmlns:xsd="http://www.w3.org/2001/XMLSchema" xmlns:xs="http://www.w3.org/2001/XMLSchema" xmlns:p="http://schemas.microsoft.com/office/2006/metadata/properties" xmlns:ns3="489514e5-137d-484c-b650-092d22f49953" targetNamespace="http://schemas.microsoft.com/office/2006/metadata/properties" ma:root="true" ma:fieldsID="b9a2bd9d57a87104a53680b1f8d13613" ns3:_="">
    <xsd:import namespace="489514e5-137d-484c-b650-092d22f499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514e5-137d-484c-b650-092d22f499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A5BCD-F3C2-46FF-96DC-B70B958F6C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9514e5-137d-484c-b650-092d22f499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2A3E8D-38B4-4738-94C0-583B61F73DAD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489514e5-137d-484c-b650-092d22f49953"/>
  </ds:schemaRefs>
</ds:datastoreItem>
</file>

<file path=customXml/itemProps3.xml><?xml version="1.0" encoding="utf-8"?>
<ds:datastoreItem xmlns:ds="http://schemas.openxmlformats.org/officeDocument/2006/customXml" ds:itemID="{8EA5EB4A-1C84-43AB-A5BA-8DEA856B6D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411</Words>
  <Application>Microsoft Office PowerPoint</Application>
  <PresentationFormat>와이드스크린</PresentationFormat>
  <Paragraphs>178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Cambria</vt:lpstr>
      <vt:lpstr>Cambria Math</vt:lpstr>
      <vt:lpstr>Office 테마</vt:lpstr>
      <vt:lpstr>PROJECT3:  Event-driven Asynchronous Communication  using Mesh Architecture</vt:lpstr>
      <vt:lpstr>Index</vt:lpstr>
      <vt:lpstr>PowerPoint 프레젠테이션</vt:lpstr>
      <vt:lpstr>CORE - architecture</vt:lpstr>
      <vt:lpstr>CORE – grant &amp; fill</vt:lpstr>
      <vt:lpstr>CORE – inside, outside channel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권용환</dc:creator>
  <cp:lastModifiedBy>권용환</cp:lastModifiedBy>
  <cp:revision>31</cp:revision>
  <dcterms:created xsi:type="dcterms:W3CDTF">2022-12-19T05:10:34Z</dcterms:created>
  <dcterms:modified xsi:type="dcterms:W3CDTF">2022-12-20T04:19:42Z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0x010100F75E05FD504A39468DEB71FF0D965A1C</vt:lpwstr>
  </property>
</Properties>
</file>