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36A06-6DD8-50AE-B2BC-C093B9654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E2ABF-9866-87AB-9F21-CDD318065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14F77C-933F-D7D8-5F3C-D016F0C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AEC37-3785-959B-566F-CD74F911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EEAE-ACA8-C8A8-B089-2E902A9C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0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8E7E1-4C26-2739-82CA-14AA4ED5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5B2D6-A549-1101-648D-0FC4F045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A45E0-8185-A59B-6001-38A20E43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BE121-63B3-A38B-340B-62692CC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2F306-B3ED-0C3F-8981-B136B8C2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0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2C5490-42B9-87DE-D0FA-141F7333E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8EB19-48E1-655B-0433-1B007316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0D0E3-8390-8E7A-189D-5C04DCCC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CD762-38CE-7FFB-6792-649E573F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CF7DF-1AD5-7C21-A00A-1818F9C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9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781D4-F069-DACD-8274-C34B3EB8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FC546-6C3D-C88E-4800-09B64657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80C74-3280-A98A-F1EF-5FCCB5B5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0389D-C15D-5C06-4C38-B3FD50A0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B9E01-E91C-6C60-290F-78F54A00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CCC30-DCD2-D54B-D4E9-EB7A9AB6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D77C7-0F40-75FF-84FE-D3961D8F1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8405A-0B27-7743-BB7A-C48B3DCD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4B791-7A75-A461-7A78-145C9650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F8338-68F0-6E52-3496-F9A03B1B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0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99AD9-6D73-93DB-A408-8EF462F9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ABF5C-0CF2-6A59-AB2D-4312D60FF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613C4-E571-42CF-1C16-814AD1E51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B90FEC-4435-4617-23FB-30CCAFCB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CC8CD-C734-21A7-9935-B913EA01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B38CD-CE3B-6E84-1313-BD0A926D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3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2643-F151-1CA9-9A3D-2683BF39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8765B-6F5B-8AFE-B3AA-17C45DC5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0C209-91C0-72A0-9126-608FE67D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CD64D-BBB0-4206-E82C-32BA7ED20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2C93F5-0A28-9EE2-EC06-2CD090F5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F68F49-3BBE-33D7-98A0-4371EA5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04871-C314-A66D-5021-01740C4A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59EE2A-ADC3-69B3-30CD-8C4264E8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5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9344-9993-18EA-C00E-DEF80CCB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64A58E-157D-7AC9-2E1D-E669457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1E7BC6-CB41-9363-1F63-A92CE81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44DE24-8CEA-B8FD-AE69-2EA65CD0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9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E19D2-4222-4D7B-47F3-A6B0B612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EB86E0-6431-F7A2-2604-1771EF2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70754-73F1-7025-F086-1FCEE664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D9F47-C45C-2432-DBFC-046F2AB8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32B46-14A3-70D4-C5F7-3DD3D7B8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55C212-46E3-6605-3B4C-EA44E73DB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32290-1217-253C-B60E-160BC5AF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F422A-1C4C-4247-2D7D-D40141DD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F742C-2E2C-A410-8A35-322D6050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DCD46-1AF0-16AE-1F56-BA2BAE99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FA5FCA-30FD-79FE-7017-F6A85727D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59DE2-7A4A-05E7-CC62-6E60DAE0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E0F373-B721-FA57-1669-22D240D5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186F8-76DC-F971-37C5-73EF1840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8B485-33DA-ADA6-53CE-91A335D8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4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05DCC6-F13D-54BA-D10D-46D9E681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CA9A6-2A77-288A-DE26-C6D9C8A8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A5246-A1CC-2328-FC29-A14D1A41C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2A74-72A9-4D5C-82EA-AD717151592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F158C-A072-8129-0079-5F533DCAE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B7FBB-A962-99A2-4BEA-EBA1D80AC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FEAD-AE30-4BA5-B4F6-72F995A4C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67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C5F66F5A-B41F-0142-BAE0-05DE2A6C4628}"/>
              </a:ext>
            </a:extLst>
          </p:cNvPr>
          <p:cNvGrpSpPr/>
          <p:nvPr/>
        </p:nvGrpSpPr>
        <p:grpSpPr>
          <a:xfrm>
            <a:off x="2008941" y="715563"/>
            <a:ext cx="8174118" cy="5408062"/>
            <a:chOff x="2000828" y="715563"/>
            <a:chExt cx="8174118" cy="540806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9051572-5A62-4958-8E96-9D67A1C71C81}"/>
                </a:ext>
              </a:extLst>
            </p:cNvPr>
            <p:cNvGrpSpPr/>
            <p:nvPr/>
          </p:nvGrpSpPr>
          <p:grpSpPr>
            <a:xfrm>
              <a:off x="3745774" y="2823344"/>
              <a:ext cx="995389" cy="1277982"/>
              <a:chOff x="2503714" y="2793008"/>
              <a:chExt cx="995389" cy="127798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98FBDEE-87D0-C3CF-5004-673F67C423B4}"/>
                  </a:ext>
                </a:extLst>
              </p:cNvPr>
              <p:cNvGrpSpPr/>
              <p:nvPr/>
            </p:nvGrpSpPr>
            <p:grpSpPr>
              <a:xfrm>
                <a:off x="2503714" y="2793008"/>
                <a:ext cx="940526" cy="1277982"/>
                <a:chOff x="1715589" y="3988526"/>
                <a:chExt cx="940526" cy="1277982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A58CADC9-0513-5B95-B44A-EC209DE3435A}"/>
                    </a:ext>
                  </a:extLst>
                </p:cNvPr>
                <p:cNvSpPr/>
                <p:nvPr/>
              </p:nvSpPr>
              <p:spPr>
                <a:xfrm>
                  <a:off x="1715589" y="3988526"/>
                  <a:ext cx="940526" cy="12779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id="{6B8FC664-90A1-19DE-3AB2-86872B034C80}"/>
                    </a:ext>
                  </a:extLst>
                </p:cNvPr>
                <p:cNvSpPr/>
                <p:nvPr/>
              </p:nvSpPr>
              <p:spPr>
                <a:xfrm rot="10800000">
                  <a:off x="2042689" y="3990147"/>
                  <a:ext cx="286327" cy="3618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C61CDCB-5C86-337F-C467-6B9E78512F67}"/>
                  </a:ext>
                </a:extLst>
              </p:cNvPr>
              <p:cNvGrpSpPr/>
              <p:nvPr/>
            </p:nvGrpSpPr>
            <p:grpSpPr>
              <a:xfrm>
                <a:off x="2506103" y="3290500"/>
                <a:ext cx="993000" cy="276999"/>
                <a:chOff x="2499360" y="4489269"/>
                <a:chExt cx="993000" cy="276999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039471-F662-24E1-D185-1DDE7500969C}"/>
                    </a:ext>
                  </a:extLst>
                </p:cNvPr>
                <p:cNvSpPr txBox="1"/>
                <p:nvPr/>
              </p:nvSpPr>
              <p:spPr>
                <a:xfrm>
                  <a:off x="2499360" y="4489269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</a:t>
                  </a:r>
                  <a:endParaRPr lang="ko-KR" altLang="en-US" sz="1200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C0C92A-30DC-6E53-9183-03FFE0A1D78A}"/>
                    </a:ext>
                  </a:extLst>
                </p:cNvPr>
                <p:cNvSpPr txBox="1"/>
                <p:nvPr/>
              </p:nvSpPr>
              <p:spPr>
                <a:xfrm>
                  <a:off x="3104112" y="4489269"/>
                  <a:ext cx="3882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Q1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33B1E87-7FA2-D4B0-B51D-FAD2E1FC1BC3}"/>
                </a:ext>
              </a:extLst>
            </p:cNvPr>
            <p:cNvGrpSpPr/>
            <p:nvPr/>
          </p:nvGrpSpPr>
          <p:grpSpPr>
            <a:xfrm>
              <a:off x="7463491" y="2823344"/>
              <a:ext cx="956609" cy="1277982"/>
              <a:chOff x="6221431" y="2793008"/>
              <a:chExt cx="956609" cy="127798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B8D7DC0-0F03-3B7E-086B-85769A8DB564}"/>
                  </a:ext>
                </a:extLst>
              </p:cNvPr>
              <p:cNvGrpSpPr/>
              <p:nvPr/>
            </p:nvGrpSpPr>
            <p:grpSpPr>
              <a:xfrm>
                <a:off x="6237514" y="2793008"/>
                <a:ext cx="940526" cy="1277982"/>
                <a:chOff x="1715589" y="3988526"/>
                <a:chExt cx="940526" cy="127798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A44CE8F-D714-08B9-3B68-5C5F7BE14558}"/>
                    </a:ext>
                  </a:extLst>
                </p:cNvPr>
                <p:cNvSpPr/>
                <p:nvPr/>
              </p:nvSpPr>
              <p:spPr>
                <a:xfrm>
                  <a:off x="1715589" y="3988526"/>
                  <a:ext cx="940526" cy="12779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이등변 삼각형 16">
                  <a:extLst>
                    <a:ext uri="{FF2B5EF4-FFF2-40B4-BE49-F238E27FC236}">
                      <a16:creationId xmlns:a16="http://schemas.microsoft.com/office/drawing/2014/main" id="{C0A1A5B7-1FDE-56E4-DD51-493E900526BC}"/>
                    </a:ext>
                  </a:extLst>
                </p:cNvPr>
                <p:cNvSpPr/>
                <p:nvPr/>
              </p:nvSpPr>
              <p:spPr>
                <a:xfrm rot="10800000">
                  <a:off x="2042689" y="3990147"/>
                  <a:ext cx="286327" cy="3618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5A33BD8-ACBA-DABC-4895-E1419A29CF38}"/>
                  </a:ext>
                </a:extLst>
              </p:cNvPr>
              <p:cNvGrpSpPr/>
              <p:nvPr/>
            </p:nvGrpSpPr>
            <p:grpSpPr>
              <a:xfrm>
                <a:off x="6221431" y="3290500"/>
                <a:ext cx="954220" cy="276999"/>
                <a:chOff x="2480888" y="4489269"/>
                <a:chExt cx="954220" cy="27699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4B4C173-747B-B416-807E-F57C1DE77533}"/>
                    </a:ext>
                  </a:extLst>
                </p:cNvPr>
                <p:cNvSpPr txBox="1"/>
                <p:nvPr/>
              </p:nvSpPr>
              <p:spPr>
                <a:xfrm>
                  <a:off x="2480888" y="4489269"/>
                  <a:ext cx="3882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Q2</a:t>
                  </a:r>
                  <a:endParaRPr lang="ko-KR" altLang="en-US" sz="12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CF09DD0-144C-5516-8F73-8FC641A22CDC}"/>
                    </a:ext>
                  </a:extLst>
                </p:cNvPr>
                <p:cNvSpPr txBox="1"/>
                <p:nvPr/>
              </p:nvSpPr>
              <p:spPr>
                <a:xfrm>
                  <a:off x="3131820" y="4489269"/>
                  <a:ext cx="303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8C5D88A-D842-102B-7784-A4D2EA848781}"/>
                </a:ext>
              </a:extLst>
            </p:cNvPr>
            <p:cNvGrpSpPr/>
            <p:nvPr/>
          </p:nvGrpSpPr>
          <p:grpSpPr>
            <a:xfrm>
              <a:off x="3745774" y="4845643"/>
              <a:ext cx="940526" cy="1277982"/>
              <a:chOff x="2503714" y="2793008"/>
              <a:chExt cx="940526" cy="1277982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B342EA9-1BC7-1E59-AD80-B272003E6B7A}"/>
                  </a:ext>
                </a:extLst>
              </p:cNvPr>
              <p:cNvGrpSpPr/>
              <p:nvPr/>
            </p:nvGrpSpPr>
            <p:grpSpPr>
              <a:xfrm>
                <a:off x="2503714" y="2793008"/>
                <a:ext cx="940526" cy="1277982"/>
                <a:chOff x="1715589" y="3988526"/>
                <a:chExt cx="940526" cy="1277982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9AE19F63-95ED-628B-B335-8E74BFE51B37}"/>
                    </a:ext>
                  </a:extLst>
                </p:cNvPr>
                <p:cNvSpPr/>
                <p:nvPr/>
              </p:nvSpPr>
              <p:spPr>
                <a:xfrm>
                  <a:off x="1715589" y="3988526"/>
                  <a:ext cx="940526" cy="12779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이등변 삼각형 25">
                  <a:extLst>
                    <a:ext uri="{FF2B5EF4-FFF2-40B4-BE49-F238E27FC236}">
                      <a16:creationId xmlns:a16="http://schemas.microsoft.com/office/drawing/2014/main" id="{A744E5FB-2CDB-EEE2-5752-0AA025C5EB36}"/>
                    </a:ext>
                  </a:extLst>
                </p:cNvPr>
                <p:cNvSpPr/>
                <p:nvPr/>
              </p:nvSpPr>
              <p:spPr>
                <a:xfrm rot="10800000">
                  <a:off x="2042689" y="3990147"/>
                  <a:ext cx="286327" cy="3618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288F52FE-7F81-240D-19C7-3F862BDDE8B8}"/>
                  </a:ext>
                </a:extLst>
              </p:cNvPr>
              <p:cNvGrpSpPr/>
              <p:nvPr/>
            </p:nvGrpSpPr>
            <p:grpSpPr>
              <a:xfrm>
                <a:off x="2506103" y="3290500"/>
                <a:ext cx="935748" cy="276999"/>
                <a:chOff x="2499360" y="4489269"/>
                <a:chExt cx="935748" cy="276999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11ADA8-6FF9-0633-D09D-35A9214C39CD}"/>
                    </a:ext>
                  </a:extLst>
                </p:cNvPr>
                <p:cNvSpPr txBox="1"/>
                <p:nvPr/>
              </p:nvSpPr>
              <p:spPr>
                <a:xfrm>
                  <a:off x="2499360" y="4489269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</a:t>
                  </a:r>
                  <a:endParaRPr lang="ko-KR" altLang="en-US" sz="12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BE9CBA1-C5E6-A170-EAD3-5C603A70FFF7}"/>
                    </a:ext>
                  </a:extLst>
                </p:cNvPr>
                <p:cNvSpPr txBox="1"/>
                <p:nvPr/>
              </p:nvSpPr>
              <p:spPr>
                <a:xfrm>
                  <a:off x="3131820" y="4489269"/>
                  <a:ext cx="303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Q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9A189D7-E753-011A-E23A-01218058F802}"/>
                </a:ext>
              </a:extLst>
            </p:cNvPr>
            <p:cNvGrpSpPr/>
            <p:nvPr/>
          </p:nvGrpSpPr>
          <p:grpSpPr>
            <a:xfrm>
              <a:off x="7477185" y="4845643"/>
              <a:ext cx="940526" cy="1277982"/>
              <a:chOff x="2503714" y="2793008"/>
              <a:chExt cx="940526" cy="127798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5E67468-E297-39D3-4660-57E2703D431D}"/>
                  </a:ext>
                </a:extLst>
              </p:cNvPr>
              <p:cNvGrpSpPr/>
              <p:nvPr/>
            </p:nvGrpSpPr>
            <p:grpSpPr>
              <a:xfrm>
                <a:off x="2503714" y="2793008"/>
                <a:ext cx="940526" cy="1277982"/>
                <a:chOff x="1715589" y="3988526"/>
                <a:chExt cx="940526" cy="1277982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B39EB68-9CAE-60A0-AE60-B12218C928A3}"/>
                    </a:ext>
                  </a:extLst>
                </p:cNvPr>
                <p:cNvSpPr/>
                <p:nvPr/>
              </p:nvSpPr>
              <p:spPr>
                <a:xfrm>
                  <a:off x="1715589" y="3988526"/>
                  <a:ext cx="940526" cy="12779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057A54F1-72B3-D71B-6D09-E3FB84F2097D}"/>
                    </a:ext>
                  </a:extLst>
                </p:cNvPr>
                <p:cNvSpPr/>
                <p:nvPr/>
              </p:nvSpPr>
              <p:spPr>
                <a:xfrm rot="10800000">
                  <a:off x="2042689" y="3990147"/>
                  <a:ext cx="286327" cy="36180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A5FF6EC-0BCB-EF2C-1F51-ADFB38A83AC6}"/>
                  </a:ext>
                </a:extLst>
              </p:cNvPr>
              <p:cNvGrpSpPr/>
              <p:nvPr/>
            </p:nvGrpSpPr>
            <p:grpSpPr>
              <a:xfrm>
                <a:off x="2506103" y="3290500"/>
                <a:ext cx="935748" cy="276999"/>
                <a:chOff x="2499360" y="4489269"/>
                <a:chExt cx="935748" cy="27699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44E8BD6-6B75-5A03-97E1-B1F038DDD2F6}"/>
                    </a:ext>
                  </a:extLst>
                </p:cNvPr>
                <p:cNvSpPr txBox="1"/>
                <p:nvPr/>
              </p:nvSpPr>
              <p:spPr>
                <a:xfrm>
                  <a:off x="2499360" y="4489269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D</a:t>
                  </a:r>
                  <a:endParaRPr lang="ko-KR" altLang="en-US" sz="1200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E6376D-7ECC-EC5A-23C3-C8C2E45DB074}"/>
                    </a:ext>
                  </a:extLst>
                </p:cNvPr>
                <p:cNvSpPr txBox="1"/>
                <p:nvPr/>
              </p:nvSpPr>
              <p:spPr>
                <a:xfrm>
                  <a:off x="3131820" y="4489269"/>
                  <a:ext cx="3032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dirty="0"/>
                    <a:t>Q</a:t>
                  </a:r>
                  <a:endParaRPr lang="ko-KR" altLang="en-US" sz="1200" dirty="0"/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9253A54-2FC3-CDBF-1952-781533905211}"/>
                </a:ext>
              </a:extLst>
            </p:cNvPr>
            <p:cNvGrpSpPr/>
            <p:nvPr/>
          </p:nvGrpSpPr>
          <p:grpSpPr>
            <a:xfrm>
              <a:off x="3545477" y="734375"/>
              <a:ext cx="1341120" cy="701040"/>
              <a:chOff x="3926357" y="701040"/>
              <a:chExt cx="1341120" cy="70104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7A4FB90-3BA8-72A2-AD90-4DE00C0E91B5}"/>
                  </a:ext>
                </a:extLst>
              </p:cNvPr>
              <p:cNvSpPr/>
              <p:nvPr/>
            </p:nvSpPr>
            <p:spPr>
              <a:xfrm>
                <a:off x="3926357" y="701040"/>
                <a:ext cx="1341120" cy="701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55FE06-0015-48DE-9BB1-B1BEA5F9AAAF}"/>
                  </a:ext>
                </a:extLst>
              </p:cNvPr>
              <p:cNvSpPr txBox="1"/>
              <p:nvPr/>
            </p:nvSpPr>
            <p:spPr>
              <a:xfrm>
                <a:off x="4187190" y="866894"/>
                <a:ext cx="819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XNOR</a:t>
                </a:r>
                <a:endParaRPr lang="ko-KR" altLang="en-US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9C2ACDDF-4C60-6C4B-1B82-6B9F0097E2A5}"/>
                </a:ext>
              </a:extLst>
            </p:cNvPr>
            <p:cNvGrpSpPr/>
            <p:nvPr/>
          </p:nvGrpSpPr>
          <p:grpSpPr>
            <a:xfrm>
              <a:off x="7276888" y="734375"/>
              <a:ext cx="1341120" cy="701040"/>
              <a:chOff x="6335868" y="701040"/>
              <a:chExt cx="1341120" cy="70104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B886B78-8203-BC94-70D1-63898B5B93D5}"/>
                  </a:ext>
                </a:extLst>
              </p:cNvPr>
              <p:cNvSpPr/>
              <p:nvPr/>
            </p:nvSpPr>
            <p:spPr>
              <a:xfrm>
                <a:off x="6335868" y="701040"/>
                <a:ext cx="1341120" cy="701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767E78-CACE-6847-D270-B3A26CCB0340}"/>
                  </a:ext>
                </a:extLst>
              </p:cNvPr>
              <p:cNvSpPr txBox="1"/>
              <p:nvPr/>
            </p:nvSpPr>
            <p:spPr>
              <a:xfrm>
                <a:off x="6686277" y="866894"/>
                <a:ext cx="640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XOR</a:t>
                </a:r>
                <a:endParaRPr lang="ko-KR" altLang="en-US" dirty="0"/>
              </a:p>
            </p:txBody>
          </p:sp>
        </p:grp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59C49F46-3B23-6956-0C76-4C05DBF830D9}"/>
                </a:ext>
              </a:extLst>
            </p:cNvPr>
            <p:cNvSpPr/>
            <p:nvPr/>
          </p:nvSpPr>
          <p:spPr>
            <a:xfrm rot="5400000">
              <a:off x="6017606" y="768665"/>
              <a:ext cx="281940" cy="3505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C9F0135-E521-BF38-8E39-FE638EFC2B6C}"/>
                </a:ext>
              </a:extLst>
            </p:cNvPr>
            <p:cNvSpPr/>
            <p:nvPr/>
          </p:nvSpPr>
          <p:spPr>
            <a:xfrm rot="16200000">
              <a:off x="6008370" y="1094301"/>
              <a:ext cx="281940" cy="3505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A409B82-00CF-3AFB-4CED-00C77B6F5A10}"/>
                </a:ext>
              </a:extLst>
            </p:cNvPr>
            <p:cNvCxnSpPr>
              <a:stCxn id="42" idx="0"/>
            </p:cNvCxnSpPr>
            <p:nvPr/>
          </p:nvCxnSpPr>
          <p:spPr>
            <a:xfrm flipH="1">
              <a:off x="4886597" y="1269561"/>
              <a:ext cx="1087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049EEF8-51C4-DA0A-E5A6-AB9888BECD9B}"/>
                </a:ext>
              </a:extLst>
            </p:cNvPr>
            <p:cNvGrpSpPr/>
            <p:nvPr/>
          </p:nvGrpSpPr>
          <p:grpSpPr>
            <a:xfrm>
              <a:off x="4895833" y="923089"/>
              <a:ext cx="1087483" cy="2536246"/>
              <a:chOff x="4514833" y="889754"/>
              <a:chExt cx="1087483" cy="2536246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2D9B31D-94B0-9B82-0701-5B8F55C75E12}"/>
                  </a:ext>
                </a:extLst>
              </p:cNvPr>
              <p:cNvCxnSpPr/>
              <p:nvPr/>
            </p:nvCxnSpPr>
            <p:spPr>
              <a:xfrm flipV="1">
                <a:off x="5093427" y="910590"/>
                <a:ext cx="0" cy="2515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EF18C521-E491-5368-0650-B307B7A85377}"/>
                  </a:ext>
                </a:extLst>
              </p:cNvPr>
              <p:cNvGrpSpPr/>
              <p:nvPr/>
            </p:nvGrpSpPr>
            <p:grpSpPr>
              <a:xfrm>
                <a:off x="4514833" y="889754"/>
                <a:ext cx="1087483" cy="45719"/>
                <a:chOff x="4514833" y="889754"/>
                <a:chExt cx="1087483" cy="45719"/>
              </a:xfrm>
            </p:grpSpPr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DD506C1D-3DD3-C1D3-E5B5-BDF4514E88D0}"/>
                    </a:ext>
                  </a:extLst>
                </p:cNvPr>
                <p:cNvCxnSpPr>
                  <a:stCxn id="41" idx="3"/>
                </p:cNvCxnSpPr>
                <p:nvPr/>
              </p:nvCxnSpPr>
              <p:spPr>
                <a:xfrm flipH="1">
                  <a:off x="4514833" y="910590"/>
                  <a:ext cx="10874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순서도: 연결자 53">
                  <a:extLst>
                    <a:ext uri="{FF2B5EF4-FFF2-40B4-BE49-F238E27FC236}">
                      <a16:creationId xmlns:a16="http://schemas.microsoft.com/office/drawing/2014/main" id="{0A06AC2E-78AA-32F6-1F7A-9D53C8FBEEB6}"/>
                    </a:ext>
                  </a:extLst>
                </p:cNvPr>
                <p:cNvSpPr/>
                <p:nvPr/>
              </p:nvSpPr>
              <p:spPr>
                <a:xfrm>
                  <a:off x="5074920" y="889754"/>
                  <a:ext cx="45719" cy="45719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3807CD5-2903-2192-03B9-6379857D3B5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686300" y="3462335"/>
              <a:ext cx="7696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CA1DEC1A-3B9E-CBAE-38F5-3D4AE9F6C5E0}"/>
                </a:ext>
              </a:extLst>
            </p:cNvPr>
            <p:cNvSpPr/>
            <p:nvPr/>
          </p:nvSpPr>
          <p:spPr>
            <a:xfrm>
              <a:off x="5448300" y="343647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D54CCE1E-C12B-3A5F-6177-DC5ECE75439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2950293" y="2502214"/>
              <a:ext cx="1265744" cy="3227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4F9F5E40-5629-1F53-2A29-072FF957BC24}"/>
                </a:ext>
              </a:extLst>
            </p:cNvPr>
            <p:cNvCxnSpPr>
              <a:endCxn id="17" idx="3"/>
            </p:cNvCxnSpPr>
            <p:nvPr/>
          </p:nvCxnSpPr>
          <p:spPr>
            <a:xfrm rot="10800000" flipV="1">
              <a:off x="7949838" y="2410775"/>
              <a:ext cx="1049383" cy="41419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E747F5B-7F88-8226-EDBB-B8A6618E6057}"/>
                </a:ext>
              </a:extLst>
            </p:cNvPr>
            <p:cNvCxnSpPr/>
            <p:nvPr/>
          </p:nvCxnSpPr>
          <p:spPr>
            <a:xfrm>
              <a:off x="3230880" y="2502215"/>
              <a:ext cx="0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057B3AF1-D531-D780-0B2B-0878EA8A8E6A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>
              <a:off x="3230880" y="4520359"/>
              <a:ext cx="985157" cy="32690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순서도: 연결자 75">
              <a:extLst>
                <a:ext uri="{FF2B5EF4-FFF2-40B4-BE49-F238E27FC236}">
                  <a16:creationId xmlns:a16="http://schemas.microsoft.com/office/drawing/2014/main" id="{E9513E68-5A68-2376-C71B-4D02E336B43D}"/>
                </a:ext>
              </a:extLst>
            </p:cNvPr>
            <p:cNvSpPr/>
            <p:nvPr/>
          </p:nvSpPr>
          <p:spPr>
            <a:xfrm>
              <a:off x="3213252" y="2479355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연결자 76">
              <a:extLst>
                <a:ext uri="{FF2B5EF4-FFF2-40B4-BE49-F238E27FC236}">
                  <a16:creationId xmlns:a16="http://schemas.microsoft.com/office/drawing/2014/main" id="{6C1CF670-2ACD-E345-FD04-482376AD0AF7}"/>
                </a:ext>
              </a:extLst>
            </p:cNvPr>
            <p:cNvSpPr/>
            <p:nvPr/>
          </p:nvSpPr>
          <p:spPr>
            <a:xfrm>
              <a:off x="3213252" y="448773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619BF-4CF1-E698-7FDA-E8CB28133840}"/>
                </a:ext>
              </a:extLst>
            </p:cNvPr>
            <p:cNvSpPr txBox="1"/>
            <p:nvPr/>
          </p:nvSpPr>
          <p:spPr>
            <a:xfrm>
              <a:off x="2925537" y="21254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fill</a:t>
              </a:r>
              <a:endParaRPr lang="ko-KR" altLang="en-US" dirty="0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8F99938-6472-83BF-C8E9-9640B446EF99}"/>
                </a:ext>
              </a:extLst>
            </p:cNvPr>
            <p:cNvCxnSpPr>
              <a:stCxn id="23" idx="1"/>
            </p:cNvCxnSpPr>
            <p:nvPr/>
          </p:nvCxnSpPr>
          <p:spPr>
            <a:xfrm flipH="1" flipV="1">
              <a:off x="2019300" y="5481634"/>
              <a:ext cx="172886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구름 83">
              <a:extLst>
                <a:ext uri="{FF2B5EF4-FFF2-40B4-BE49-F238E27FC236}">
                  <a16:creationId xmlns:a16="http://schemas.microsoft.com/office/drawing/2014/main" id="{6FBB8398-D0A5-8512-5C3B-E5F0BC0BBC08}"/>
                </a:ext>
              </a:extLst>
            </p:cNvPr>
            <p:cNvSpPr/>
            <p:nvPr/>
          </p:nvSpPr>
          <p:spPr>
            <a:xfrm>
              <a:off x="5474427" y="4990065"/>
              <a:ext cx="1357505" cy="95258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0B5B24B-E015-FB75-07B2-8A9CDE96BC40}"/>
                </a:ext>
              </a:extLst>
            </p:cNvPr>
            <p:cNvSpPr txBox="1"/>
            <p:nvPr/>
          </p:nvSpPr>
          <p:spPr>
            <a:xfrm>
              <a:off x="5697757" y="5281689"/>
              <a:ext cx="986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Combinational </a:t>
              </a:r>
            </a:p>
            <a:p>
              <a:pPr algn="ctr"/>
              <a:r>
                <a:rPr lang="en-US" altLang="ko-KR" sz="900" dirty="0"/>
                <a:t>Logic</a:t>
              </a:r>
              <a:endParaRPr lang="ko-KR" altLang="en-US" sz="900" dirty="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4154CB7-979A-0882-B3DB-7366CADB95E0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686300" y="5484634"/>
              <a:ext cx="7881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9BEC72D-F8EA-ADD6-4D31-544737EFFF2A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6834322" y="5481635"/>
              <a:ext cx="6452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C66CC6-3E2F-0A7B-217D-DA36BC18F39B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415322" y="5481634"/>
              <a:ext cx="17573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5D153C3B-FCCE-2606-6F25-46BCDD4BEAC5}"/>
                </a:ext>
              </a:extLst>
            </p:cNvPr>
            <p:cNvCxnSpPr/>
            <p:nvPr/>
          </p:nvCxnSpPr>
          <p:spPr>
            <a:xfrm>
              <a:off x="8999221" y="2410775"/>
              <a:ext cx="4648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C5A75743-BDB1-FBC8-866D-9EE28D4A1152}"/>
                </a:ext>
              </a:extLst>
            </p:cNvPr>
            <p:cNvCxnSpPr/>
            <p:nvPr/>
          </p:nvCxnSpPr>
          <p:spPr>
            <a:xfrm>
              <a:off x="8930640" y="2410775"/>
              <a:ext cx="0" cy="21042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6BCEB7C5-F96B-7D0A-9AC3-6F184E9984F5}"/>
                </a:ext>
              </a:extLst>
            </p:cNvPr>
            <p:cNvCxnSpPr>
              <a:endCxn id="33" idx="3"/>
            </p:cNvCxnSpPr>
            <p:nvPr/>
          </p:nvCxnSpPr>
          <p:spPr>
            <a:xfrm rot="10800000" flipV="1">
              <a:off x="7947448" y="4514982"/>
              <a:ext cx="983192" cy="33228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순서도: 연결자 101">
              <a:extLst>
                <a:ext uri="{FF2B5EF4-FFF2-40B4-BE49-F238E27FC236}">
                  <a16:creationId xmlns:a16="http://schemas.microsoft.com/office/drawing/2014/main" id="{B8DC8894-9A8C-1123-6F1B-FECB8F6D8D90}"/>
                </a:ext>
              </a:extLst>
            </p:cNvPr>
            <p:cNvSpPr/>
            <p:nvPr/>
          </p:nvSpPr>
          <p:spPr>
            <a:xfrm>
              <a:off x="8911592" y="2395534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순서도: 연결자 102">
              <a:extLst>
                <a:ext uri="{FF2B5EF4-FFF2-40B4-BE49-F238E27FC236}">
                  <a16:creationId xmlns:a16="http://schemas.microsoft.com/office/drawing/2014/main" id="{93C8BED3-582D-555F-509D-81DF1E52FC12}"/>
                </a:ext>
              </a:extLst>
            </p:cNvPr>
            <p:cNvSpPr/>
            <p:nvPr/>
          </p:nvSpPr>
          <p:spPr>
            <a:xfrm>
              <a:off x="8911592" y="4499743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65A1B695-AAE0-1BFD-1E56-E172727E9607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6333836" y="934689"/>
              <a:ext cx="952288" cy="9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C6C4AF88-CF02-FF00-D4FA-0E36A47961B1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6324600" y="1269561"/>
              <a:ext cx="95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38D3A60F-6A29-EBE3-4F25-5181F9D3DBC5}"/>
                </a:ext>
              </a:extLst>
            </p:cNvPr>
            <p:cNvCxnSpPr>
              <a:stCxn id="34" idx="1"/>
            </p:cNvCxnSpPr>
            <p:nvPr/>
          </p:nvCxnSpPr>
          <p:spPr>
            <a:xfrm flipH="1">
              <a:off x="2019300" y="1084895"/>
              <a:ext cx="152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2749FBD0-A545-5EE3-FC5C-479D384B53E1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8618008" y="1084895"/>
              <a:ext cx="1248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D6EF7D6-8CF9-C2A8-8174-57D28C7432A0}"/>
                </a:ext>
              </a:extLst>
            </p:cNvPr>
            <p:cNvSpPr txBox="1"/>
            <p:nvPr/>
          </p:nvSpPr>
          <p:spPr>
            <a:xfrm>
              <a:off x="8743207" y="1997186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grant</a:t>
              </a:r>
              <a:endParaRPr lang="ko-KR" alt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C61016E-4F97-EB74-53C1-6FE6ACB5DEA3}"/>
                </a:ext>
              </a:extLst>
            </p:cNvPr>
            <p:cNvSpPr txBox="1"/>
            <p:nvPr/>
          </p:nvSpPr>
          <p:spPr>
            <a:xfrm>
              <a:off x="2000828" y="71556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empty</a:t>
              </a:r>
              <a:endParaRPr lang="ko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BF61787-9D22-00E5-DF23-2259BFCB56E2}"/>
                </a:ext>
              </a:extLst>
            </p:cNvPr>
            <p:cNvSpPr txBox="1"/>
            <p:nvPr/>
          </p:nvSpPr>
          <p:spPr>
            <a:xfrm>
              <a:off x="8950478" y="715563"/>
              <a:ext cx="96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E549BD5-F47B-00ED-B278-2EEE79987B42}"/>
                </a:ext>
              </a:extLst>
            </p:cNvPr>
            <p:cNvSpPr txBox="1"/>
            <p:nvPr/>
          </p:nvSpPr>
          <p:spPr>
            <a:xfrm>
              <a:off x="2000828" y="5038455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 stream</a:t>
              </a:r>
              <a:endParaRPr lang="ko-KR" alt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663B86D-D059-39B1-B823-C84DC981A3DA}"/>
                </a:ext>
              </a:extLst>
            </p:cNvPr>
            <p:cNvSpPr txBox="1"/>
            <p:nvPr/>
          </p:nvSpPr>
          <p:spPr>
            <a:xfrm>
              <a:off x="8743207" y="5038455"/>
              <a:ext cx="1431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data stream</a:t>
              </a:r>
              <a:endParaRPr lang="ko-KR" altLang="en-US" dirty="0"/>
            </a:p>
          </p:txBody>
        </p:sp>
        <p:sp>
          <p:nvSpPr>
            <p:cNvPr id="135" name="순서도: 연결자 134">
              <a:extLst>
                <a:ext uri="{FF2B5EF4-FFF2-40B4-BE49-F238E27FC236}">
                  <a16:creationId xmlns:a16="http://schemas.microsoft.com/office/drawing/2014/main" id="{9ADAA444-7B3F-2A2C-AC23-FA316B15648C}"/>
                </a:ext>
              </a:extLst>
            </p:cNvPr>
            <p:cNvSpPr/>
            <p:nvPr/>
          </p:nvSpPr>
          <p:spPr>
            <a:xfrm>
              <a:off x="6961446" y="343647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C0989A18-D720-E6B5-0A0D-1CA2A972CB77}"/>
                </a:ext>
              </a:extLst>
            </p:cNvPr>
            <p:cNvCxnSpPr>
              <a:stCxn id="14" idx="1"/>
            </p:cNvCxnSpPr>
            <p:nvPr/>
          </p:nvCxnSpPr>
          <p:spPr>
            <a:xfrm flipH="1" flipV="1">
              <a:off x="6982691" y="3459335"/>
              <a:ext cx="48080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7CEDB6B4-2956-ADE1-AF93-A0AAD26FD711}"/>
                </a:ext>
              </a:extLst>
            </p:cNvPr>
            <p:cNvCxnSpPr/>
            <p:nvPr/>
          </p:nvCxnSpPr>
          <p:spPr>
            <a:xfrm flipV="1">
              <a:off x="6991927" y="1269561"/>
              <a:ext cx="0" cy="22126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CA566276-7948-8EC2-7AF9-AE7431B8D72E}"/>
                </a:ext>
              </a:extLst>
            </p:cNvPr>
            <p:cNvGrpSpPr/>
            <p:nvPr/>
          </p:nvGrpSpPr>
          <p:grpSpPr>
            <a:xfrm rot="16200000">
              <a:off x="4865403" y="4150238"/>
              <a:ext cx="230909" cy="378691"/>
              <a:chOff x="840509" y="6040582"/>
              <a:chExt cx="230909" cy="378691"/>
            </a:xfrm>
          </p:grpSpPr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39FDE811-8793-9D35-306B-3316B05F42BA}"/>
                  </a:ext>
                </a:extLst>
              </p:cNvPr>
              <p:cNvSpPr/>
              <p:nvPr/>
            </p:nvSpPr>
            <p:spPr>
              <a:xfrm>
                <a:off x="840509" y="6123625"/>
                <a:ext cx="230909" cy="29564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순서도: 연결자 137">
                <a:extLst>
                  <a:ext uri="{FF2B5EF4-FFF2-40B4-BE49-F238E27FC236}">
                    <a16:creationId xmlns:a16="http://schemas.microsoft.com/office/drawing/2014/main" id="{CF86603F-5FC6-13FD-76B2-14757F2F2126}"/>
                  </a:ext>
                </a:extLst>
              </p:cNvPr>
              <p:cNvSpPr/>
              <p:nvPr/>
            </p:nvSpPr>
            <p:spPr>
              <a:xfrm>
                <a:off x="914484" y="6040582"/>
                <a:ext cx="83043" cy="83043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BEF76BC2-8A6C-8591-1880-A16CDB3DC55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10800000">
              <a:off x="3748163" y="3459337"/>
              <a:ext cx="1049116" cy="884437"/>
            </a:xfrm>
            <a:prstGeom prst="bentConnector3">
              <a:avLst>
                <a:gd name="adj1" fmla="val 12179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43768A01-ED2E-9340-D15C-B20258BE6871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>
              <a:off x="5471160" y="3436476"/>
              <a:ext cx="0" cy="900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132095DC-FD0C-5498-1552-6DF5EC5E31A3}"/>
                </a:ext>
              </a:extLst>
            </p:cNvPr>
            <p:cNvCxnSpPr>
              <a:stCxn id="137" idx="3"/>
            </p:cNvCxnSpPr>
            <p:nvPr/>
          </p:nvCxnSpPr>
          <p:spPr>
            <a:xfrm flipV="1">
              <a:off x="5170204" y="4339541"/>
              <a:ext cx="300955" cy="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99A54ACD-4F41-3CCD-B6D9-5859371ABF5E}"/>
                </a:ext>
              </a:extLst>
            </p:cNvPr>
            <p:cNvGrpSpPr/>
            <p:nvPr/>
          </p:nvGrpSpPr>
          <p:grpSpPr>
            <a:xfrm rot="5400000">
              <a:off x="7240422" y="4150238"/>
              <a:ext cx="230909" cy="378691"/>
              <a:chOff x="840509" y="6040582"/>
              <a:chExt cx="230909" cy="378691"/>
            </a:xfrm>
          </p:grpSpPr>
          <p:sp>
            <p:nvSpPr>
              <p:cNvPr id="153" name="이등변 삼각형 152">
                <a:extLst>
                  <a:ext uri="{FF2B5EF4-FFF2-40B4-BE49-F238E27FC236}">
                    <a16:creationId xmlns:a16="http://schemas.microsoft.com/office/drawing/2014/main" id="{EE3D1441-9E76-25B8-E7D5-5462A28F5F80}"/>
                  </a:ext>
                </a:extLst>
              </p:cNvPr>
              <p:cNvSpPr/>
              <p:nvPr/>
            </p:nvSpPr>
            <p:spPr>
              <a:xfrm>
                <a:off x="840509" y="6123625"/>
                <a:ext cx="230909" cy="295648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순서도: 연결자 153">
                <a:extLst>
                  <a:ext uri="{FF2B5EF4-FFF2-40B4-BE49-F238E27FC236}">
                    <a16:creationId xmlns:a16="http://schemas.microsoft.com/office/drawing/2014/main" id="{6FAF0EB5-FB23-F88B-9A1F-A8D3BBE256F2}"/>
                  </a:ext>
                </a:extLst>
              </p:cNvPr>
              <p:cNvSpPr/>
              <p:nvPr/>
            </p:nvSpPr>
            <p:spPr>
              <a:xfrm>
                <a:off x="914484" y="6040582"/>
                <a:ext cx="83043" cy="83043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6" name="연결선: 꺾임 155">
              <a:extLst>
                <a:ext uri="{FF2B5EF4-FFF2-40B4-BE49-F238E27FC236}">
                  <a16:creationId xmlns:a16="http://schemas.microsoft.com/office/drawing/2014/main" id="{529E2923-25DD-5004-D375-F2E9BCF98878}"/>
                </a:ext>
              </a:extLst>
            </p:cNvPr>
            <p:cNvCxnSpPr>
              <a:stCxn id="16" idx="3"/>
              <a:endCxn id="154" idx="0"/>
            </p:cNvCxnSpPr>
            <p:nvPr/>
          </p:nvCxnSpPr>
          <p:spPr>
            <a:xfrm flipH="1">
              <a:off x="7545222" y="3462335"/>
              <a:ext cx="874878" cy="877291"/>
            </a:xfrm>
            <a:prstGeom prst="bentConnector3">
              <a:avLst>
                <a:gd name="adj1" fmla="val -261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2CFB4418-ECB7-155A-DBFC-91AB9F78D11E}"/>
                </a:ext>
              </a:extLst>
            </p:cNvPr>
            <p:cNvCxnSpPr>
              <a:stCxn id="153" idx="3"/>
              <a:endCxn id="135" idx="4"/>
            </p:cNvCxnSpPr>
            <p:nvPr/>
          </p:nvCxnSpPr>
          <p:spPr>
            <a:xfrm rot="10800000">
              <a:off x="6984306" y="3482195"/>
              <a:ext cx="182226" cy="857390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99C16B08-0FDB-B339-643A-BCC3826BE832}"/>
              </a:ext>
            </a:extLst>
          </p:cNvPr>
          <p:cNvSpPr txBox="1"/>
          <p:nvPr/>
        </p:nvSpPr>
        <p:spPr>
          <a:xfrm>
            <a:off x="212438" y="19396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 Logic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37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29">
            <a:extLst>
              <a:ext uri="{FF2B5EF4-FFF2-40B4-BE49-F238E27FC236}">
                <a16:creationId xmlns:a16="http://schemas.microsoft.com/office/drawing/2014/main" id="{308129B7-A049-5325-9C96-D857F985F2A0}"/>
              </a:ext>
            </a:extLst>
          </p:cNvPr>
          <p:cNvSpPr txBox="1"/>
          <p:nvPr/>
        </p:nvSpPr>
        <p:spPr>
          <a:xfrm>
            <a:off x="212438" y="193965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 Logic</a:t>
            </a:r>
            <a:endParaRPr lang="ko-KR" altLang="en-US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76653C84-B0DD-B584-2DB7-40B7E4BA1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60417"/>
              </p:ext>
            </p:extLst>
          </p:nvPr>
        </p:nvGraphicFramePr>
        <p:xfrm>
          <a:off x="2032000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429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497867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88396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3124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Empty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8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84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8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1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0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75E05FD504A39468DEB71FF0D965A1C" ma:contentTypeVersion="11" ma:contentTypeDescription="새 문서를 만듭니다." ma:contentTypeScope="" ma:versionID="a1d00136a462a3ca1cd541ed4c54ab90">
  <xsd:schema xmlns:xsd="http://www.w3.org/2001/XMLSchema" xmlns:xs="http://www.w3.org/2001/XMLSchema" xmlns:p="http://schemas.microsoft.com/office/2006/metadata/properties" xmlns:ns3="489514e5-137d-484c-b650-092d22f49953" targetNamespace="http://schemas.microsoft.com/office/2006/metadata/properties" ma:root="true" ma:fieldsID="b9a2bd9d57a87104a53680b1f8d13613" ns3:_="">
    <xsd:import namespace="489514e5-137d-484c-b650-092d22f499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514e5-137d-484c-b650-092d22f499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2A3E8D-38B4-4738-94C0-583B61F73DAD}">
  <ds:schemaRefs>
    <ds:schemaRef ds:uri="489514e5-137d-484c-b650-092d22f49953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EA5EB4A-1C84-43AB-A5BA-8DEA856B6D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2A5BCD-F3C2-46FF-96DC-B70B958F6C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9514e5-137d-484c-b650-092d22f499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권용환</dc:creator>
  <cp:lastModifiedBy>권용환</cp:lastModifiedBy>
  <cp:revision>1</cp:revision>
  <dcterms:created xsi:type="dcterms:W3CDTF">2022-12-19T05:10:34Z</dcterms:created>
  <dcterms:modified xsi:type="dcterms:W3CDTF">2022-12-19T05:51:46Z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0x010100F75E05FD504A39468DEB71FF0D965A1C</vt:lpwstr>
  </property>
</Properties>
</file>