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76E1-BD6D-4D00-AC2B-DF9E9B50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C2BC0-6647-49F2-A96B-7C323680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A674-AAD5-4F4B-AED1-20C3A157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FD1B-8449-4633-AC11-DD074721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B609-ECD8-4EE1-A22A-76C5A7CC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98F5-0E63-421A-8002-F7FC2626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37EDF-52EF-4370-9F39-F689671B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1D44-FD01-4EDD-A1ED-E84F4D0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FAAF-D4D7-4E8B-B90E-38B9303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411D-25D2-49CB-8CB6-52722EF4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9843A-1A41-491E-A1C0-1E3943C02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15B3F-709A-41EA-94C0-6C3F0375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FB27-7DE4-4A9F-91C8-4CCE3BFB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3A48-A5E3-4F83-A59C-046F80D6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87F4-FFCE-42D7-A100-D170C14E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F46D-0DA2-454F-9487-5BCDA40F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566B-CE8A-4525-B70F-982DE09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FB16-7AE9-4488-988F-D5BB985B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7048-087C-4FDD-B9CA-15F2EDF7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58C6-EFF8-4ACC-9237-B7CA7D23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0BF4-712D-464C-8D06-DBD83D31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1665-D2BC-4C53-A417-D6E67161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D8BB-F6C1-4988-91A9-04A063BE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EAAB-8D46-4F8C-BD43-A7DDC652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F46D-5BDE-4C66-AA08-5D9FACA2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5520-C4DA-4286-8BC7-68568911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AC4-8849-4835-A665-6ECC9CCD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3D5C2-DD3D-43FC-92D0-FC19F1223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BC04-20F5-40DD-B544-658E3004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41B0-15F6-44DA-8703-4FE05F70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FDE0-3E4F-449A-9B7E-8E26039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F328-C85B-47A3-9652-7F8814ED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2C43-F318-4858-A8A7-B25D23E9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2473-5634-4012-9504-F0E2CE33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7E64C-7FAF-4F72-B960-F5F9020E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85151-F11A-4008-8FE1-C268EC2C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1B164-397D-4AC7-992E-57746812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D4A07-ABD0-4FB0-A4B9-635BC220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5264D-11FF-4A75-B477-2AB4AC35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DBE-15A8-4D5E-A6A0-088277E9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3673C-EBD5-414D-9ED1-0023C749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F0A10-D2BA-4A22-8A54-62F52669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32917-1A46-431E-AF7D-5097F273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7E0EE-4598-4756-86CA-B077A691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47BCE-F78F-4FFA-A595-1B6F207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DE05B-8DE1-45E6-91DA-0E09BE89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D8CE-FF05-4457-94A3-DAF90373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C85D-AAEF-4F10-884C-BF4652E5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2F254-9B86-4D95-B52E-834E5F40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377F5-4048-41C2-8A13-2656E17C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A35C-641E-4731-AFCB-E91C6F64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F554E-A929-436A-A679-F5D07965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1713-B427-4A73-B835-32384F0B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D9903-5A1F-479B-8D28-5B9EB38C3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3620-B8B6-4398-AC54-5A23A6AB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E9C4F-80AD-4FC0-ABCB-D9DA658F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1E73-B4A0-4F79-8508-70EC7B4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78FF0-C1DB-4FD3-A25F-6552019D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0D5B4-BE9E-4609-8FDA-2CBA4259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6979D-0C18-44B0-A51A-4F6015EE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AC8-CF21-4CCE-B688-6F70B56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7111-5181-401B-92CE-5EA0908BBB5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561C9-41D8-4C79-9E9C-75DE5996F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859C-9A63-4B57-965B-595098466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4EB4-7EB7-44B0-8F9B-704AE6E7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1C6A1-6E40-40A2-892D-6A9C6E86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69" y="358271"/>
            <a:ext cx="1924706" cy="1682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2C2E2-6892-4B57-B674-B01FA36A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88" y="345576"/>
            <a:ext cx="1878162" cy="160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6A0D8-A2C7-4222-8433-A6D48C29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6" y="246287"/>
            <a:ext cx="1797664" cy="1544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DFB98-44DC-49E3-8036-84D45DD61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3" y="2523172"/>
            <a:ext cx="1353336" cy="1811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E5D433-C0D4-4B0B-BB50-8FC33324F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4" y="2451252"/>
            <a:ext cx="1854725" cy="1889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065BD-A3D3-4E82-A2E1-0982BD9DB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16" y="2445107"/>
            <a:ext cx="1878162" cy="1889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BD9D56-FCC2-48A3-8E3D-A07BFFB89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6" y="2478325"/>
            <a:ext cx="1878163" cy="1901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8ADEF-5DB5-4261-B063-AD8AC62ABD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2" y="4761635"/>
            <a:ext cx="2180337" cy="165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B03377-5B24-440E-A7D9-41105BD6E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4771040"/>
            <a:ext cx="2368085" cy="16399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9ACE58-E06A-407F-BDF1-D6091CBD31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94" y="4662792"/>
            <a:ext cx="2368085" cy="1672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9DE879-924B-4BD0-AD5C-D80B4E4917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21" y="4662792"/>
            <a:ext cx="2383276" cy="16726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FF7A4E-6571-4450-A1C6-2E14C8152F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" y="163719"/>
            <a:ext cx="1916475" cy="2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Heazel</dc:creator>
  <cp:lastModifiedBy>Charles Heazel</cp:lastModifiedBy>
  <cp:revision>1</cp:revision>
  <dcterms:created xsi:type="dcterms:W3CDTF">2019-11-09T17:12:48Z</dcterms:created>
  <dcterms:modified xsi:type="dcterms:W3CDTF">2019-11-09T17:21:08Z</dcterms:modified>
</cp:coreProperties>
</file>