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A956-78AE-4A79-ACA7-39524C40E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9023-9A2F-40AF-8919-54CD881AA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23BE-A2AD-4303-ACCC-D95BEC95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58E1-B693-41ED-AF4A-E5595BCA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728B-E618-43FE-8F9D-6790CAB6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936F-5EC3-49F9-A522-AE22C290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AF77-1342-45C4-B806-2595573F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E086-A25A-4DDA-A0E1-24E73A4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413-7400-48DD-8E24-F13F9936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92FF-5A70-423E-80B4-6624F22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8D77A-20B3-492B-A39B-F44576408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B149-A819-4B12-A4C0-6CBB831D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F211-408F-4D50-9B22-BC09F935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7B8D-F68E-4C42-8DFA-62EBD53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EF4F-31A5-454F-B346-821123B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629D-AEBC-411B-95BB-F7F4B09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D693-A5D5-4705-9616-A97BB1D2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50F0-F2B0-423D-ADAF-263B98F8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A19C-7C3B-452F-82DF-F4161E63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23B8-3750-43D7-B1E1-A6E9CCC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4147-A313-426F-AA95-5AFFFF03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F3CD-10FA-4FBF-9C85-463DDF9B3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E7F6-C744-45B2-A856-7CD05C60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1B3-6E3D-47C7-A759-0AEF3FA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315A-28A5-403B-8D42-707544D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ED8A-970A-46F7-A595-C750599D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40ED-D281-421D-AEB7-54AA7E6E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5080D-5F12-4FD5-9867-75EE0E2C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C6D7-5FFA-4F35-8B10-4DE14532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7E7C3-F7E6-4401-96EC-87F794B5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1415-3065-4670-BC49-6D7A62AF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4EBC-254A-4939-B311-BAA3C8B7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C3532-E3D9-42C4-883F-B8677240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F9BD-F092-48AB-BF8B-86F65FD7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4AD99-C050-4151-9DCE-2E5F8297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5A2A4-60AD-43D1-BF98-C11AA2E73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B9251-B8DB-43EE-A224-5D700F96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F85E7-00F1-4730-AFF6-32E956BD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AF6FD-0E3B-4B09-9A2A-E09BD41C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E2A-F06B-48B7-9142-BCC5C80F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FB2B-83CF-4587-974A-8C4630DC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D5079-91A6-4947-9DE5-CBD651B6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27467-1F65-4C04-9BEB-165262F4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8AA8A-556C-421C-BDD0-7E54BF98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C7868-1997-4D31-A2FF-9AB9A92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2E65D-C25E-4F55-99D4-BDC0DADF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0ACA-0CA9-485D-93EF-8520F381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9195-C48F-46F0-9CC0-E96323C7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C04BF-953D-4AEC-9F68-87169C97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56AE0-77F9-4E45-9485-0B6F7B0F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7762-0CE8-49DB-9949-1DB2C826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D5D82-0B0C-496D-B540-3CC232DE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3F42-B636-443D-8416-515ACC0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B8E1C-CF87-4FBA-9CA1-291DC2FE8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61C9B-5664-4837-AF14-BEA15CF6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C9EE9-BD5A-4935-B0E6-F740EE66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2398C-646B-4346-A15E-DAAB286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C0AC5-DB90-4DBA-B81C-192D8BA6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1C4E9-AC60-4BBA-93FB-291229B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F2E43-83CA-4DB2-ACF6-2B28E404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8C9F-69AD-4A5E-A699-D70EF4CBA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8DB6-DE72-4FB3-95FD-B88C2266204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B3B7-A4CC-4610-8615-1052C563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8653-A44A-4BF0-BE5F-E72F38A9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C0A5-D8F4-444C-AEA5-6F9010D7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214F-4D7F-411D-93AD-B7DA6CF45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3104-40B5-45D9-8C96-925ACBCEE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Zeichenbereich 1049">
            <a:extLst>
              <a:ext uri="{FF2B5EF4-FFF2-40B4-BE49-F238E27FC236}">
                <a16:creationId xmlns:a16="http://schemas.microsoft.com/office/drawing/2014/main" id="{FD771E7F-1748-4905-84B5-29F4584AC474}"/>
              </a:ext>
            </a:extLst>
          </p:cNvPr>
          <p:cNvGrpSpPr/>
          <p:nvPr/>
        </p:nvGrpSpPr>
        <p:grpSpPr>
          <a:xfrm>
            <a:off x="3215640" y="2148840"/>
            <a:ext cx="5760744" cy="2560320"/>
            <a:chOff x="0" y="0"/>
            <a:chExt cx="5760744" cy="25603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F88A7C-8CEA-46D2-9008-E001EDAD93FD}"/>
                </a:ext>
              </a:extLst>
            </p:cNvPr>
            <p:cNvSpPr/>
            <p:nvPr/>
          </p:nvSpPr>
          <p:spPr>
            <a:xfrm>
              <a:off x="0" y="0"/>
              <a:ext cx="5760720" cy="2560320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4EF0E4-6CA4-48D3-8893-B7F534BDE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8416"/>
              <a:ext cx="5760744" cy="1978655"/>
              <a:chOff x="34" y="1004"/>
              <a:chExt cx="5695" cy="195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738A8E-88B5-4F2B-BA5C-412CD6534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" y="2118"/>
                <a:ext cx="92" cy="28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21E9F1-FCC5-4288-824B-1D15ACC1A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2404"/>
                <a:ext cx="147" cy="8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" name="Line 520">
                <a:extLst>
                  <a:ext uri="{FF2B5EF4-FFF2-40B4-BE49-F238E27FC236}">
                    <a16:creationId xmlns:a16="http://schemas.microsoft.com/office/drawing/2014/main" id="{821EEF53-2C00-4B34-90CE-547DD4071ACD}"/>
                  </a:ext>
                </a:extLst>
              </p:cNvPr>
              <p:cNvCxnSpPr/>
              <p:nvPr/>
            </p:nvCxnSpPr>
            <p:spPr bwMode="auto">
              <a:xfrm>
                <a:off x="158" y="2296"/>
                <a:ext cx="278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521">
                <a:extLst>
                  <a:ext uri="{FF2B5EF4-FFF2-40B4-BE49-F238E27FC236}">
                    <a16:creationId xmlns:a16="http://schemas.microsoft.com/office/drawing/2014/main" id="{E2A14A75-0C92-4F9A-967C-00E46DC680C9}"/>
                  </a:ext>
                </a:extLst>
              </p:cNvPr>
              <p:cNvCxnSpPr/>
              <p:nvPr/>
            </p:nvCxnSpPr>
            <p:spPr bwMode="auto">
              <a:xfrm>
                <a:off x="427" y="2295"/>
                <a:ext cx="259" cy="2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522">
                <a:extLst>
                  <a:ext uri="{FF2B5EF4-FFF2-40B4-BE49-F238E27FC236}">
                    <a16:creationId xmlns:a16="http://schemas.microsoft.com/office/drawing/2014/main" id="{377A11EA-A9E0-4F68-A75F-1904BFE87E6A}"/>
                  </a:ext>
                </a:extLst>
              </p:cNvPr>
              <p:cNvCxnSpPr/>
              <p:nvPr/>
            </p:nvCxnSpPr>
            <p:spPr bwMode="auto">
              <a:xfrm>
                <a:off x="675" y="2547"/>
                <a:ext cx="154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523">
                <a:extLst>
                  <a:ext uri="{FF2B5EF4-FFF2-40B4-BE49-F238E27FC236}">
                    <a16:creationId xmlns:a16="http://schemas.microsoft.com/office/drawing/2014/main" id="{0E9C3C80-C0CB-4D00-A587-DBBE6D6F027A}"/>
                  </a:ext>
                </a:extLst>
              </p:cNvPr>
              <p:cNvCxnSpPr/>
              <p:nvPr/>
            </p:nvCxnSpPr>
            <p:spPr bwMode="auto">
              <a:xfrm>
                <a:off x="822" y="2550"/>
                <a:ext cx="119" cy="11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9852B60-DFB4-4B2D-89A0-8ABB510F9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8" y="2546"/>
                <a:ext cx="171" cy="414"/>
                <a:chOff x="1408" y="2546"/>
                <a:chExt cx="171" cy="4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3E41A92-5E9C-4806-BF20-E414C88C7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2546"/>
                  <a:ext cx="170" cy="13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18BDC5C-59EF-4158-A243-E73C0F65F9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2684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AD34CDA3-3A9B-46C6-AB22-3E2DA6114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2683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A75FEC1-B254-4F8B-88E7-D89D839D3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2684"/>
                  <a:ext cx="44" cy="27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B77547-1632-428E-8A17-87A4AFCAA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0" y="2540"/>
                <a:ext cx="171" cy="414"/>
                <a:chOff x="1881" y="2795"/>
                <a:chExt cx="171" cy="414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24CE17F-5A8A-48B7-86A5-6A9E0CD28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795"/>
                  <a:ext cx="170" cy="13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EDD25D5A-A362-40FD-BB5D-632897B3B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" y="2933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E903F2E7-9743-4C8F-8BE0-44820A14D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4" y="2932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5991798-7B93-4728-9151-A6ED57B656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6" y="2933"/>
                  <a:ext cx="44" cy="27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9" name="Line 534">
                <a:extLst>
                  <a:ext uri="{FF2B5EF4-FFF2-40B4-BE49-F238E27FC236}">
                    <a16:creationId xmlns:a16="http://schemas.microsoft.com/office/drawing/2014/main" id="{B9B62C6B-FCC9-4386-B239-D5143C4865BC}"/>
                  </a:ext>
                </a:extLst>
              </p:cNvPr>
              <p:cNvCxnSpPr/>
              <p:nvPr/>
            </p:nvCxnSpPr>
            <p:spPr bwMode="auto">
              <a:xfrm>
                <a:off x="930" y="2659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535">
                <a:extLst>
                  <a:ext uri="{FF2B5EF4-FFF2-40B4-BE49-F238E27FC236}">
                    <a16:creationId xmlns:a16="http://schemas.microsoft.com/office/drawing/2014/main" id="{593F50FA-0529-4C59-A3E8-F4CDD84EB66C}"/>
                  </a:ext>
                </a:extLst>
              </p:cNvPr>
              <p:cNvCxnSpPr/>
              <p:nvPr/>
            </p:nvCxnSpPr>
            <p:spPr bwMode="auto">
              <a:xfrm>
                <a:off x="1579" y="2659"/>
                <a:ext cx="26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Line 536">
                <a:extLst>
                  <a:ext uri="{FF2B5EF4-FFF2-40B4-BE49-F238E27FC236}">
                    <a16:creationId xmlns:a16="http://schemas.microsoft.com/office/drawing/2014/main" id="{814D4530-7516-4D84-A043-31345158902D}"/>
                  </a:ext>
                </a:extLst>
              </p:cNvPr>
              <p:cNvCxnSpPr/>
              <p:nvPr/>
            </p:nvCxnSpPr>
            <p:spPr bwMode="auto">
              <a:xfrm flipV="1">
                <a:off x="4362" y="2657"/>
                <a:ext cx="47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537">
                <a:extLst>
                  <a:ext uri="{FF2B5EF4-FFF2-40B4-BE49-F238E27FC236}">
                    <a16:creationId xmlns:a16="http://schemas.microsoft.com/office/drawing/2014/main" id="{91B4C1D5-76D4-4E91-9AFE-F8D4624E7EEB}"/>
                  </a:ext>
                </a:extLst>
              </p:cNvPr>
              <p:cNvCxnSpPr/>
              <p:nvPr/>
            </p:nvCxnSpPr>
            <p:spPr bwMode="auto">
              <a:xfrm flipV="1">
                <a:off x="4833" y="2538"/>
                <a:ext cx="126" cy="11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538">
                <a:extLst>
                  <a:ext uri="{FF2B5EF4-FFF2-40B4-BE49-F238E27FC236}">
                    <a16:creationId xmlns:a16="http://schemas.microsoft.com/office/drawing/2014/main" id="{16C85CB4-312B-4AA2-AB88-195FBF53E009}"/>
                  </a:ext>
                </a:extLst>
              </p:cNvPr>
              <p:cNvCxnSpPr/>
              <p:nvPr/>
            </p:nvCxnSpPr>
            <p:spPr bwMode="auto">
              <a:xfrm flipV="1">
                <a:off x="4950" y="2538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Line 539">
                <a:extLst>
                  <a:ext uri="{FF2B5EF4-FFF2-40B4-BE49-F238E27FC236}">
                    <a16:creationId xmlns:a16="http://schemas.microsoft.com/office/drawing/2014/main" id="{0A655B3A-B398-4761-AC0B-736CB8462B01}"/>
                  </a:ext>
                </a:extLst>
              </p:cNvPr>
              <p:cNvCxnSpPr/>
              <p:nvPr/>
            </p:nvCxnSpPr>
            <p:spPr bwMode="auto">
              <a:xfrm flipV="1">
                <a:off x="5091" y="2295"/>
                <a:ext cx="248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540">
                <a:extLst>
                  <a:ext uri="{FF2B5EF4-FFF2-40B4-BE49-F238E27FC236}">
                    <a16:creationId xmlns:a16="http://schemas.microsoft.com/office/drawing/2014/main" id="{C2BBD369-51AB-4A40-917E-28029F0CC09A}"/>
                  </a:ext>
                </a:extLst>
              </p:cNvPr>
              <p:cNvCxnSpPr/>
              <p:nvPr/>
            </p:nvCxnSpPr>
            <p:spPr bwMode="auto">
              <a:xfrm flipV="1">
                <a:off x="5331" y="2295"/>
                <a:ext cx="276" cy="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7B1FF7E-43C8-4F0B-BA7C-569915DB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8" y="2119"/>
                <a:ext cx="92" cy="28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8BCC552-06EC-4207-8A8D-477FE2160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" y="2405"/>
                <a:ext cx="147" cy="8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8" name="Line 543">
                <a:extLst>
                  <a:ext uri="{FF2B5EF4-FFF2-40B4-BE49-F238E27FC236}">
                    <a16:creationId xmlns:a16="http://schemas.microsoft.com/office/drawing/2014/main" id="{9348AAFA-5E01-4477-AFC7-7BA5F521DF85}"/>
                  </a:ext>
                </a:extLst>
              </p:cNvPr>
              <p:cNvCxnSpPr/>
              <p:nvPr/>
            </p:nvCxnSpPr>
            <p:spPr bwMode="auto">
              <a:xfrm>
                <a:off x="839" y="2568"/>
                <a:ext cx="56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544">
                <a:extLst>
                  <a:ext uri="{FF2B5EF4-FFF2-40B4-BE49-F238E27FC236}">
                    <a16:creationId xmlns:a16="http://schemas.microsoft.com/office/drawing/2014/main" id="{F171E312-2E8C-4B26-BC77-043E23E2544F}"/>
                  </a:ext>
                </a:extLst>
              </p:cNvPr>
              <p:cNvCxnSpPr/>
              <p:nvPr/>
            </p:nvCxnSpPr>
            <p:spPr bwMode="auto">
              <a:xfrm flipV="1">
                <a:off x="1581" y="2567"/>
                <a:ext cx="260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545">
                <a:extLst>
                  <a:ext uri="{FF2B5EF4-FFF2-40B4-BE49-F238E27FC236}">
                    <a16:creationId xmlns:a16="http://schemas.microsoft.com/office/drawing/2014/main" id="{95D27613-B62C-492F-8F45-6B615681DBEA}"/>
                  </a:ext>
                </a:extLst>
              </p:cNvPr>
              <p:cNvCxnSpPr/>
              <p:nvPr/>
            </p:nvCxnSpPr>
            <p:spPr bwMode="auto">
              <a:xfrm>
                <a:off x="4358" y="2568"/>
                <a:ext cx="5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0E1D0A-6030-42FD-B3AD-972EBA642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" y="2115"/>
                <a:ext cx="5596" cy="7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2" name="Line 547">
                <a:extLst>
                  <a:ext uri="{FF2B5EF4-FFF2-40B4-BE49-F238E27FC236}">
                    <a16:creationId xmlns:a16="http://schemas.microsoft.com/office/drawing/2014/main" id="{28BA674B-34DF-4CB5-B840-39FCB8F5D184}"/>
                  </a:ext>
                </a:extLst>
              </p:cNvPr>
              <p:cNvCxnSpPr/>
              <p:nvPr/>
            </p:nvCxnSpPr>
            <p:spPr bwMode="auto">
              <a:xfrm flipV="1">
                <a:off x="1447" y="1011"/>
                <a:ext cx="30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Line 548">
                <a:extLst>
                  <a:ext uri="{FF2B5EF4-FFF2-40B4-BE49-F238E27FC236}">
                    <a16:creationId xmlns:a16="http://schemas.microsoft.com/office/drawing/2014/main" id="{E6C4DD28-6663-4CE0-9CBD-7FE2C2C128F3}"/>
                  </a:ext>
                </a:extLst>
              </p:cNvPr>
              <p:cNvCxnSpPr/>
              <p:nvPr/>
            </p:nvCxnSpPr>
            <p:spPr bwMode="auto">
              <a:xfrm flipH="1" flipV="1">
                <a:off x="1508" y="1009"/>
                <a:ext cx="29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Line 549">
                <a:extLst>
                  <a:ext uri="{FF2B5EF4-FFF2-40B4-BE49-F238E27FC236}">
                    <a16:creationId xmlns:a16="http://schemas.microsoft.com/office/drawing/2014/main" id="{BF8BE2F9-8640-432B-8CF1-DBA1A2249F8D}"/>
                  </a:ext>
                </a:extLst>
              </p:cNvPr>
              <p:cNvCxnSpPr/>
              <p:nvPr/>
            </p:nvCxnSpPr>
            <p:spPr bwMode="auto">
              <a:xfrm>
                <a:off x="1479" y="1022"/>
                <a:ext cx="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Line 550">
                <a:extLst>
                  <a:ext uri="{FF2B5EF4-FFF2-40B4-BE49-F238E27FC236}">
                    <a16:creationId xmlns:a16="http://schemas.microsoft.com/office/drawing/2014/main" id="{DF9F7F82-F268-4E03-80C7-2FB8AE63E265}"/>
                  </a:ext>
                </a:extLst>
              </p:cNvPr>
              <p:cNvCxnSpPr/>
              <p:nvPr/>
            </p:nvCxnSpPr>
            <p:spPr bwMode="auto">
              <a:xfrm flipV="1">
                <a:off x="4229" y="1006"/>
                <a:ext cx="30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Line 551">
                <a:extLst>
                  <a:ext uri="{FF2B5EF4-FFF2-40B4-BE49-F238E27FC236}">
                    <a16:creationId xmlns:a16="http://schemas.microsoft.com/office/drawing/2014/main" id="{9E36BC40-8CCB-4511-AD27-7396F40E189B}"/>
                  </a:ext>
                </a:extLst>
              </p:cNvPr>
              <p:cNvCxnSpPr/>
              <p:nvPr/>
            </p:nvCxnSpPr>
            <p:spPr bwMode="auto">
              <a:xfrm flipH="1" flipV="1">
                <a:off x="4290" y="1004"/>
                <a:ext cx="29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Line 552">
                <a:extLst>
                  <a:ext uri="{FF2B5EF4-FFF2-40B4-BE49-F238E27FC236}">
                    <a16:creationId xmlns:a16="http://schemas.microsoft.com/office/drawing/2014/main" id="{649A6A1E-02F5-407D-9DD6-6303881E5AB1}"/>
                  </a:ext>
                </a:extLst>
              </p:cNvPr>
              <p:cNvCxnSpPr/>
              <p:nvPr/>
            </p:nvCxnSpPr>
            <p:spPr bwMode="auto">
              <a:xfrm>
                <a:off x="4261" y="1017"/>
                <a:ext cx="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Line 553">
                <a:extLst>
                  <a:ext uri="{FF2B5EF4-FFF2-40B4-BE49-F238E27FC236}">
                    <a16:creationId xmlns:a16="http://schemas.microsoft.com/office/drawing/2014/main" id="{4EC233CE-67C3-4225-8B8A-0222D134A7C6}"/>
                  </a:ext>
                </a:extLst>
              </p:cNvPr>
              <p:cNvCxnSpPr/>
              <p:nvPr/>
            </p:nvCxnSpPr>
            <p:spPr bwMode="auto">
              <a:xfrm>
                <a:off x="4463" y="1394"/>
                <a:ext cx="0" cy="72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Line 554">
                <a:extLst>
                  <a:ext uri="{FF2B5EF4-FFF2-40B4-BE49-F238E27FC236}">
                    <a16:creationId xmlns:a16="http://schemas.microsoft.com/office/drawing/2014/main" id="{5412CA82-CFFE-4563-B5FC-2545DE7AF471}"/>
                  </a:ext>
                </a:extLst>
              </p:cNvPr>
              <p:cNvCxnSpPr/>
              <p:nvPr/>
            </p:nvCxnSpPr>
            <p:spPr bwMode="auto">
              <a:xfrm>
                <a:off x="4602" y="1566"/>
                <a:ext cx="0" cy="55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555">
                <a:extLst>
                  <a:ext uri="{FF2B5EF4-FFF2-40B4-BE49-F238E27FC236}">
                    <a16:creationId xmlns:a16="http://schemas.microsoft.com/office/drawing/2014/main" id="{81758DE0-0341-4633-8989-37246466973C}"/>
                  </a:ext>
                </a:extLst>
              </p:cNvPr>
              <p:cNvCxnSpPr/>
              <p:nvPr/>
            </p:nvCxnSpPr>
            <p:spPr bwMode="auto">
              <a:xfrm>
                <a:off x="4746" y="1702"/>
                <a:ext cx="0" cy="4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556">
                <a:extLst>
                  <a:ext uri="{FF2B5EF4-FFF2-40B4-BE49-F238E27FC236}">
                    <a16:creationId xmlns:a16="http://schemas.microsoft.com/office/drawing/2014/main" id="{6A9A669F-3478-4066-B1F1-225B52AC79CC}"/>
                  </a:ext>
                </a:extLst>
              </p:cNvPr>
              <p:cNvCxnSpPr/>
              <p:nvPr/>
            </p:nvCxnSpPr>
            <p:spPr bwMode="auto">
              <a:xfrm>
                <a:off x="4882" y="1806"/>
                <a:ext cx="0" cy="3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Line 557">
                <a:extLst>
                  <a:ext uri="{FF2B5EF4-FFF2-40B4-BE49-F238E27FC236}">
                    <a16:creationId xmlns:a16="http://schemas.microsoft.com/office/drawing/2014/main" id="{3C6A4787-D883-4836-865D-4A8B9E5BD31F}"/>
                  </a:ext>
                </a:extLst>
              </p:cNvPr>
              <p:cNvCxnSpPr/>
              <p:nvPr/>
            </p:nvCxnSpPr>
            <p:spPr bwMode="auto">
              <a:xfrm>
                <a:off x="5020" y="1898"/>
                <a:ext cx="0" cy="2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Line 558">
                <a:extLst>
                  <a:ext uri="{FF2B5EF4-FFF2-40B4-BE49-F238E27FC236}">
                    <a16:creationId xmlns:a16="http://schemas.microsoft.com/office/drawing/2014/main" id="{05338A3D-C597-472A-A6C7-5177690D5CBD}"/>
                  </a:ext>
                </a:extLst>
              </p:cNvPr>
              <p:cNvCxnSpPr/>
              <p:nvPr/>
            </p:nvCxnSpPr>
            <p:spPr bwMode="auto">
              <a:xfrm>
                <a:off x="5162" y="1972"/>
                <a:ext cx="0" cy="1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559">
                <a:extLst>
                  <a:ext uri="{FF2B5EF4-FFF2-40B4-BE49-F238E27FC236}">
                    <a16:creationId xmlns:a16="http://schemas.microsoft.com/office/drawing/2014/main" id="{768F8831-061B-4E53-BDFA-498488CE7171}"/>
                  </a:ext>
                </a:extLst>
              </p:cNvPr>
              <p:cNvCxnSpPr/>
              <p:nvPr/>
            </p:nvCxnSpPr>
            <p:spPr bwMode="auto">
              <a:xfrm>
                <a:off x="5298" y="2028"/>
                <a:ext cx="0" cy="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Line 560">
                <a:extLst>
                  <a:ext uri="{FF2B5EF4-FFF2-40B4-BE49-F238E27FC236}">
                    <a16:creationId xmlns:a16="http://schemas.microsoft.com/office/drawing/2014/main" id="{C52AA0F9-79D1-4762-AA0E-486C33C56065}"/>
                  </a:ext>
                </a:extLst>
              </p:cNvPr>
              <p:cNvCxnSpPr/>
              <p:nvPr/>
            </p:nvCxnSpPr>
            <p:spPr bwMode="auto">
              <a:xfrm>
                <a:off x="5438" y="2078"/>
                <a:ext cx="0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Line 561">
                <a:extLst>
                  <a:ext uri="{FF2B5EF4-FFF2-40B4-BE49-F238E27FC236}">
                    <a16:creationId xmlns:a16="http://schemas.microsoft.com/office/drawing/2014/main" id="{EC2CC406-BCB2-4D72-AE78-A0B731F9DD01}"/>
                  </a:ext>
                </a:extLst>
              </p:cNvPr>
              <p:cNvCxnSpPr/>
              <p:nvPr/>
            </p:nvCxnSpPr>
            <p:spPr bwMode="auto">
              <a:xfrm>
                <a:off x="4289" y="1101"/>
                <a:ext cx="70" cy="1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562">
                <a:extLst>
                  <a:ext uri="{FF2B5EF4-FFF2-40B4-BE49-F238E27FC236}">
                    <a16:creationId xmlns:a16="http://schemas.microsoft.com/office/drawing/2014/main" id="{FF41FB4D-995A-4BD6-B0B0-F5F7DFF478B6}"/>
                  </a:ext>
                </a:extLst>
              </p:cNvPr>
              <p:cNvCxnSpPr/>
              <p:nvPr/>
            </p:nvCxnSpPr>
            <p:spPr bwMode="auto">
              <a:xfrm>
                <a:off x="4356" y="1232"/>
                <a:ext cx="66" cy="1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563">
                <a:extLst>
                  <a:ext uri="{FF2B5EF4-FFF2-40B4-BE49-F238E27FC236}">
                    <a16:creationId xmlns:a16="http://schemas.microsoft.com/office/drawing/2014/main" id="{0156EC8A-01E2-4170-86BD-D2240C5E1B03}"/>
                  </a:ext>
                </a:extLst>
              </p:cNvPr>
              <p:cNvCxnSpPr/>
              <p:nvPr/>
            </p:nvCxnSpPr>
            <p:spPr bwMode="auto">
              <a:xfrm>
                <a:off x="4422" y="1338"/>
                <a:ext cx="44" cy="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Line 564">
                <a:extLst>
                  <a:ext uri="{FF2B5EF4-FFF2-40B4-BE49-F238E27FC236}">
                    <a16:creationId xmlns:a16="http://schemas.microsoft.com/office/drawing/2014/main" id="{84769319-55AA-4B33-B5C9-9761C05FA05B}"/>
                  </a:ext>
                </a:extLst>
              </p:cNvPr>
              <p:cNvCxnSpPr/>
              <p:nvPr/>
            </p:nvCxnSpPr>
            <p:spPr bwMode="auto">
              <a:xfrm>
                <a:off x="4466" y="1406"/>
                <a:ext cx="72" cy="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Line 565">
                <a:extLst>
                  <a:ext uri="{FF2B5EF4-FFF2-40B4-BE49-F238E27FC236}">
                    <a16:creationId xmlns:a16="http://schemas.microsoft.com/office/drawing/2014/main" id="{77DB4985-FAEC-47FA-8A26-88B615908EF8}"/>
                  </a:ext>
                </a:extLst>
              </p:cNvPr>
              <p:cNvCxnSpPr/>
              <p:nvPr/>
            </p:nvCxnSpPr>
            <p:spPr bwMode="auto">
              <a:xfrm>
                <a:off x="4536" y="1496"/>
                <a:ext cx="64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Line 566">
                <a:extLst>
                  <a:ext uri="{FF2B5EF4-FFF2-40B4-BE49-F238E27FC236}">
                    <a16:creationId xmlns:a16="http://schemas.microsoft.com/office/drawing/2014/main" id="{92546186-D8D7-43E0-83B5-8FC5E18EAE55}"/>
                  </a:ext>
                </a:extLst>
              </p:cNvPr>
              <p:cNvCxnSpPr/>
              <p:nvPr/>
            </p:nvCxnSpPr>
            <p:spPr bwMode="auto">
              <a:xfrm>
                <a:off x="4598" y="1564"/>
                <a:ext cx="146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Line 567">
                <a:extLst>
                  <a:ext uri="{FF2B5EF4-FFF2-40B4-BE49-F238E27FC236}">
                    <a16:creationId xmlns:a16="http://schemas.microsoft.com/office/drawing/2014/main" id="{D9EB2AD2-6157-4C52-B7F8-378DF5B4A715}"/>
                  </a:ext>
                </a:extLst>
              </p:cNvPr>
              <p:cNvCxnSpPr/>
              <p:nvPr/>
            </p:nvCxnSpPr>
            <p:spPr bwMode="auto">
              <a:xfrm>
                <a:off x="4742" y="1702"/>
                <a:ext cx="144" cy="1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Line 568">
                <a:extLst>
                  <a:ext uri="{FF2B5EF4-FFF2-40B4-BE49-F238E27FC236}">
                    <a16:creationId xmlns:a16="http://schemas.microsoft.com/office/drawing/2014/main" id="{D4B2442D-BD78-4DB5-A257-23DA2B42D56F}"/>
                  </a:ext>
                </a:extLst>
              </p:cNvPr>
              <p:cNvCxnSpPr/>
              <p:nvPr/>
            </p:nvCxnSpPr>
            <p:spPr bwMode="auto">
              <a:xfrm>
                <a:off x="4888" y="1818"/>
                <a:ext cx="132" cy="8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Line 569">
                <a:extLst>
                  <a:ext uri="{FF2B5EF4-FFF2-40B4-BE49-F238E27FC236}">
                    <a16:creationId xmlns:a16="http://schemas.microsoft.com/office/drawing/2014/main" id="{EBE2AFF6-1B47-46DC-90F2-21FDD4EAACC8}"/>
                  </a:ext>
                </a:extLst>
              </p:cNvPr>
              <p:cNvCxnSpPr/>
              <p:nvPr/>
            </p:nvCxnSpPr>
            <p:spPr bwMode="auto">
              <a:xfrm>
                <a:off x="5012" y="1898"/>
                <a:ext cx="152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Line 570">
                <a:extLst>
                  <a:ext uri="{FF2B5EF4-FFF2-40B4-BE49-F238E27FC236}">
                    <a16:creationId xmlns:a16="http://schemas.microsoft.com/office/drawing/2014/main" id="{F7025F83-DFA9-41EE-9FF3-3FF0E7377954}"/>
                  </a:ext>
                </a:extLst>
              </p:cNvPr>
              <p:cNvCxnSpPr/>
              <p:nvPr/>
            </p:nvCxnSpPr>
            <p:spPr bwMode="auto">
              <a:xfrm>
                <a:off x="5164" y="1978"/>
                <a:ext cx="138" cy="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Line 571">
                <a:extLst>
                  <a:ext uri="{FF2B5EF4-FFF2-40B4-BE49-F238E27FC236}">
                    <a16:creationId xmlns:a16="http://schemas.microsoft.com/office/drawing/2014/main" id="{49308A1F-8DDF-481A-B0C2-91042A9133F4}"/>
                  </a:ext>
                </a:extLst>
              </p:cNvPr>
              <p:cNvCxnSpPr/>
              <p:nvPr/>
            </p:nvCxnSpPr>
            <p:spPr bwMode="auto">
              <a:xfrm>
                <a:off x="5300" y="2034"/>
                <a:ext cx="244" cy="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Line 572">
                <a:extLst>
                  <a:ext uri="{FF2B5EF4-FFF2-40B4-BE49-F238E27FC236}">
                    <a16:creationId xmlns:a16="http://schemas.microsoft.com/office/drawing/2014/main" id="{E8B55C0B-B067-4189-B2E6-B3A11BC3DA03}"/>
                  </a:ext>
                </a:extLst>
              </p:cNvPr>
              <p:cNvCxnSpPr/>
              <p:nvPr/>
            </p:nvCxnSpPr>
            <p:spPr bwMode="auto">
              <a:xfrm>
                <a:off x="4084" y="1234"/>
                <a:ext cx="2" cy="8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Line 573">
                <a:extLst>
                  <a:ext uri="{FF2B5EF4-FFF2-40B4-BE49-F238E27FC236}">
                    <a16:creationId xmlns:a16="http://schemas.microsoft.com/office/drawing/2014/main" id="{11970D8B-7182-4812-A98D-63F748AE80E2}"/>
                  </a:ext>
                </a:extLst>
              </p:cNvPr>
              <p:cNvCxnSpPr/>
              <p:nvPr/>
            </p:nvCxnSpPr>
            <p:spPr bwMode="auto">
              <a:xfrm>
                <a:off x="3946" y="1338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Line 574">
                <a:extLst>
                  <a:ext uri="{FF2B5EF4-FFF2-40B4-BE49-F238E27FC236}">
                    <a16:creationId xmlns:a16="http://schemas.microsoft.com/office/drawing/2014/main" id="{A23AF2B2-3805-4EEE-9570-5A81444971B2}"/>
                  </a:ext>
                </a:extLst>
              </p:cNvPr>
              <p:cNvCxnSpPr/>
              <p:nvPr/>
            </p:nvCxnSpPr>
            <p:spPr bwMode="auto">
              <a:xfrm>
                <a:off x="3806" y="1416"/>
                <a:ext cx="0" cy="7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Line 575">
                <a:extLst>
                  <a:ext uri="{FF2B5EF4-FFF2-40B4-BE49-F238E27FC236}">
                    <a16:creationId xmlns:a16="http://schemas.microsoft.com/office/drawing/2014/main" id="{7A5F85AB-D3BC-4878-8EDC-222DE322FC4E}"/>
                  </a:ext>
                </a:extLst>
              </p:cNvPr>
              <p:cNvCxnSpPr/>
              <p:nvPr/>
            </p:nvCxnSpPr>
            <p:spPr bwMode="auto">
              <a:xfrm>
                <a:off x="3670" y="1480"/>
                <a:ext cx="0" cy="6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Line 576">
                <a:extLst>
                  <a:ext uri="{FF2B5EF4-FFF2-40B4-BE49-F238E27FC236}">
                    <a16:creationId xmlns:a16="http://schemas.microsoft.com/office/drawing/2014/main" id="{A6F5DF9F-4851-4443-8BCD-B24AFB9BFFD2}"/>
                  </a:ext>
                </a:extLst>
              </p:cNvPr>
              <p:cNvCxnSpPr/>
              <p:nvPr/>
            </p:nvCxnSpPr>
            <p:spPr bwMode="auto">
              <a:xfrm>
                <a:off x="3528" y="1532"/>
                <a:ext cx="0" cy="58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Line 577">
                <a:extLst>
                  <a:ext uri="{FF2B5EF4-FFF2-40B4-BE49-F238E27FC236}">
                    <a16:creationId xmlns:a16="http://schemas.microsoft.com/office/drawing/2014/main" id="{143FE92A-2063-4AED-A85A-3444BA8E0FC0}"/>
                  </a:ext>
                </a:extLst>
              </p:cNvPr>
              <p:cNvCxnSpPr/>
              <p:nvPr/>
            </p:nvCxnSpPr>
            <p:spPr bwMode="auto">
              <a:xfrm>
                <a:off x="3388" y="1574"/>
                <a:ext cx="0" cy="5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Line 578">
                <a:extLst>
                  <a:ext uri="{FF2B5EF4-FFF2-40B4-BE49-F238E27FC236}">
                    <a16:creationId xmlns:a16="http://schemas.microsoft.com/office/drawing/2014/main" id="{8615D3C5-B8A0-475A-9484-14174B09809E}"/>
                  </a:ext>
                </a:extLst>
              </p:cNvPr>
              <p:cNvCxnSpPr/>
              <p:nvPr/>
            </p:nvCxnSpPr>
            <p:spPr bwMode="auto">
              <a:xfrm>
                <a:off x="3246" y="1608"/>
                <a:ext cx="0" cy="5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Line 579">
                <a:extLst>
                  <a:ext uri="{FF2B5EF4-FFF2-40B4-BE49-F238E27FC236}">
                    <a16:creationId xmlns:a16="http://schemas.microsoft.com/office/drawing/2014/main" id="{080C0188-678E-4502-8468-F88BCFF361D8}"/>
                  </a:ext>
                </a:extLst>
              </p:cNvPr>
              <p:cNvCxnSpPr/>
              <p:nvPr/>
            </p:nvCxnSpPr>
            <p:spPr bwMode="auto">
              <a:xfrm>
                <a:off x="3114" y="1628"/>
                <a:ext cx="0" cy="4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Line 580">
                <a:extLst>
                  <a:ext uri="{FF2B5EF4-FFF2-40B4-BE49-F238E27FC236}">
                    <a16:creationId xmlns:a16="http://schemas.microsoft.com/office/drawing/2014/main" id="{5CDA56E6-62A8-43C0-8C9B-3E24219FC7AE}"/>
                  </a:ext>
                </a:extLst>
              </p:cNvPr>
              <p:cNvCxnSpPr/>
              <p:nvPr/>
            </p:nvCxnSpPr>
            <p:spPr bwMode="auto">
              <a:xfrm>
                <a:off x="2970" y="1642"/>
                <a:ext cx="2" cy="4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Line 581">
                <a:extLst>
                  <a:ext uri="{FF2B5EF4-FFF2-40B4-BE49-F238E27FC236}">
                    <a16:creationId xmlns:a16="http://schemas.microsoft.com/office/drawing/2014/main" id="{E6924D43-E478-496B-B41F-33848DEA3830}"/>
                  </a:ext>
                </a:extLst>
              </p:cNvPr>
              <p:cNvCxnSpPr/>
              <p:nvPr/>
            </p:nvCxnSpPr>
            <p:spPr bwMode="auto">
              <a:xfrm>
                <a:off x="2882" y="1644"/>
                <a:ext cx="0" cy="47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Line 582">
                <a:extLst>
                  <a:ext uri="{FF2B5EF4-FFF2-40B4-BE49-F238E27FC236}">
                    <a16:creationId xmlns:a16="http://schemas.microsoft.com/office/drawing/2014/main" id="{228B8470-6257-46D6-B6C7-6600F2B09A63}"/>
                  </a:ext>
                </a:extLst>
              </p:cNvPr>
              <p:cNvCxnSpPr/>
              <p:nvPr/>
            </p:nvCxnSpPr>
            <p:spPr bwMode="auto">
              <a:xfrm>
                <a:off x="2792" y="1640"/>
                <a:ext cx="0" cy="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Line 583">
                <a:extLst>
                  <a:ext uri="{FF2B5EF4-FFF2-40B4-BE49-F238E27FC236}">
                    <a16:creationId xmlns:a16="http://schemas.microsoft.com/office/drawing/2014/main" id="{61AAF27C-9BE3-4AF0-92F3-8F464CD6E7E8}"/>
                  </a:ext>
                </a:extLst>
              </p:cNvPr>
              <p:cNvCxnSpPr/>
              <p:nvPr/>
            </p:nvCxnSpPr>
            <p:spPr bwMode="auto">
              <a:xfrm>
                <a:off x="2652" y="1628"/>
                <a:ext cx="0" cy="4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Line 584">
                <a:extLst>
                  <a:ext uri="{FF2B5EF4-FFF2-40B4-BE49-F238E27FC236}">
                    <a16:creationId xmlns:a16="http://schemas.microsoft.com/office/drawing/2014/main" id="{E7E87817-E01A-49EC-8D31-154897498142}"/>
                  </a:ext>
                </a:extLst>
              </p:cNvPr>
              <p:cNvCxnSpPr/>
              <p:nvPr/>
            </p:nvCxnSpPr>
            <p:spPr bwMode="auto">
              <a:xfrm>
                <a:off x="2518" y="1610"/>
                <a:ext cx="0" cy="5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Line 585">
                <a:extLst>
                  <a:ext uri="{FF2B5EF4-FFF2-40B4-BE49-F238E27FC236}">
                    <a16:creationId xmlns:a16="http://schemas.microsoft.com/office/drawing/2014/main" id="{28F914C9-1132-4FD7-9BA6-052E03E7C8D3}"/>
                  </a:ext>
                </a:extLst>
              </p:cNvPr>
              <p:cNvCxnSpPr/>
              <p:nvPr/>
            </p:nvCxnSpPr>
            <p:spPr bwMode="auto">
              <a:xfrm>
                <a:off x="2374" y="1572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Line 586">
                <a:extLst>
                  <a:ext uri="{FF2B5EF4-FFF2-40B4-BE49-F238E27FC236}">
                    <a16:creationId xmlns:a16="http://schemas.microsoft.com/office/drawing/2014/main" id="{9C855D45-E557-4934-B321-FF23D5C112B2}"/>
                  </a:ext>
                </a:extLst>
              </p:cNvPr>
              <p:cNvCxnSpPr/>
              <p:nvPr/>
            </p:nvCxnSpPr>
            <p:spPr bwMode="auto">
              <a:xfrm>
                <a:off x="2236" y="1534"/>
                <a:ext cx="0" cy="5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Line 587">
                <a:extLst>
                  <a:ext uri="{FF2B5EF4-FFF2-40B4-BE49-F238E27FC236}">
                    <a16:creationId xmlns:a16="http://schemas.microsoft.com/office/drawing/2014/main" id="{CCA1B2CC-B7C1-46AF-9162-4442F1BB3C5A}"/>
                  </a:ext>
                </a:extLst>
              </p:cNvPr>
              <p:cNvCxnSpPr/>
              <p:nvPr/>
            </p:nvCxnSpPr>
            <p:spPr bwMode="auto">
              <a:xfrm>
                <a:off x="2096" y="1482"/>
                <a:ext cx="0" cy="6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Line 588">
                <a:extLst>
                  <a:ext uri="{FF2B5EF4-FFF2-40B4-BE49-F238E27FC236}">
                    <a16:creationId xmlns:a16="http://schemas.microsoft.com/office/drawing/2014/main" id="{D6920376-A3C3-41A8-87E0-3B6071744AAF}"/>
                  </a:ext>
                </a:extLst>
              </p:cNvPr>
              <p:cNvCxnSpPr/>
              <p:nvPr/>
            </p:nvCxnSpPr>
            <p:spPr bwMode="auto">
              <a:xfrm flipH="1">
                <a:off x="1958" y="1416"/>
                <a:ext cx="4" cy="69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Line 589">
                <a:extLst>
                  <a:ext uri="{FF2B5EF4-FFF2-40B4-BE49-F238E27FC236}">
                    <a16:creationId xmlns:a16="http://schemas.microsoft.com/office/drawing/2014/main" id="{F52F2DB3-7B49-457F-A1E5-885719F10362}"/>
                  </a:ext>
                </a:extLst>
              </p:cNvPr>
              <p:cNvCxnSpPr/>
              <p:nvPr/>
            </p:nvCxnSpPr>
            <p:spPr bwMode="auto">
              <a:xfrm>
                <a:off x="1820" y="1336"/>
                <a:ext cx="0" cy="7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Line 590">
                <a:extLst>
                  <a:ext uri="{FF2B5EF4-FFF2-40B4-BE49-F238E27FC236}">
                    <a16:creationId xmlns:a16="http://schemas.microsoft.com/office/drawing/2014/main" id="{5CAEB20C-C019-41CE-BA97-8F19A242856E}"/>
                  </a:ext>
                </a:extLst>
              </p:cNvPr>
              <p:cNvCxnSpPr/>
              <p:nvPr/>
            </p:nvCxnSpPr>
            <p:spPr bwMode="auto">
              <a:xfrm>
                <a:off x="1678" y="1234"/>
                <a:ext cx="0" cy="8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Line 591">
                <a:extLst>
                  <a:ext uri="{FF2B5EF4-FFF2-40B4-BE49-F238E27FC236}">
                    <a16:creationId xmlns:a16="http://schemas.microsoft.com/office/drawing/2014/main" id="{8002FE72-F1D7-4600-B20B-83A7BF7198F5}"/>
                  </a:ext>
                </a:extLst>
              </p:cNvPr>
              <p:cNvCxnSpPr/>
              <p:nvPr/>
            </p:nvCxnSpPr>
            <p:spPr bwMode="auto">
              <a:xfrm>
                <a:off x="1306" y="1392"/>
                <a:ext cx="0" cy="7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Line 592">
                <a:extLst>
                  <a:ext uri="{FF2B5EF4-FFF2-40B4-BE49-F238E27FC236}">
                    <a16:creationId xmlns:a16="http://schemas.microsoft.com/office/drawing/2014/main" id="{589821FA-BD67-4BFD-9B0C-19CC3059A732}"/>
                  </a:ext>
                </a:extLst>
              </p:cNvPr>
              <p:cNvCxnSpPr/>
              <p:nvPr/>
            </p:nvCxnSpPr>
            <p:spPr bwMode="auto">
              <a:xfrm>
                <a:off x="1164" y="1562"/>
                <a:ext cx="0" cy="5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593">
                <a:extLst>
                  <a:ext uri="{FF2B5EF4-FFF2-40B4-BE49-F238E27FC236}">
                    <a16:creationId xmlns:a16="http://schemas.microsoft.com/office/drawing/2014/main" id="{D435E4BE-717B-4066-8AAC-2D6432F815D5}"/>
                  </a:ext>
                </a:extLst>
              </p:cNvPr>
              <p:cNvCxnSpPr/>
              <p:nvPr/>
            </p:nvCxnSpPr>
            <p:spPr bwMode="auto">
              <a:xfrm>
                <a:off x="1026" y="1694"/>
                <a:ext cx="0" cy="4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594">
                <a:extLst>
                  <a:ext uri="{FF2B5EF4-FFF2-40B4-BE49-F238E27FC236}">
                    <a16:creationId xmlns:a16="http://schemas.microsoft.com/office/drawing/2014/main" id="{91EF456A-478A-419B-9DFB-385923BC5CB3}"/>
                  </a:ext>
                </a:extLst>
              </p:cNvPr>
              <p:cNvCxnSpPr/>
              <p:nvPr/>
            </p:nvCxnSpPr>
            <p:spPr bwMode="auto">
              <a:xfrm>
                <a:off x="892" y="1806"/>
                <a:ext cx="0" cy="3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Line 595">
                <a:extLst>
                  <a:ext uri="{FF2B5EF4-FFF2-40B4-BE49-F238E27FC236}">
                    <a16:creationId xmlns:a16="http://schemas.microsoft.com/office/drawing/2014/main" id="{A82FF3E7-3A11-4A18-8F7E-3291F0CA5E6E}"/>
                  </a:ext>
                </a:extLst>
              </p:cNvPr>
              <p:cNvCxnSpPr/>
              <p:nvPr/>
            </p:nvCxnSpPr>
            <p:spPr bwMode="auto">
              <a:xfrm>
                <a:off x="750" y="1902"/>
                <a:ext cx="0" cy="21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Line 596">
                <a:extLst>
                  <a:ext uri="{FF2B5EF4-FFF2-40B4-BE49-F238E27FC236}">
                    <a16:creationId xmlns:a16="http://schemas.microsoft.com/office/drawing/2014/main" id="{4785E998-7AF5-4032-8D5A-FC34963EBB59}"/>
                  </a:ext>
                </a:extLst>
              </p:cNvPr>
              <p:cNvCxnSpPr/>
              <p:nvPr/>
            </p:nvCxnSpPr>
            <p:spPr bwMode="auto">
              <a:xfrm>
                <a:off x="610" y="1968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Line 597">
                <a:extLst>
                  <a:ext uri="{FF2B5EF4-FFF2-40B4-BE49-F238E27FC236}">
                    <a16:creationId xmlns:a16="http://schemas.microsoft.com/office/drawing/2014/main" id="{23A05C7B-DA83-4AF3-B61D-D95386B997FF}"/>
                  </a:ext>
                </a:extLst>
              </p:cNvPr>
              <p:cNvCxnSpPr/>
              <p:nvPr/>
            </p:nvCxnSpPr>
            <p:spPr bwMode="auto">
              <a:xfrm>
                <a:off x="474" y="2030"/>
                <a:ext cx="0" cy="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Line 598">
                <a:extLst>
                  <a:ext uri="{FF2B5EF4-FFF2-40B4-BE49-F238E27FC236}">
                    <a16:creationId xmlns:a16="http://schemas.microsoft.com/office/drawing/2014/main" id="{FFC4C116-9986-4248-8820-39ABD5A86BA5}"/>
                  </a:ext>
                </a:extLst>
              </p:cNvPr>
              <p:cNvCxnSpPr/>
              <p:nvPr/>
            </p:nvCxnSpPr>
            <p:spPr bwMode="auto">
              <a:xfrm>
                <a:off x="334" y="2076"/>
                <a:ext cx="0" cy="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Line 599">
                <a:extLst>
                  <a:ext uri="{FF2B5EF4-FFF2-40B4-BE49-F238E27FC236}">
                    <a16:creationId xmlns:a16="http://schemas.microsoft.com/office/drawing/2014/main" id="{B0997300-93F4-4CC9-BA25-B47CA7C9255C}"/>
                  </a:ext>
                </a:extLst>
              </p:cNvPr>
              <p:cNvCxnSpPr/>
              <p:nvPr/>
            </p:nvCxnSpPr>
            <p:spPr bwMode="auto">
              <a:xfrm flipV="1">
                <a:off x="209" y="2071"/>
                <a:ext cx="139" cy="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Line 600">
                <a:extLst>
                  <a:ext uri="{FF2B5EF4-FFF2-40B4-BE49-F238E27FC236}">
                    <a16:creationId xmlns:a16="http://schemas.microsoft.com/office/drawing/2014/main" id="{212F27EB-EDE2-4F6B-8321-CF7F5D5A46E1}"/>
                  </a:ext>
                </a:extLst>
              </p:cNvPr>
              <p:cNvCxnSpPr/>
              <p:nvPr/>
            </p:nvCxnSpPr>
            <p:spPr bwMode="auto">
              <a:xfrm flipV="1">
                <a:off x="340" y="2024"/>
                <a:ext cx="142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Line 601">
                <a:extLst>
                  <a:ext uri="{FF2B5EF4-FFF2-40B4-BE49-F238E27FC236}">
                    <a16:creationId xmlns:a16="http://schemas.microsoft.com/office/drawing/2014/main" id="{C6019C82-E516-42AB-B426-5CC040CC74A9}"/>
                  </a:ext>
                </a:extLst>
              </p:cNvPr>
              <p:cNvCxnSpPr/>
              <p:nvPr/>
            </p:nvCxnSpPr>
            <p:spPr bwMode="auto">
              <a:xfrm flipV="1">
                <a:off x="476" y="1972"/>
                <a:ext cx="132" cy="5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Line 602">
                <a:extLst>
                  <a:ext uri="{FF2B5EF4-FFF2-40B4-BE49-F238E27FC236}">
                    <a16:creationId xmlns:a16="http://schemas.microsoft.com/office/drawing/2014/main" id="{07DF7FEB-B014-43BA-9B9C-AC68262A0B7A}"/>
                  </a:ext>
                </a:extLst>
              </p:cNvPr>
              <p:cNvCxnSpPr/>
              <p:nvPr/>
            </p:nvCxnSpPr>
            <p:spPr bwMode="auto">
              <a:xfrm flipV="1">
                <a:off x="606" y="1899"/>
                <a:ext cx="151" cy="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Line 603">
                <a:extLst>
                  <a:ext uri="{FF2B5EF4-FFF2-40B4-BE49-F238E27FC236}">
                    <a16:creationId xmlns:a16="http://schemas.microsoft.com/office/drawing/2014/main" id="{0D28076D-044B-40FB-9ABF-D31624151FA8}"/>
                  </a:ext>
                </a:extLst>
              </p:cNvPr>
              <p:cNvCxnSpPr/>
              <p:nvPr/>
            </p:nvCxnSpPr>
            <p:spPr bwMode="auto">
              <a:xfrm flipV="1">
                <a:off x="752" y="1808"/>
                <a:ext cx="140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Line 604">
                <a:extLst>
                  <a:ext uri="{FF2B5EF4-FFF2-40B4-BE49-F238E27FC236}">
                    <a16:creationId xmlns:a16="http://schemas.microsoft.com/office/drawing/2014/main" id="{487A572E-2B5B-4582-A9B1-246976742216}"/>
                  </a:ext>
                </a:extLst>
              </p:cNvPr>
              <p:cNvCxnSpPr/>
              <p:nvPr/>
            </p:nvCxnSpPr>
            <p:spPr bwMode="auto">
              <a:xfrm flipV="1">
                <a:off x="892" y="1704"/>
                <a:ext cx="128" cy="10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Line 605">
                <a:extLst>
                  <a:ext uri="{FF2B5EF4-FFF2-40B4-BE49-F238E27FC236}">
                    <a16:creationId xmlns:a16="http://schemas.microsoft.com/office/drawing/2014/main" id="{739555C8-E319-4E12-8952-4EF20CF02B71}"/>
                  </a:ext>
                </a:extLst>
              </p:cNvPr>
              <p:cNvCxnSpPr/>
              <p:nvPr/>
            </p:nvCxnSpPr>
            <p:spPr bwMode="auto">
              <a:xfrm flipV="1">
                <a:off x="1022" y="1572"/>
                <a:ext cx="138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Line 606">
                <a:extLst>
                  <a:ext uri="{FF2B5EF4-FFF2-40B4-BE49-F238E27FC236}">
                    <a16:creationId xmlns:a16="http://schemas.microsoft.com/office/drawing/2014/main" id="{93CE0EE3-0368-42B2-A3DF-A0A055DDCB0E}"/>
                  </a:ext>
                </a:extLst>
              </p:cNvPr>
              <p:cNvCxnSpPr/>
              <p:nvPr/>
            </p:nvCxnSpPr>
            <p:spPr bwMode="auto">
              <a:xfrm flipV="1">
                <a:off x="1162" y="1401"/>
                <a:ext cx="141" cy="17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Line 607">
                <a:extLst>
                  <a:ext uri="{FF2B5EF4-FFF2-40B4-BE49-F238E27FC236}">
                    <a16:creationId xmlns:a16="http://schemas.microsoft.com/office/drawing/2014/main" id="{4499A54E-20E3-4BCD-9297-2E344263A9D1}"/>
                  </a:ext>
                </a:extLst>
              </p:cNvPr>
              <p:cNvCxnSpPr/>
              <p:nvPr/>
            </p:nvCxnSpPr>
            <p:spPr bwMode="auto">
              <a:xfrm flipV="1">
                <a:off x="1306" y="1248"/>
                <a:ext cx="92" cy="1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Line 608">
                <a:extLst>
                  <a:ext uri="{FF2B5EF4-FFF2-40B4-BE49-F238E27FC236}">
                    <a16:creationId xmlns:a16="http://schemas.microsoft.com/office/drawing/2014/main" id="{D9E90F56-23F6-4D97-BAD8-1A2E2B454799}"/>
                  </a:ext>
                </a:extLst>
              </p:cNvPr>
              <p:cNvCxnSpPr/>
              <p:nvPr/>
            </p:nvCxnSpPr>
            <p:spPr bwMode="auto">
              <a:xfrm flipV="1">
                <a:off x="1396" y="1104"/>
                <a:ext cx="78" cy="1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Line 609">
                <a:extLst>
                  <a:ext uri="{FF2B5EF4-FFF2-40B4-BE49-F238E27FC236}">
                    <a16:creationId xmlns:a16="http://schemas.microsoft.com/office/drawing/2014/main" id="{6823118D-D3FD-4AEC-B5EA-AC2B0B0B5084}"/>
                  </a:ext>
                </a:extLst>
              </p:cNvPr>
              <p:cNvCxnSpPr/>
              <p:nvPr/>
            </p:nvCxnSpPr>
            <p:spPr bwMode="auto">
              <a:xfrm>
                <a:off x="1514" y="1094"/>
                <a:ext cx="82" cy="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Line 610">
                <a:extLst>
                  <a:ext uri="{FF2B5EF4-FFF2-40B4-BE49-F238E27FC236}">
                    <a16:creationId xmlns:a16="http://schemas.microsoft.com/office/drawing/2014/main" id="{125B708A-B4F9-4AE6-A7AA-5C30DB322C26}"/>
                  </a:ext>
                </a:extLst>
              </p:cNvPr>
              <p:cNvCxnSpPr/>
              <p:nvPr/>
            </p:nvCxnSpPr>
            <p:spPr bwMode="auto">
              <a:xfrm>
                <a:off x="1594" y="1172"/>
                <a:ext cx="88" cy="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Line 611">
                <a:extLst>
                  <a:ext uri="{FF2B5EF4-FFF2-40B4-BE49-F238E27FC236}">
                    <a16:creationId xmlns:a16="http://schemas.microsoft.com/office/drawing/2014/main" id="{DF9637AF-571D-4CBE-B7E8-33024E49EBDE}"/>
                  </a:ext>
                </a:extLst>
              </p:cNvPr>
              <p:cNvCxnSpPr/>
              <p:nvPr/>
            </p:nvCxnSpPr>
            <p:spPr bwMode="auto">
              <a:xfrm>
                <a:off x="1682" y="1244"/>
                <a:ext cx="140" cy="9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Line 612">
                <a:extLst>
                  <a:ext uri="{FF2B5EF4-FFF2-40B4-BE49-F238E27FC236}">
                    <a16:creationId xmlns:a16="http://schemas.microsoft.com/office/drawing/2014/main" id="{A47D91F5-2D83-466A-A058-AF55F6793E5D}"/>
                  </a:ext>
                </a:extLst>
              </p:cNvPr>
              <p:cNvCxnSpPr/>
              <p:nvPr/>
            </p:nvCxnSpPr>
            <p:spPr bwMode="auto">
              <a:xfrm>
                <a:off x="1818" y="1342"/>
                <a:ext cx="148" cy="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Line 613">
                <a:extLst>
                  <a:ext uri="{FF2B5EF4-FFF2-40B4-BE49-F238E27FC236}">
                    <a16:creationId xmlns:a16="http://schemas.microsoft.com/office/drawing/2014/main" id="{C7A02521-E28E-4C39-A5DD-D2177732BFB2}"/>
                  </a:ext>
                </a:extLst>
              </p:cNvPr>
              <p:cNvCxnSpPr/>
              <p:nvPr/>
            </p:nvCxnSpPr>
            <p:spPr bwMode="auto">
              <a:xfrm>
                <a:off x="1966" y="1424"/>
                <a:ext cx="136" cy="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Line 614">
                <a:extLst>
                  <a:ext uri="{FF2B5EF4-FFF2-40B4-BE49-F238E27FC236}">
                    <a16:creationId xmlns:a16="http://schemas.microsoft.com/office/drawing/2014/main" id="{EDECD63E-5F04-4998-B6DC-896C7BDE14EB}"/>
                  </a:ext>
                </a:extLst>
              </p:cNvPr>
              <p:cNvCxnSpPr/>
              <p:nvPr/>
            </p:nvCxnSpPr>
            <p:spPr bwMode="auto">
              <a:xfrm>
                <a:off x="2096" y="1482"/>
                <a:ext cx="146" cy="5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Line 615">
                <a:extLst>
                  <a:ext uri="{FF2B5EF4-FFF2-40B4-BE49-F238E27FC236}">
                    <a16:creationId xmlns:a16="http://schemas.microsoft.com/office/drawing/2014/main" id="{237E2A9B-282E-43BB-888A-DDF80E1DA2B5}"/>
                  </a:ext>
                </a:extLst>
              </p:cNvPr>
              <p:cNvCxnSpPr/>
              <p:nvPr/>
            </p:nvCxnSpPr>
            <p:spPr bwMode="auto">
              <a:xfrm>
                <a:off x="2240" y="1536"/>
                <a:ext cx="142" cy="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Line 616">
                <a:extLst>
                  <a:ext uri="{FF2B5EF4-FFF2-40B4-BE49-F238E27FC236}">
                    <a16:creationId xmlns:a16="http://schemas.microsoft.com/office/drawing/2014/main" id="{8D5767BD-9E76-43FC-8B21-286E7A29EE54}"/>
                  </a:ext>
                </a:extLst>
              </p:cNvPr>
              <p:cNvCxnSpPr/>
              <p:nvPr/>
            </p:nvCxnSpPr>
            <p:spPr bwMode="auto">
              <a:xfrm>
                <a:off x="2384" y="1580"/>
                <a:ext cx="138" cy="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Line 617">
                <a:extLst>
                  <a:ext uri="{FF2B5EF4-FFF2-40B4-BE49-F238E27FC236}">
                    <a16:creationId xmlns:a16="http://schemas.microsoft.com/office/drawing/2014/main" id="{26F7BBB2-5DDE-4210-8A1F-111CA3F3AE66}"/>
                  </a:ext>
                </a:extLst>
              </p:cNvPr>
              <p:cNvCxnSpPr/>
              <p:nvPr/>
            </p:nvCxnSpPr>
            <p:spPr bwMode="auto">
              <a:xfrm>
                <a:off x="2522" y="1614"/>
                <a:ext cx="134" cy="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Line 618">
                <a:extLst>
                  <a:ext uri="{FF2B5EF4-FFF2-40B4-BE49-F238E27FC236}">
                    <a16:creationId xmlns:a16="http://schemas.microsoft.com/office/drawing/2014/main" id="{8F43D5EE-D209-411A-AB5B-43FBF0274980}"/>
                  </a:ext>
                </a:extLst>
              </p:cNvPr>
              <p:cNvCxnSpPr/>
              <p:nvPr/>
            </p:nvCxnSpPr>
            <p:spPr bwMode="auto">
              <a:xfrm>
                <a:off x="2656" y="1630"/>
                <a:ext cx="138" cy="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Line 619">
                <a:extLst>
                  <a:ext uri="{FF2B5EF4-FFF2-40B4-BE49-F238E27FC236}">
                    <a16:creationId xmlns:a16="http://schemas.microsoft.com/office/drawing/2014/main" id="{237658BE-83D9-40FA-9402-4B9EA9FB129C}"/>
                  </a:ext>
                </a:extLst>
              </p:cNvPr>
              <p:cNvCxnSpPr/>
              <p:nvPr/>
            </p:nvCxnSpPr>
            <p:spPr bwMode="auto">
              <a:xfrm>
                <a:off x="2790" y="1640"/>
                <a:ext cx="94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Line 620">
                <a:extLst>
                  <a:ext uri="{FF2B5EF4-FFF2-40B4-BE49-F238E27FC236}">
                    <a16:creationId xmlns:a16="http://schemas.microsoft.com/office/drawing/2014/main" id="{E066FB40-7112-4EFF-9C1D-081886CEE657}"/>
                  </a:ext>
                </a:extLst>
              </p:cNvPr>
              <p:cNvCxnSpPr/>
              <p:nvPr/>
            </p:nvCxnSpPr>
            <p:spPr bwMode="auto">
              <a:xfrm>
                <a:off x="2884" y="1644"/>
                <a:ext cx="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Line 621">
                <a:extLst>
                  <a:ext uri="{FF2B5EF4-FFF2-40B4-BE49-F238E27FC236}">
                    <a16:creationId xmlns:a16="http://schemas.microsoft.com/office/drawing/2014/main" id="{64470804-FF2B-442C-81C8-6710182F89FA}"/>
                  </a:ext>
                </a:extLst>
              </p:cNvPr>
              <p:cNvCxnSpPr/>
              <p:nvPr/>
            </p:nvCxnSpPr>
            <p:spPr bwMode="auto">
              <a:xfrm flipV="1">
                <a:off x="2970" y="1633"/>
                <a:ext cx="147" cy="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" name="Line 622">
                <a:extLst>
                  <a:ext uri="{FF2B5EF4-FFF2-40B4-BE49-F238E27FC236}">
                    <a16:creationId xmlns:a16="http://schemas.microsoft.com/office/drawing/2014/main" id="{A10936BE-23E2-4C9C-A695-68A0527CDDC3}"/>
                  </a:ext>
                </a:extLst>
              </p:cNvPr>
              <p:cNvCxnSpPr/>
              <p:nvPr/>
            </p:nvCxnSpPr>
            <p:spPr bwMode="auto">
              <a:xfrm flipV="1">
                <a:off x="3116" y="1612"/>
                <a:ext cx="134" cy="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Line 623">
                <a:extLst>
                  <a:ext uri="{FF2B5EF4-FFF2-40B4-BE49-F238E27FC236}">
                    <a16:creationId xmlns:a16="http://schemas.microsoft.com/office/drawing/2014/main" id="{9D2B3464-221D-4417-B7D0-B1DF55AF3F77}"/>
                  </a:ext>
                </a:extLst>
              </p:cNvPr>
              <p:cNvCxnSpPr/>
              <p:nvPr/>
            </p:nvCxnSpPr>
            <p:spPr bwMode="auto">
              <a:xfrm flipV="1">
                <a:off x="3248" y="1578"/>
                <a:ext cx="140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Line 624">
                <a:extLst>
                  <a:ext uri="{FF2B5EF4-FFF2-40B4-BE49-F238E27FC236}">
                    <a16:creationId xmlns:a16="http://schemas.microsoft.com/office/drawing/2014/main" id="{011A56E0-A18B-485E-98D8-30FB5778CB43}"/>
                  </a:ext>
                </a:extLst>
              </p:cNvPr>
              <p:cNvCxnSpPr/>
              <p:nvPr/>
            </p:nvCxnSpPr>
            <p:spPr bwMode="auto">
              <a:xfrm flipV="1">
                <a:off x="3390" y="1534"/>
                <a:ext cx="142" cy="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Line 625">
                <a:extLst>
                  <a:ext uri="{FF2B5EF4-FFF2-40B4-BE49-F238E27FC236}">
                    <a16:creationId xmlns:a16="http://schemas.microsoft.com/office/drawing/2014/main" id="{D939BF93-E1CC-4949-82DF-3E4DE7458CF8}"/>
                  </a:ext>
                </a:extLst>
              </p:cNvPr>
              <p:cNvCxnSpPr/>
              <p:nvPr/>
            </p:nvCxnSpPr>
            <p:spPr bwMode="auto">
              <a:xfrm flipV="1">
                <a:off x="3527" y="1480"/>
                <a:ext cx="145" cy="5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Line 626">
                <a:extLst>
                  <a:ext uri="{FF2B5EF4-FFF2-40B4-BE49-F238E27FC236}">
                    <a16:creationId xmlns:a16="http://schemas.microsoft.com/office/drawing/2014/main" id="{4F8D0710-98C6-4C04-A231-80D65B6D2F13}"/>
                  </a:ext>
                </a:extLst>
              </p:cNvPr>
              <p:cNvCxnSpPr/>
              <p:nvPr/>
            </p:nvCxnSpPr>
            <p:spPr bwMode="auto">
              <a:xfrm flipV="1">
                <a:off x="3670" y="1416"/>
                <a:ext cx="136" cy="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Line 627">
                <a:extLst>
                  <a:ext uri="{FF2B5EF4-FFF2-40B4-BE49-F238E27FC236}">
                    <a16:creationId xmlns:a16="http://schemas.microsoft.com/office/drawing/2014/main" id="{39367995-48CA-4327-8FB2-4F450BAB56B0}"/>
                  </a:ext>
                </a:extLst>
              </p:cNvPr>
              <p:cNvCxnSpPr/>
              <p:nvPr/>
            </p:nvCxnSpPr>
            <p:spPr bwMode="auto">
              <a:xfrm flipV="1">
                <a:off x="3806" y="1337"/>
                <a:ext cx="146" cy="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" name="Line 628">
                <a:extLst>
                  <a:ext uri="{FF2B5EF4-FFF2-40B4-BE49-F238E27FC236}">
                    <a16:creationId xmlns:a16="http://schemas.microsoft.com/office/drawing/2014/main" id="{47E2FF67-B086-4EDD-94E3-93DF992D79B1}"/>
                  </a:ext>
                </a:extLst>
              </p:cNvPr>
              <p:cNvCxnSpPr/>
              <p:nvPr/>
            </p:nvCxnSpPr>
            <p:spPr bwMode="auto">
              <a:xfrm flipV="1">
                <a:off x="3950" y="1240"/>
                <a:ext cx="134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Line 629">
                <a:extLst>
                  <a:ext uri="{FF2B5EF4-FFF2-40B4-BE49-F238E27FC236}">
                    <a16:creationId xmlns:a16="http://schemas.microsoft.com/office/drawing/2014/main" id="{E646C0C0-0814-4972-B668-5AFF8BE96C26}"/>
                  </a:ext>
                </a:extLst>
              </p:cNvPr>
              <p:cNvCxnSpPr/>
              <p:nvPr/>
            </p:nvCxnSpPr>
            <p:spPr bwMode="auto">
              <a:xfrm flipV="1">
                <a:off x="4082" y="1148"/>
                <a:ext cx="112" cy="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Line 630">
                <a:extLst>
                  <a:ext uri="{FF2B5EF4-FFF2-40B4-BE49-F238E27FC236}">
                    <a16:creationId xmlns:a16="http://schemas.microsoft.com/office/drawing/2014/main" id="{A9A07686-6761-4FBD-8931-55E8F00FBA85}"/>
                  </a:ext>
                </a:extLst>
              </p:cNvPr>
              <p:cNvCxnSpPr/>
              <p:nvPr/>
            </p:nvCxnSpPr>
            <p:spPr bwMode="auto">
              <a:xfrm flipV="1">
                <a:off x="4192" y="1084"/>
                <a:ext cx="64" cy="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" name="Text Box 631">
              <a:extLst>
                <a:ext uri="{FF2B5EF4-FFF2-40B4-BE49-F238E27FC236}">
                  <a16:creationId xmlns:a16="http://schemas.microsoft.com/office/drawing/2014/main" id="{982522BF-3915-4981-8F77-7F17243C2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654" y="2385316"/>
              <a:ext cx="667616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fundaments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" name="Line 632">
              <a:extLst>
                <a:ext uri="{FF2B5EF4-FFF2-40B4-BE49-F238E27FC236}">
                  <a16:creationId xmlns:a16="http://schemas.microsoft.com/office/drawing/2014/main" id="{659A7227-7D94-4DBB-B84F-DE2675B24545}"/>
                </a:ext>
              </a:extLst>
            </p:cNvPr>
            <p:cNvCxnSpPr/>
            <p:nvPr/>
          </p:nvCxnSpPr>
          <p:spPr bwMode="auto">
            <a:xfrm flipH="1" flipV="1">
              <a:off x="1639706" y="2202219"/>
              <a:ext cx="826428" cy="2296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633">
              <a:extLst>
                <a:ext uri="{FF2B5EF4-FFF2-40B4-BE49-F238E27FC236}">
                  <a16:creationId xmlns:a16="http://schemas.microsoft.com/office/drawing/2014/main" id="{6EB6E6A6-4431-424D-8DD1-6C1E1E538499}"/>
                </a:ext>
              </a:extLst>
            </p:cNvPr>
            <p:cNvCxnSpPr/>
            <p:nvPr/>
          </p:nvCxnSpPr>
          <p:spPr bwMode="auto">
            <a:xfrm flipV="1">
              <a:off x="3246032" y="2188057"/>
              <a:ext cx="871947" cy="2437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634">
              <a:extLst>
                <a:ext uri="{FF2B5EF4-FFF2-40B4-BE49-F238E27FC236}">
                  <a16:creationId xmlns:a16="http://schemas.microsoft.com/office/drawing/2014/main" id="{28FB27F4-D2A7-4649-B316-2282C7222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31" y="2155686"/>
              <a:ext cx="55432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abutment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635">
              <a:extLst>
                <a:ext uri="{FF2B5EF4-FFF2-40B4-BE49-F238E27FC236}">
                  <a16:creationId xmlns:a16="http://schemas.microsoft.com/office/drawing/2014/main" id="{73B4B365-49A5-48FB-9D18-1F4E9473C90E}"/>
                </a:ext>
              </a:extLst>
            </p:cNvPr>
            <p:cNvCxnSpPr/>
            <p:nvPr/>
          </p:nvCxnSpPr>
          <p:spPr bwMode="auto">
            <a:xfrm flipH="1" flipV="1">
              <a:off x="217481" y="1835014"/>
              <a:ext cx="184100" cy="2751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 Box 636">
              <a:extLst>
                <a:ext uri="{FF2B5EF4-FFF2-40B4-BE49-F238E27FC236}">
                  <a16:creationId xmlns:a16="http://schemas.microsoft.com/office/drawing/2014/main" id="{81ABC405-F848-4D24-9F30-34DA36B1C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446" y="2155686"/>
              <a:ext cx="55432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abutment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Line 637">
              <a:extLst>
                <a:ext uri="{FF2B5EF4-FFF2-40B4-BE49-F238E27FC236}">
                  <a16:creationId xmlns:a16="http://schemas.microsoft.com/office/drawing/2014/main" id="{FC9857B7-13E9-4283-9B54-262A5A909EDA}"/>
                </a:ext>
              </a:extLst>
            </p:cNvPr>
            <p:cNvCxnSpPr/>
            <p:nvPr/>
          </p:nvCxnSpPr>
          <p:spPr bwMode="auto">
            <a:xfrm flipV="1">
              <a:off x="5356104" y="1835014"/>
              <a:ext cx="184100" cy="320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638">
              <a:extLst>
                <a:ext uri="{FF2B5EF4-FFF2-40B4-BE49-F238E27FC236}">
                  <a16:creationId xmlns:a16="http://schemas.microsoft.com/office/drawing/2014/main" id="{9E30EF05-D78A-46CB-9CC9-EE96367C6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223" y="0"/>
              <a:ext cx="37730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pylon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639">
              <a:extLst>
                <a:ext uri="{FF2B5EF4-FFF2-40B4-BE49-F238E27FC236}">
                  <a16:creationId xmlns:a16="http://schemas.microsoft.com/office/drawing/2014/main" id="{41553A3F-60E0-48D0-A2A4-1AEB2D4A0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654" y="1650906"/>
              <a:ext cx="727297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lane of traffic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Line 640">
              <a:extLst>
                <a:ext uri="{FF2B5EF4-FFF2-40B4-BE49-F238E27FC236}">
                  <a16:creationId xmlns:a16="http://schemas.microsoft.com/office/drawing/2014/main" id="{BCA04098-4C3D-4728-9A00-2C593924FDA4}"/>
                </a:ext>
              </a:extLst>
            </p:cNvPr>
            <p:cNvCxnSpPr/>
            <p:nvPr/>
          </p:nvCxnSpPr>
          <p:spPr bwMode="auto">
            <a:xfrm flipV="1">
              <a:off x="2786793" y="1513330"/>
              <a:ext cx="0" cy="137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641">
              <a:extLst>
                <a:ext uri="{FF2B5EF4-FFF2-40B4-BE49-F238E27FC236}">
                  <a16:creationId xmlns:a16="http://schemas.microsoft.com/office/drawing/2014/main" id="{E6C5F68A-8291-4E88-BF6B-C0411A2F2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81" y="550302"/>
              <a:ext cx="73842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ropes / cablel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642">
              <a:extLst>
                <a:ext uri="{FF2B5EF4-FFF2-40B4-BE49-F238E27FC236}">
                  <a16:creationId xmlns:a16="http://schemas.microsoft.com/office/drawing/2014/main" id="{712B8A0C-B703-4E58-A6EB-A225F251A0B2}"/>
                </a:ext>
              </a:extLst>
            </p:cNvPr>
            <p:cNvCxnSpPr/>
            <p:nvPr/>
          </p:nvCxnSpPr>
          <p:spPr bwMode="auto">
            <a:xfrm>
              <a:off x="767759" y="733399"/>
              <a:ext cx="229620" cy="1841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643">
              <a:extLst>
                <a:ext uri="{FF2B5EF4-FFF2-40B4-BE49-F238E27FC236}">
                  <a16:creationId xmlns:a16="http://schemas.microsoft.com/office/drawing/2014/main" id="{0DEB1044-B5CB-4F87-9F8D-69D96FA13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396" y="687877"/>
              <a:ext cx="484528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dropper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644">
              <a:extLst>
                <a:ext uri="{FF2B5EF4-FFF2-40B4-BE49-F238E27FC236}">
                  <a16:creationId xmlns:a16="http://schemas.microsoft.com/office/drawing/2014/main" id="{652FAA07-AF25-4A22-A104-DAA23CCC15E9}"/>
                </a:ext>
              </a:extLst>
            </p:cNvPr>
            <p:cNvCxnSpPr/>
            <p:nvPr/>
          </p:nvCxnSpPr>
          <p:spPr bwMode="auto">
            <a:xfrm flipH="1">
              <a:off x="4668257" y="870974"/>
              <a:ext cx="412708" cy="1841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645">
              <a:extLst>
                <a:ext uri="{FF2B5EF4-FFF2-40B4-BE49-F238E27FC236}">
                  <a16:creationId xmlns:a16="http://schemas.microsoft.com/office/drawing/2014/main" id="{9A96182C-45A7-45AB-BD7B-CB060B26B18A}"/>
                </a:ext>
              </a:extLst>
            </p:cNvPr>
            <p:cNvCxnSpPr/>
            <p:nvPr/>
          </p:nvCxnSpPr>
          <p:spPr bwMode="auto">
            <a:xfrm flipH="1">
              <a:off x="1562829" y="160842"/>
              <a:ext cx="1101567" cy="137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646">
              <a:extLst>
                <a:ext uri="{FF2B5EF4-FFF2-40B4-BE49-F238E27FC236}">
                  <a16:creationId xmlns:a16="http://schemas.microsoft.com/office/drawing/2014/main" id="{DDDB2325-90B6-48DD-9C2B-58F6D721E54F}"/>
                </a:ext>
              </a:extLst>
            </p:cNvPr>
            <p:cNvCxnSpPr/>
            <p:nvPr/>
          </p:nvCxnSpPr>
          <p:spPr bwMode="auto">
            <a:xfrm>
              <a:off x="3077105" y="160842"/>
              <a:ext cx="1100555" cy="137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8909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Zeichenbereich 1049">
            <a:extLst>
              <a:ext uri="{FF2B5EF4-FFF2-40B4-BE49-F238E27FC236}">
                <a16:creationId xmlns:a16="http://schemas.microsoft.com/office/drawing/2014/main" id="{2DF99382-64D2-41CF-8184-CF13190C1D79}"/>
              </a:ext>
            </a:extLst>
          </p:cNvPr>
          <p:cNvGrpSpPr/>
          <p:nvPr/>
        </p:nvGrpSpPr>
        <p:grpSpPr>
          <a:xfrm>
            <a:off x="3215640" y="2148840"/>
            <a:ext cx="5760744" cy="2560320"/>
            <a:chOff x="0" y="0"/>
            <a:chExt cx="5760744" cy="25603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899006-7189-4DFC-A581-E93244A3EA75}"/>
                </a:ext>
              </a:extLst>
            </p:cNvPr>
            <p:cNvSpPr/>
            <p:nvPr/>
          </p:nvSpPr>
          <p:spPr>
            <a:xfrm>
              <a:off x="0" y="0"/>
              <a:ext cx="5760720" cy="2560320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1516EB-3C96-4752-82BB-F48EE20CF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8416"/>
              <a:ext cx="5760744" cy="1978655"/>
              <a:chOff x="34" y="1004"/>
              <a:chExt cx="5695" cy="195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9E05E6-4D71-4074-87D7-FDE7698E5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" y="2118"/>
                <a:ext cx="92" cy="28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9E4671-05EA-40D6-BF01-BAD0ABA40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2404"/>
                <a:ext cx="147" cy="8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" name="Line 520">
                <a:extLst>
                  <a:ext uri="{FF2B5EF4-FFF2-40B4-BE49-F238E27FC236}">
                    <a16:creationId xmlns:a16="http://schemas.microsoft.com/office/drawing/2014/main" id="{EE936533-13BF-40B2-8C48-5E094A62B5EF}"/>
                  </a:ext>
                </a:extLst>
              </p:cNvPr>
              <p:cNvCxnSpPr/>
              <p:nvPr/>
            </p:nvCxnSpPr>
            <p:spPr bwMode="auto">
              <a:xfrm>
                <a:off x="158" y="2296"/>
                <a:ext cx="278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521">
                <a:extLst>
                  <a:ext uri="{FF2B5EF4-FFF2-40B4-BE49-F238E27FC236}">
                    <a16:creationId xmlns:a16="http://schemas.microsoft.com/office/drawing/2014/main" id="{B8B56C5F-3274-421B-93AF-1411435207CA}"/>
                  </a:ext>
                </a:extLst>
              </p:cNvPr>
              <p:cNvCxnSpPr/>
              <p:nvPr/>
            </p:nvCxnSpPr>
            <p:spPr bwMode="auto">
              <a:xfrm>
                <a:off x="427" y="2295"/>
                <a:ext cx="259" cy="2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522">
                <a:extLst>
                  <a:ext uri="{FF2B5EF4-FFF2-40B4-BE49-F238E27FC236}">
                    <a16:creationId xmlns:a16="http://schemas.microsoft.com/office/drawing/2014/main" id="{4579026C-6B23-4018-A86E-70AE51C74D1F}"/>
                  </a:ext>
                </a:extLst>
              </p:cNvPr>
              <p:cNvCxnSpPr/>
              <p:nvPr/>
            </p:nvCxnSpPr>
            <p:spPr bwMode="auto">
              <a:xfrm>
                <a:off x="675" y="2547"/>
                <a:ext cx="154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523">
                <a:extLst>
                  <a:ext uri="{FF2B5EF4-FFF2-40B4-BE49-F238E27FC236}">
                    <a16:creationId xmlns:a16="http://schemas.microsoft.com/office/drawing/2014/main" id="{6841D335-C570-4A7E-B851-EF7232571BA0}"/>
                  </a:ext>
                </a:extLst>
              </p:cNvPr>
              <p:cNvCxnSpPr/>
              <p:nvPr/>
            </p:nvCxnSpPr>
            <p:spPr bwMode="auto">
              <a:xfrm>
                <a:off x="822" y="2550"/>
                <a:ext cx="119" cy="11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792F38-4520-44AF-A2E0-2541BE293C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8" y="2546"/>
                <a:ext cx="171" cy="414"/>
                <a:chOff x="1408" y="2546"/>
                <a:chExt cx="171" cy="4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5BD5C00-1F20-4F62-B01F-A01985F53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2546"/>
                  <a:ext cx="170" cy="13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3EBCEB9-8798-4D2A-B42C-8C30D6840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2684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D9FE35C2-356B-4BF7-A6A5-ADA6B0A37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1" y="2683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D76C829-569C-47B3-B6AF-34D47548A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3" y="2684"/>
                  <a:ext cx="44" cy="27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6BA507-F8F4-4F04-A261-E09C8A44C1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0" y="2540"/>
                <a:ext cx="171" cy="414"/>
                <a:chOff x="1881" y="2795"/>
                <a:chExt cx="171" cy="414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B2C9296-A336-4E5D-90A5-C811DDA1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795"/>
                  <a:ext cx="170" cy="13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B9F512E-4496-4048-BF4C-8DB77B003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" y="2933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FE6918E-327C-4095-92EA-64915CD12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4" y="2932"/>
                  <a:ext cx="44" cy="2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0C43F432-89A2-43AD-B635-F1C32BDC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6" y="2933"/>
                  <a:ext cx="44" cy="274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9" name="Line 534">
                <a:extLst>
                  <a:ext uri="{FF2B5EF4-FFF2-40B4-BE49-F238E27FC236}">
                    <a16:creationId xmlns:a16="http://schemas.microsoft.com/office/drawing/2014/main" id="{4F8ADFC2-8480-4B43-B668-1EF214E7E7A0}"/>
                  </a:ext>
                </a:extLst>
              </p:cNvPr>
              <p:cNvCxnSpPr/>
              <p:nvPr/>
            </p:nvCxnSpPr>
            <p:spPr bwMode="auto">
              <a:xfrm>
                <a:off x="930" y="2659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535">
                <a:extLst>
                  <a:ext uri="{FF2B5EF4-FFF2-40B4-BE49-F238E27FC236}">
                    <a16:creationId xmlns:a16="http://schemas.microsoft.com/office/drawing/2014/main" id="{00EA66A1-3A62-413C-92A4-A489ED1A2FF0}"/>
                  </a:ext>
                </a:extLst>
              </p:cNvPr>
              <p:cNvCxnSpPr/>
              <p:nvPr/>
            </p:nvCxnSpPr>
            <p:spPr bwMode="auto">
              <a:xfrm>
                <a:off x="1579" y="2659"/>
                <a:ext cx="26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Line 536">
                <a:extLst>
                  <a:ext uri="{FF2B5EF4-FFF2-40B4-BE49-F238E27FC236}">
                    <a16:creationId xmlns:a16="http://schemas.microsoft.com/office/drawing/2014/main" id="{3CB8264E-E3D4-49FC-91D2-ABD0D910520C}"/>
                  </a:ext>
                </a:extLst>
              </p:cNvPr>
              <p:cNvCxnSpPr/>
              <p:nvPr/>
            </p:nvCxnSpPr>
            <p:spPr bwMode="auto">
              <a:xfrm flipV="1">
                <a:off x="4362" y="2657"/>
                <a:ext cx="47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537">
                <a:extLst>
                  <a:ext uri="{FF2B5EF4-FFF2-40B4-BE49-F238E27FC236}">
                    <a16:creationId xmlns:a16="http://schemas.microsoft.com/office/drawing/2014/main" id="{A84E2639-4BFC-481C-8CDC-8CBEE644F745}"/>
                  </a:ext>
                </a:extLst>
              </p:cNvPr>
              <p:cNvCxnSpPr/>
              <p:nvPr/>
            </p:nvCxnSpPr>
            <p:spPr bwMode="auto">
              <a:xfrm flipV="1">
                <a:off x="4833" y="2538"/>
                <a:ext cx="126" cy="11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538">
                <a:extLst>
                  <a:ext uri="{FF2B5EF4-FFF2-40B4-BE49-F238E27FC236}">
                    <a16:creationId xmlns:a16="http://schemas.microsoft.com/office/drawing/2014/main" id="{8CBCF7B4-03A9-478C-AE9B-99E0FF9531BF}"/>
                  </a:ext>
                </a:extLst>
              </p:cNvPr>
              <p:cNvCxnSpPr/>
              <p:nvPr/>
            </p:nvCxnSpPr>
            <p:spPr bwMode="auto">
              <a:xfrm flipV="1">
                <a:off x="4950" y="2538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Line 539">
                <a:extLst>
                  <a:ext uri="{FF2B5EF4-FFF2-40B4-BE49-F238E27FC236}">
                    <a16:creationId xmlns:a16="http://schemas.microsoft.com/office/drawing/2014/main" id="{31CA7F38-9182-459A-B280-9D1ACB369AE8}"/>
                  </a:ext>
                </a:extLst>
              </p:cNvPr>
              <p:cNvCxnSpPr/>
              <p:nvPr/>
            </p:nvCxnSpPr>
            <p:spPr bwMode="auto">
              <a:xfrm flipV="1">
                <a:off x="5091" y="2295"/>
                <a:ext cx="248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540">
                <a:extLst>
                  <a:ext uri="{FF2B5EF4-FFF2-40B4-BE49-F238E27FC236}">
                    <a16:creationId xmlns:a16="http://schemas.microsoft.com/office/drawing/2014/main" id="{BEB80CF2-8FBA-4DC5-A84A-EB82F43C7F87}"/>
                  </a:ext>
                </a:extLst>
              </p:cNvPr>
              <p:cNvCxnSpPr/>
              <p:nvPr/>
            </p:nvCxnSpPr>
            <p:spPr bwMode="auto">
              <a:xfrm flipV="1">
                <a:off x="5331" y="2295"/>
                <a:ext cx="276" cy="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647B32F-3833-44D5-BEEE-09206DD44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8" y="2119"/>
                <a:ext cx="92" cy="28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414AC1-128A-4DD6-9B92-C2302CC09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" y="2405"/>
                <a:ext cx="147" cy="83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8" name="Line 543">
                <a:extLst>
                  <a:ext uri="{FF2B5EF4-FFF2-40B4-BE49-F238E27FC236}">
                    <a16:creationId xmlns:a16="http://schemas.microsoft.com/office/drawing/2014/main" id="{422B0683-E37E-4556-BD8E-C064A4182442}"/>
                  </a:ext>
                </a:extLst>
              </p:cNvPr>
              <p:cNvCxnSpPr/>
              <p:nvPr/>
            </p:nvCxnSpPr>
            <p:spPr bwMode="auto">
              <a:xfrm>
                <a:off x="839" y="2568"/>
                <a:ext cx="56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544">
                <a:extLst>
                  <a:ext uri="{FF2B5EF4-FFF2-40B4-BE49-F238E27FC236}">
                    <a16:creationId xmlns:a16="http://schemas.microsoft.com/office/drawing/2014/main" id="{12FE0A11-0C9D-4EBA-938B-AB99D151C4D1}"/>
                  </a:ext>
                </a:extLst>
              </p:cNvPr>
              <p:cNvCxnSpPr/>
              <p:nvPr/>
            </p:nvCxnSpPr>
            <p:spPr bwMode="auto">
              <a:xfrm flipV="1">
                <a:off x="1581" y="2567"/>
                <a:ext cx="260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545">
                <a:extLst>
                  <a:ext uri="{FF2B5EF4-FFF2-40B4-BE49-F238E27FC236}">
                    <a16:creationId xmlns:a16="http://schemas.microsoft.com/office/drawing/2014/main" id="{F63A1818-1E7E-4E32-B622-87B75E24E906}"/>
                  </a:ext>
                </a:extLst>
              </p:cNvPr>
              <p:cNvCxnSpPr/>
              <p:nvPr/>
            </p:nvCxnSpPr>
            <p:spPr bwMode="auto">
              <a:xfrm>
                <a:off x="4358" y="2568"/>
                <a:ext cx="5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751927-A083-4FF7-AD66-CCF7AB520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" y="2115"/>
                <a:ext cx="5596" cy="7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2" name="Line 547">
                <a:extLst>
                  <a:ext uri="{FF2B5EF4-FFF2-40B4-BE49-F238E27FC236}">
                    <a16:creationId xmlns:a16="http://schemas.microsoft.com/office/drawing/2014/main" id="{58970183-64BF-4BA6-81AF-AFFFFA7C3C19}"/>
                  </a:ext>
                </a:extLst>
              </p:cNvPr>
              <p:cNvCxnSpPr/>
              <p:nvPr/>
            </p:nvCxnSpPr>
            <p:spPr bwMode="auto">
              <a:xfrm flipV="1">
                <a:off x="1447" y="1011"/>
                <a:ext cx="30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Line 548">
                <a:extLst>
                  <a:ext uri="{FF2B5EF4-FFF2-40B4-BE49-F238E27FC236}">
                    <a16:creationId xmlns:a16="http://schemas.microsoft.com/office/drawing/2014/main" id="{BE850624-4CE5-4CAF-AE78-D3A7D7EB2CD4}"/>
                  </a:ext>
                </a:extLst>
              </p:cNvPr>
              <p:cNvCxnSpPr/>
              <p:nvPr/>
            </p:nvCxnSpPr>
            <p:spPr bwMode="auto">
              <a:xfrm flipH="1" flipV="1">
                <a:off x="1508" y="1009"/>
                <a:ext cx="29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Line 549">
                <a:extLst>
                  <a:ext uri="{FF2B5EF4-FFF2-40B4-BE49-F238E27FC236}">
                    <a16:creationId xmlns:a16="http://schemas.microsoft.com/office/drawing/2014/main" id="{75A43259-6CF5-4B59-98C7-EFB76C545432}"/>
                  </a:ext>
                </a:extLst>
              </p:cNvPr>
              <p:cNvCxnSpPr/>
              <p:nvPr/>
            </p:nvCxnSpPr>
            <p:spPr bwMode="auto">
              <a:xfrm>
                <a:off x="1479" y="1022"/>
                <a:ext cx="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Line 550">
                <a:extLst>
                  <a:ext uri="{FF2B5EF4-FFF2-40B4-BE49-F238E27FC236}">
                    <a16:creationId xmlns:a16="http://schemas.microsoft.com/office/drawing/2014/main" id="{CFBD4FFC-526D-4363-9AE9-024ACEEE4480}"/>
                  </a:ext>
                </a:extLst>
              </p:cNvPr>
              <p:cNvCxnSpPr/>
              <p:nvPr/>
            </p:nvCxnSpPr>
            <p:spPr bwMode="auto">
              <a:xfrm flipV="1">
                <a:off x="4229" y="1006"/>
                <a:ext cx="30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Line 551">
                <a:extLst>
                  <a:ext uri="{FF2B5EF4-FFF2-40B4-BE49-F238E27FC236}">
                    <a16:creationId xmlns:a16="http://schemas.microsoft.com/office/drawing/2014/main" id="{ABDE712F-C180-4B11-BF6C-B103E3913C5E}"/>
                  </a:ext>
                </a:extLst>
              </p:cNvPr>
              <p:cNvCxnSpPr/>
              <p:nvPr/>
            </p:nvCxnSpPr>
            <p:spPr bwMode="auto">
              <a:xfrm flipH="1" flipV="1">
                <a:off x="4290" y="1004"/>
                <a:ext cx="29" cy="15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Line 552">
                <a:extLst>
                  <a:ext uri="{FF2B5EF4-FFF2-40B4-BE49-F238E27FC236}">
                    <a16:creationId xmlns:a16="http://schemas.microsoft.com/office/drawing/2014/main" id="{C0789C3C-6275-4678-8022-CE4896D088E1}"/>
                  </a:ext>
                </a:extLst>
              </p:cNvPr>
              <p:cNvCxnSpPr/>
              <p:nvPr/>
            </p:nvCxnSpPr>
            <p:spPr bwMode="auto">
              <a:xfrm>
                <a:off x="4261" y="1017"/>
                <a:ext cx="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Line 553">
                <a:extLst>
                  <a:ext uri="{FF2B5EF4-FFF2-40B4-BE49-F238E27FC236}">
                    <a16:creationId xmlns:a16="http://schemas.microsoft.com/office/drawing/2014/main" id="{15655B22-A666-4BEF-80F3-1101BA8C516C}"/>
                  </a:ext>
                </a:extLst>
              </p:cNvPr>
              <p:cNvCxnSpPr/>
              <p:nvPr/>
            </p:nvCxnSpPr>
            <p:spPr bwMode="auto">
              <a:xfrm>
                <a:off x="4463" y="1394"/>
                <a:ext cx="0" cy="72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Line 554">
                <a:extLst>
                  <a:ext uri="{FF2B5EF4-FFF2-40B4-BE49-F238E27FC236}">
                    <a16:creationId xmlns:a16="http://schemas.microsoft.com/office/drawing/2014/main" id="{A3EC28C0-BCFD-4E46-AF94-BF60BE235D76}"/>
                  </a:ext>
                </a:extLst>
              </p:cNvPr>
              <p:cNvCxnSpPr/>
              <p:nvPr/>
            </p:nvCxnSpPr>
            <p:spPr bwMode="auto">
              <a:xfrm>
                <a:off x="4602" y="1566"/>
                <a:ext cx="0" cy="55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555">
                <a:extLst>
                  <a:ext uri="{FF2B5EF4-FFF2-40B4-BE49-F238E27FC236}">
                    <a16:creationId xmlns:a16="http://schemas.microsoft.com/office/drawing/2014/main" id="{48E50E80-B264-4683-93FC-CF773AF4C0EC}"/>
                  </a:ext>
                </a:extLst>
              </p:cNvPr>
              <p:cNvCxnSpPr/>
              <p:nvPr/>
            </p:nvCxnSpPr>
            <p:spPr bwMode="auto">
              <a:xfrm>
                <a:off x="4746" y="1702"/>
                <a:ext cx="0" cy="4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556">
                <a:extLst>
                  <a:ext uri="{FF2B5EF4-FFF2-40B4-BE49-F238E27FC236}">
                    <a16:creationId xmlns:a16="http://schemas.microsoft.com/office/drawing/2014/main" id="{4466F11D-AE11-4E01-B652-0593FF3BD34C}"/>
                  </a:ext>
                </a:extLst>
              </p:cNvPr>
              <p:cNvCxnSpPr/>
              <p:nvPr/>
            </p:nvCxnSpPr>
            <p:spPr bwMode="auto">
              <a:xfrm>
                <a:off x="4882" y="1806"/>
                <a:ext cx="0" cy="3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Line 557">
                <a:extLst>
                  <a:ext uri="{FF2B5EF4-FFF2-40B4-BE49-F238E27FC236}">
                    <a16:creationId xmlns:a16="http://schemas.microsoft.com/office/drawing/2014/main" id="{C7A54281-32FF-401C-87C3-C46E1E14977A}"/>
                  </a:ext>
                </a:extLst>
              </p:cNvPr>
              <p:cNvCxnSpPr/>
              <p:nvPr/>
            </p:nvCxnSpPr>
            <p:spPr bwMode="auto">
              <a:xfrm>
                <a:off x="5020" y="1898"/>
                <a:ext cx="0" cy="2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Line 558">
                <a:extLst>
                  <a:ext uri="{FF2B5EF4-FFF2-40B4-BE49-F238E27FC236}">
                    <a16:creationId xmlns:a16="http://schemas.microsoft.com/office/drawing/2014/main" id="{90851641-192E-45C5-9135-A4E9AE59DC96}"/>
                  </a:ext>
                </a:extLst>
              </p:cNvPr>
              <p:cNvCxnSpPr/>
              <p:nvPr/>
            </p:nvCxnSpPr>
            <p:spPr bwMode="auto">
              <a:xfrm>
                <a:off x="5162" y="1972"/>
                <a:ext cx="0" cy="1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559">
                <a:extLst>
                  <a:ext uri="{FF2B5EF4-FFF2-40B4-BE49-F238E27FC236}">
                    <a16:creationId xmlns:a16="http://schemas.microsoft.com/office/drawing/2014/main" id="{1BF2A2DC-3D2D-491D-AAA7-238D23C3B9D7}"/>
                  </a:ext>
                </a:extLst>
              </p:cNvPr>
              <p:cNvCxnSpPr/>
              <p:nvPr/>
            </p:nvCxnSpPr>
            <p:spPr bwMode="auto">
              <a:xfrm>
                <a:off x="5298" y="2028"/>
                <a:ext cx="0" cy="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Line 560">
                <a:extLst>
                  <a:ext uri="{FF2B5EF4-FFF2-40B4-BE49-F238E27FC236}">
                    <a16:creationId xmlns:a16="http://schemas.microsoft.com/office/drawing/2014/main" id="{604E4D48-3E44-421C-8968-25B194386751}"/>
                  </a:ext>
                </a:extLst>
              </p:cNvPr>
              <p:cNvCxnSpPr/>
              <p:nvPr/>
            </p:nvCxnSpPr>
            <p:spPr bwMode="auto">
              <a:xfrm>
                <a:off x="5438" y="2078"/>
                <a:ext cx="0" cy="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Line 561">
                <a:extLst>
                  <a:ext uri="{FF2B5EF4-FFF2-40B4-BE49-F238E27FC236}">
                    <a16:creationId xmlns:a16="http://schemas.microsoft.com/office/drawing/2014/main" id="{DFEF6EF7-D984-44E1-B4EF-30B3D2604705}"/>
                  </a:ext>
                </a:extLst>
              </p:cNvPr>
              <p:cNvCxnSpPr/>
              <p:nvPr/>
            </p:nvCxnSpPr>
            <p:spPr bwMode="auto">
              <a:xfrm>
                <a:off x="4289" y="1101"/>
                <a:ext cx="70" cy="1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562">
                <a:extLst>
                  <a:ext uri="{FF2B5EF4-FFF2-40B4-BE49-F238E27FC236}">
                    <a16:creationId xmlns:a16="http://schemas.microsoft.com/office/drawing/2014/main" id="{A0890FA3-4808-491B-82E9-AC585EDB947F}"/>
                  </a:ext>
                </a:extLst>
              </p:cNvPr>
              <p:cNvCxnSpPr/>
              <p:nvPr/>
            </p:nvCxnSpPr>
            <p:spPr bwMode="auto">
              <a:xfrm>
                <a:off x="4356" y="1232"/>
                <a:ext cx="66" cy="1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563">
                <a:extLst>
                  <a:ext uri="{FF2B5EF4-FFF2-40B4-BE49-F238E27FC236}">
                    <a16:creationId xmlns:a16="http://schemas.microsoft.com/office/drawing/2014/main" id="{61AD437C-1B3E-4679-B3D1-AD25AA7DD3A1}"/>
                  </a:ext>
                </a:extLst>
              </p:cNvPr>
              <p:cNvCxnSpPr/>
              <p:nvPr/>
            </p:nvCxnSpPr>
            <p:spPr bwMode="auto">
              <a:xfrm>
                <a:off x="4422" y="1338"/>
                <a:ext cx="44" cy="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Line 564">
                <a:extLst>
                  <a:ext uri="{FF2B5EF4-FFF2-40B4-BE49-F238E27FC236}">
                    <a16:creationId xmlns:a16="http://schemas.microsoft.com/office/drawing/2014/main" id="{000BC875-5A11-4904-B685-17A94FBB9A8C}"/>
                  </a:ext>
                </a:extLst>
              </p:cNvPr>
              <p:cNvCxnSpPr/>
              <p:nvPr/>
            </p:nvCxnSpPr>
            <p:spPr bwMode="auto">
              <a:xfrm>
                <a:off x="4466" y="1406"/>
                <a:ext cx="72" cy="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Line 565">
                <a:extLst>
                  <a:ext uri="{FF2B5EF4-FFF2-40B4-BE49-F238E27FC236}">
                    <a16:creationId xmlns:a16="http://schemas.microsoft.com/office/drawing/2014/main" id="{0E9C0D1A-F394-43FB-8BD8-0739595992FE}"/>
                  </a:ext>
                </a:extLst>
              </p:cNvPr>
              <p:cNvCxnSpPr/>
              <p:nvPr/>
            </p:nvCxnSpPr>
            <p:spPr bwMode="auto">
              <a:xfrm>
                <a:off x="4536" y="1496"/>
                <a:ext cx="64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Line 566">
                <a:extLst>
                  <a:ext uri="{FF2B5EF4-FFF2-40B4-BE49-F238E27FC236}">
                    <a16:creationId xmlns:a16="http://schemas.microsoft.com/office/drawing/2014/main" id="{CA0E18E2-14A0-4C9D-B43C-3A94A6CDFCBD}"/>
                  </a:ext>
                </a:extLst>
              </p:cNvPr>
              <p:cNvCxnSpPr/>
              <p:nvPr/>
            </p:nvCxnSpPr>
            <p:spPr bwMode="auto">
              <a:xfrm>
                <a:off x="4598" y="1564"/>
                <a:ext cx="146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Line 567">
                <a:extLst>
                  <a:ext uri="{FF2B5EF4-FFF2-40B4-BE49-F238E27FC236}">
                    <a16:creationId xmlns:a16="http://schemas.microsoft.com/office/drawing/2014/main" id="{1CB079A3-DF3C-436C-96C0-11236EEB453B}"/>
                  </a:ext>
                </a:extLst>
              </p:cNvPr>
              <p:cNvCxnSpPr/>
              <p:nvPr/>
            </p:nvCxnSpPr>
            <p:spPr bwMode="auto">
              <a:xfrm>
                <a:off x="4742" y="1702"/>
                <a:ext cx="144" cy="1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Line 568">
                <a:extLst>
                  <a:ext uri="{FF2B5EF4-FFF2-40B4-BE49-F238E27FC236}">
                    <a16:creationId xmlns:a16="http://schemas.microsoft.com/office/drawing/2014/main" id="{A9B7F285-4CA3-4E0D-A221-03D9A115AE23}"/>
                  </a:ext>
                </a:extLst>
              </p:cNvPr>
              <p:cNvCxnSpPr/>
              <p:nvPr/>
            </p:nvCxnSpPr>
            <p:spPr bwMode="auto">
              <a:xfrm>
                <a:off x="4888" y="1818"/>
                <a:ext cx="132" cy="8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Line 569">
                <a:extLst>
                  <a:ext uri="{FF2B5EF4-FFF2-40B4-BE49-F238E27FC236}">
                    <a16:creationId xmlns:a16="http://schemas.microsoft.com/office/drawing/2014/main" id="{999A2FEF-E98C-437B-BF3C-3561FDC6E952}"/>
                  </a:ext>
                </a:extLst>
              </p:cNvPr>
              <p:cNvCxnSpPr/>
              <p:nvPr/>
            </p:nvCxnSpPr>
            <p:spPr bwMode="auto">
              <a:xfrm>
                <a:off x="5012" y="1898"/>
                <a:ext cx="152" cy="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Line 570">
                <a:extLst>
                  <a:ext uri="{FF2B5EF4-FFF2-40B4-BE49-F238E27FC236}">
                    <a16:creationId xmlns:a16="http://schemas.microsoft.com/office/drawing/2014/main" id="{347AC2CB-BE41-4219-90C2-47808B9A387D}"/>
                  </a:ext>
                </a:extLst>
              </p:cNvPr>
              <p:cNvCxnSpPr/>
              <p:nvPr/>
            </p:nvCxnSpPr>
            <p:spPr bwMode="auto">
              <a:xfrm>
                <a:off x="5164" y="1978"/>
                <a:ext cx="138" cy="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Line 571">
                <a:extLst>
                  <a:ext uri="{FF2B5EF4-FFF2-40B4-BE49-F238E27FC236}">
                    <a16:creationId xmlns:a16="http://schemas.microsoft.com/office/drawing/2014/main" id="{587CE600-F26E-4CF1-AF85-6BF767494754}"/>
                  </a:ext>
                </a:extLst>
              </p:cNvPr>
              <p:cNvCxnSpPr/>
              <p:nvPr/>
            </p:nvCxnSpPr>
            <p:spPr bwMode="auto">
              <a:xfrm>
                <a:off x="5300" y="2034"/>
                <a:ext cx="244" cy="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Line 572">
                <a:extLst>
                  <a:ext uri="{FF2B5EF4-FFF2-40B4-BE49-F238E27FC236}">
                    <a16:creationId xmlns:a16="http://schemas.microsoft.com/office/drawing/2014/main" id="{BA5A779D-FD7C-4C9D-9399-060A5B2D1E3A}"/>
                  </a:ext>
                </a:extLst>
              </p:cNvPr>
              <p:cNvCxnSpPr/>
              <p:nvPr/>
            </p:nvCxnSpPr>
            <p:spPr bwMode="auto">
              <a:xfrm>
                <a:off x="4084" y="1234"/>
                <a:ext cx="2" cy="8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Line 573">
                <a:extLst>
                  <a:ext uri="{FF2B5EF4-FFF2-40B4-BE49-F238E27FC236}">
                    <a16:creationId xmlns:a16="http://schemas.microsoft.com/office/drawing/2014/main" id="{4E37018E-1C0C-4DA6-8D50-26D701A0B4B6}"/>
                  </a:ext>
                </a:extLst>
              </p:cNvPr>
              <p:cNvCxnSpPr/>
              <p:nvPr/>
            </p:nvCxnSpPr>
            <p:spPr bwMode="auto">
              <a:xfrm>
                <a:off x="3946" y="1338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Line 574">
                <a:extLst>
                  <a:ext uri="{FF2B5EF4-FFF2-40B4-BE49-F238E27FC236}">
                    <a16:creationId xmlns:a16="http://schemas.microsoft.com/office/drawing/2014/main" id="{52DE8B57-1765-495C-9EF4-ACC99A508F8B}"/>
                  </a:ext>
                </a:extLst>
              </p:cNvPr>
              <p:cNvCxnSpPr/>
              <p:nvPr/>
            </p:nvCxnSpPr>
            <p:spPr bwMode="auto">
              <a:xfrm>
                <a:off x="3806" y="1416"/>
                <a:ext cx="0" cy="7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Line 575">
                <a:extLst>
                  <a:ext uri="{FF2B5EF4-FFF2-40B4-BE49-F238E27FC236}">
                    <a16:creationId xmlns:a16="http://schemas.microsoft.com/office/drawing/2014/main" id="{C0A07AB2-5AFE-45A8-8D36-9C69FFBA9D39}"/>
                  </a:ext>
                </a:extLst>
              </p:cNvPr>
              <p:cNvCxnSpPr/>
              <p:nvPr/>
            </p:nvCxnSpPr>
            <p:spPr bwMode="auto">
              <a:xfrm>
                <a:off x="3670" y="1480"/>
                <a:ext cx="0" cy="6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Line 576">
                <a:extLst>
                  <a:ext uri="{FF2B5EF4-FFF2-40B4-BE49-F238E27FC236}">
                    <a16:creationId xmlns:a16="http://schemas.microsoft.com/office/drawing/2014/main" id="{F4A81867-E257-467A-B549-05F8BB79521F}"/>
                  </a:ext>
                </a:extLst>
              </p:cNvPr>
              <p:cNvCxnSpPr/>
              <p:nvPr/>
            </p:nvCxnSpPr>
            <p:spPr bwMode="auto">
              <a:xfrm>
                <a:off x="3528" y="1532"/>
                <a:ext cx="0" cy="58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Line 577">
                <a:extLst>
                  <a:ext uri="{FF2B5EF4-FFF2-40B4-BE49-F238E27FC236}">
                    <a16:creationId xmlns:a16="http://schemas.microsoft.com/office/drawing/2014/main" id="{F17C3B59-C91D-448A-858B-149B43D2A37E}"/>
                  </a:ext>
                </a:extLst>
              </p:cNvPr>
              <p:cNvCxnSpPr/>
              <p:nvPr/>
            </p:nvCxnSpPr>
            <p:spPr bwMode="auto">
              <a:xfrm>
                <a:off x="3388" y="1574"/>
                <a:ext cx="0" cy="5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Line 578">
                <a:extLst>
                  <a:ext uri="{FF2B5EF4-FFF2-40B4-BE49-F238E27FC236}">
                    <a16:creationId xmlns:a16="http://schemas.microsoft.com/office/drawing/2014/main" id="{5994CC1F-4A1A-4C78-B3F6-3C67A4CB2175}"/>
                  </a:ext>
                </a:extLst>
              </p:cNvPr>
              <p:cNvCxnSpPr/>
              <p:nvPr/>
            </p:nvCxnSpPr>
            <p:spPr bwMode="auto">
              <a:xfrm>
                <a:off x="3246" y="1608"/>
                <a:ext cx="0" cy="5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Line 579">
                <a:extLst>
                  <a:ext uri="{FF2B5EF4-FFF2-40B4-BE49-F238E27FC236}">
                    <a16:creationId xmlns:a16="http://schemas.microsoft.com/office/drawing/2014/main" id="{0F4F2457-78B3-4DB4-837E-F657C6BFC718}"/>
                  </a:ext>
                </a:extLst>
              </p:cNvPr>
              <p:cNvCxnSpPr/>
              <p:nvPr/>
            </p:nvCxnSpPr>
            <p:spPr bwMode="auto">
              <a:xfrm>
                <a:off x="3114" y="1628"/>
                <a:ext cx="0" cy="4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Line 580">
                <a:extLst>
                  <a:ext uri="{FF2B5EF4-FFF2-40B4-BE49-F238E27FC236}">
                    <a16:creationId xmlns:a16="http://schemas.microsoft.com/office/drawing/2014/main" id="{166C697A-A553-45B6-BEF8-6CC42B8269A1}"/>
                  </a:ext>
                </a:extLst>
              </p:cNvPr>
              <p:cNvCxnSpPr/>
              <p:nvPr/>
            </p:nvCxnSpPr>
            <p:spPr bwMode="auto">
              <a:xfrm>
                <a:off x="2970" y="1642"/>
                <a:ext cx="2" cy="4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Line 581">
                <a:extLst>
                  <a:ext uri="{FF2B5EF4-FFF2-40B4-BE49-F238E27FC236}">
                    <a16:creationId xmlns:a16="http://schemas.microsoft.com/office/drawing/2014/main" id="{320D714F-0884-46E8-A9B9-630F92B81355}"/>
                  </a:ext>
                </a:extLst>
              </p:cNvPr>
              <p:cNvCxnSpPr/>
              <p:nvPr/>
            </p:nvCxnSpPr>
            <p:spPr bwMode="auto">
              <a:xfrm>
                <a:off x="2882" y="1644"/>
                <a:ext cx="0" cy="47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Line 582">
                <a:extLst>
                  <a:ext uri="{FF2B5EF4-FFF2-40B4-BE49-F238E27FC236}">
                    <a16:creationId xmlns:a16="http://schemas.microsoft.com/office/drawing/2014/main" id="{57A15544-D614-4081-8382-FDB5110D2952}"/>
                  </a:ext>
                </a:extLst>
              </p:cNvPr>
              <p:cNvCxnSpPr/>
              <p:nvPr/>
            </p:nvCxnSpPr>
            <p:spPr bwMode="auto">
              <a:xfrm>
                <a:off x="2792" y="1640"/>
                <a:ext cx="0" cy="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Line 583">
                <a:extLst>
                  <a:ext uri="{FF2B5EF4-FFF2-40B4-BE49-F238E27FC236}">
                    <a16:creationId xmlns:a16="http://schemas.microsoft.com/office/drawing/2014/main" id="{4542D11A-2E87-4108-B265-3DE8235AF749}"/>
                  </a:ext>
                </a:extLst>
              </p:cNvPr>
              <p:cNvCxnSpPr/>
              <p:nvPr/>
            </p:nvCxnSpPr>
            <p:spPr bwMode="auto">
              <a:xfrm>
                <a:off x="2652" y="1628"/>
                <a:ext cx="0" cy="4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Line 584">
                <a:extLst>
                  <a:ext uri="{FF2B5EF4-FFF2-40B4-BE49-F238E27FC236}">
                    <a16:creationId xmlns:a16="http://schemas.microsoft.com/office/drawing/2014/main" id="{54FD6D29-6233-49F1-8A34-B86AD376EF49}"/>
                  </a:ext>
                </a:extLst>
              </p:cNvPr>
              <p:cNvCxnSpPr/>
              <p:nvPr/>
            </p:nvCxnSpPr>
            <p:spPr bwMode="auto">
              <a:xfrm>
                <a:off x="2518" y="1610"/>
                <a:ext cx="0" cy="5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Line 585">
                <a:extLst>
                  <a:ext uri="{FF2B5EF4-FFF2-40B4-BE49-F238E27FC236}">
                    <a16:creationId xmlns:a16="http://schemas.microsoft.com/office/drawing/2014/main" id="{61D7F87B-EB7E-4B5C-902E-6A0855D0735B}"/>
                  </a:ext>
                </a:extLst>
              </p:cNvPr>
              <p:cNvCxnSpPr/>
              <p:nvPr/>
            </p:nvCxnSpPr>
            <p:spPr bwMode="auto">
              <a:xfrm>
                <a:off x="2374" y="1572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Line 586">
                <a:extLst>
                  <a:ext uri="{FF2B5EF4-FFF2-40B4-BE49-F238E27FC236}">
                    <a16:creationId xmlns:a16="http://schemas.microsoft.com/office/drawing/2014/main" id="{04543A3E-8E93-40F6-BA48-4336F5892CE7}"/>
                  </a:ext>
                </a:extLst>
              </p:cNvPr>
              <p:cNvCxnSpPr/>
              <p:nvPr/>
            </p:nvCxnSpPr>
            <p:spPr bwMode="auto">
              <a:xfrm>
                <a:off x="2236" y="1534"/>
                <a:ext cx="0" cy="5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Line 587">
                <a:extLst>
                  <a:ext uri="{FF2B5EF4-FFF2-40B4-BE49-F238E27FC236}">
                    <a16:creationId xmlns:a16="http://schemas.microsoft.com/office/drawing/2014/main" id="{1801ABDF-04B8-425A-8A7E-9342B6EEA098}"/>
                  </a:ext>
                </a:extLst>
              </p:cNvPr>
              <p:cNvCxnSpPr/>
              <p:nvPr/>
            </p:nvCxnSpPr>
            <p:spPr bwMode="auto">
              <a:xfrm>
                <a:off x="2096" y="1482"/>
                <a:ext cx="0" cy="6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Line 588">
                <a:extLst>
                  <a:ext uri="{FF2B5EF4-FFF2-40B4-BE49-F238E27FC236}">
                    <a16:creationId xmlns:a16="http://schemas.microsoft.com/office/drawing/2014/main" id="{D7586DC7-C577-4045-A899-3E686DBB1918}"/>
                  </a:ext>
                </a:extLst>
              </p:cNvPr>
              <p:cNvCxnSpPr/>
              <p:nvPr/>
            </p:nvCxnSpPr>
            <p:spPr bwMode="auto">
              <a:xfrm flipH="1">
                <a:off x="1958" y="1416"/>
                <a:ext cx="4" cy="69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Line 589">
                <a:extLst>
                  <a:ext uri="{FF2B5EF4-FFF2-40B4-BE49-F238E27FC236}">
                    <a16:creationId xmlns:a16="http://schemas.microsoft.com/office/drawing/2014/main" id="{CB53608D-DF2A-46F4-938C-9E3C9060F7F7}"/>
                  </a:ext>
                </a:extLst>
              </p:cNvPr>
              <p:cNvCxnSpPr/>
              <p:nvPr/>
            </p:nvCxnSpPr>
            <p:spPr bwMode="auto">
              <a:xfrm>
                <a:off x="1820" y="1336"/>
                <a:ext cx="0" cy="7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Line 590">
                <a:extLst>
                  <a:ext uri="{FF2B5EF4-FFF2-40B4-BE49-F238E27FC236}">
                    <a16:creationId xmlns:a16="http://schemas.microsoft.com/office/drawing/2014/main" id="{B4F1E523-A7D1-47BB-B073-97B3E1EEC1CE}"/>
                  </a:ext>
                </a:extLst>
              </p:cNvPr>
              <p:cNvCxnSpPr/>
              <p:nvPr/>
            </p:nvCxnSpPr>
            <p:spPr bwMode="auto">
              <a:xfrm>
                <a:off x="1678" y="1234"/>
                <a:ext cx="0" cy="8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Line 591">
                <a:extLst>
                  <a:ext uri="{FF2B5EF4-FFF2-40B4-BE49-F238E27FC236}">
                    <a16:creationId xmlns:a16="http://schemas.microsoft.com/office/drawing/2014/main" id="{E50773CD-A67B-46FF-8295-FE1DF8140BD0}"/>
                  </a:ext>
                </a:extLst>
              </p:cNvPr>
              <p:cNvCxnSpPr/>
              <p:nvPr/>
            </p:nvCxnSpPr>
            <p:spPr bwMode="auto">
              <a:xfrm>
                <a:off x="1306" y="1392"/>
                <a:ext cx="0" cy="7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Line 592">
                <a:extLst>
                  <a:ext uri="{FF2B5EF4-FFF2-40B4-BE49-F238E27FC236}">
                    <a16:creationId xmlns:a16="http://schemas.microsoft.com/office/drawing/2014/main" id="{FF1DE312-2DB6-457B-8B97-E4BFA31EC82B}"/>
                  </a:ext>
                </a:extLst>
              </p:cNvPr>
              <p:cNvCxnSpPr/>
              <p:nvPr/>
            </p:nvCxnSpPr>
            <p:spPr bwMode="auto">
              <a:xfrm>
                <a:off x="1164" y="1562"/>
                <a:ext cx="0" cy="5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593">
                <a:extLst>
                  <a:ext uri="{FF2B5EF4-FFF2-40B4-BE49-F238E27FC236}">
                    <a16:creationId xmlns:a16="http://schemas.microsoft.com/office/drawing/2014/main" id="{6C694B48-604C-4BC6-B21F-7E1D623F8557}"/>
                  </a:ext>
                </a:extLst>
              </p:cNvPr>
              <p:cNvCxnSpPr/>
              <p:nvPr/>
            </p:nvCxnSpPr>
            <p:spPr bwMode="auto">
              <a:xfrm>
                <a:off x="1026" y="1694"/>
                <a:ext cx="0" cy="4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594">
                <a:extLst>
                  <a:ext uri="{FF2B5EF4-FFF2-40B4-BE49-F238E27FC236}">
                    <a16:creationId xmlns:a16="http://schemas.microsoft.com/office/drawing/2014/main" id="{DFA4940B-3301-45D6-842B-7847E554C86B}"/>
                  </a:ext>
                </a:extLst>
              </p:cNvPr>
              <p:cNvCxnSpPr/>
              <p:nvPr/>
            </p:nvCxnSpPr>
            <p:spPr bwMode="auto">
              <a:xfrm>
                <a:off x="892" y="1806"/>
                <a:ext cx="0" cy="3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Line 595">
                <a:extLst>
                  <a:ext uri="{FF2B5EF4-FFF2-40B4-BE49-F238E27FC236}">
                    <a16:creationId xmlns:a16="http://schemas.microsoft.com/office/drawing/2014/main" id="{3AEBA035-17A1-4AB7-AB8E-5A407F8FA733}"/>
                  </a:ext>
                </a:extLst>
              </p:cNvPr>
              <p:cNvCxnSpPr/>
              <p:nvPr/>
            </p:nvCxnSpPr>
            <p:spPr bwMode="auto">
              <a:xfrm>
                <a:off x="750" y="1902"/>
                <a:ext cx="0" cy="21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Line 596">
                <a:extLst>
                  <a:ext uri="{FF2B5EF4-FFF2-40B4-BE49-F238E27FC236}">
                    <a16:creationId xmlns:a16="http://schemas.microsoft.com/office/drawing/2014/main" id="{01BC8EC6-FAE1-494D-96E2-84E85D67BADA}"/>
                  </a:ext>
                </a:extLst>
              </p:cNvPr>
              <p:cNvCxnSpPr/>
              <p:nvPr/>
            </p:nvCxnSpPr>
            <p:spPr bwMode="auto">
              <a:xfrm>
                <a:off x="610" y="1968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Line 597">
                <a:extLst>
                  <a:ext uri="{FF2B5EF4-FFF2-40B4-BE49-F238E27FC236}">
                    <a16:creationId xmlns:a16="http://schemas.microsoft.com/office/drawing/2014/main" id="{3A7356E5-8E18-48DD-848E-FDD5105AB8AF}"/>
                  </a:ext>
                </a:extLst>
              </p:cNvPr>
              <p:cNvCxnSpPr/>
              <p:nvPr/>
            </p:nvCxnSpPr>
            <p:spPr bwMode="auto">
              <a:xfrm>
                <a:off x="474" y="2030"/>
                <a:ext cx="0" cy="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Line 598">
                <a:extLst>
                  <a:ext uri="{FF2B5EF4-FFF2-40B4-BE49-F238E27FC236}">
                    <a16:creationId xmlns:a16="http://schemas.microsoft.com/office/drawing/2014/main" id="{1B995DD3-1CB7-489A-BCA1-E3908D9735E7}"/>
                  </a:ext>
                </a:extLst>
              </p:cNvPr>
              <p:cNvCxnSpPr/>
              <p:nvPr/>
            </p:nvCxnSpPr>
            <p:spPr bwMode="auto">
              <a:xfrm>
                <a:off x="334" y="2076"/>
                <a:ext cx="0" cy="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Line 599">
                <a:extLst>
                  <a:ext uri="{FF2B5EF4-FFF2-40B4-BE49-F238E27FC236}">
                    <a16:creationId xmlns:a16="http://schemas.microsoft.com/office/drawing/2014/main" id="{69667531-34DD-4F4A-9670-7193F7C1DA7F}"/>
                  </a:ext>
                </a:extLst>
              </p:cNvPr>
              <p:cNvCxnSpPr/>
              <p:nvPr/>
            </p:nvCxnSpPr>
            <p:spPr bwMode="auto">
              <a:xfrm flipV="1">
                <a:off x="209" y="2071"/>
                <a:ext cx="139" cy="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Line 600">
                <a:extLst>
                  <a:ext uri="{FF2B5EF4-FFF2-40B4-BE49-F238E27FC236}">
                    <a16:creationId xmlns:a16="http://schemas.microsoft.com/office/drawing/2014/main" id="{77EE1263-F067-4309-A09D-AA649818A599}"/>
                  </a:ext>
                </a:extLst>
              </p:cNvPr>
              <p:cNvCxnSpPr/>
              <p:nvPr/>
            </p:nvCxnSpPr>
            <p:spPr bwMode="auto">
              <a:xfrm flipV="1">
                <a:off x="340" y="2024"/>
                <a:ext cx="142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Line 601">
                <a:extLst>
                  <a:ext uri="{FF2B5EF4-FFF2-40B4-BE49-F238E27FC236}">
                    <a16:creationId xmlns:a16="http://schemas.microsoft.com/office/drawing/2014/main" id="{AAC517F7-E69B-4C08-B6A6-B8DF82B2FDE2}"/>
                  </a:ext>
                </a:extLst>
              </p:cNvPr>
              <p:cNvCxnSpPr/>
              <p:nvPr/>
            </p:nvCxnSpPr>
            <p:spPr bwMode="auto">
              <a:xfrm flipV="1">
                <a:off x="476" y="1972"/>
                <a:ext cx="132" cy="5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Line 602">
                <a:extLst>
                  <a:ext uri="{FF2B5EF4-FFF2-40B4-BE49-F238E27FC236}">
                    <a16:creationId xmlns:a16="http://schemas.microsoft.com/office/drawing/2014/main" id="{4E02DB3D-90B9-4E1C-9DE4-E3B024FFFDCC}"/>
                  </a:ext>
                </a:extLst>
              </p:cNvPr>
              <p:cNvCxnSpPr/>
              <p:nvPr/>
            </p:nvCxnSpPr>
            <p:spPr bwMode="auto">
              <a:xfrm flipV="1">
                <a:off x="606" y="1899"/>
                <a:ext cx="151" cy="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Line 603">
                <a:extLst>
                  <a:ext uri="{FF2B5EF4-FFF2-40B4-BE49-F238E27FC236}">
                    <a16:creationId xmlns:a16="http://schemas.microsoft.com/office/drawing/2014/main" id="{38D903FB-8EE8-479A-AF3A-C7A048F7CDFD}"/>
                  </a:ext>
                </a:extLst>
              </p:cNvPr>
              <p:cNvCxnSpPr/>
              <p:nvPr/>
            </p:nvCxnSpPr>
            <p:spPr bwMode="auto">
              <a:xfrm flipV="1">
                <a:off x="752" y="1808"/>
                <a:ext cx="140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Line 604">
                <a:extLst>
                  <a:ext uri="{FF2B5EF4-FFF2-40B4-BE49-F238E27FC236}">
                    <a16:creationId xmlns:a16="http://schemas.microsoft.com/office/drawing/2014/main" id="{12258AF0-68A3-406B-BAEE-3BCF4936041D}"/>
                  </a:ext>
                </a:extLst>
              </p:cNvPr>
              <p:cNvCxnSpPr/>
              <p:nvPr/>
            </p:nvCxnSpPr>
            <p:spPr bwMode="auto">
              <a:xfrm flipV="1">
                <a:off x="892" y="1704"/>
                <a:ext cx="128" cy="10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Line 605">
                <a:extLst>
                  <a:ext uri="{FF2B5EF4-FFF2-40B4-BE49-F238E27FC236}">
                    <a16:creationId xmlns:a16="http://schemas.microsoft.com/office/drawing/2014/main" id="{6F7356C6-4E1D-4621-97F3-B40D9657A416}"/>
                  </a:ext>
                </a:extLst>
              </p:cNvPr>
              <p:cNvCxnSpPr/>
              <p:nvPr/>
            </p:nvCxnSpPr>
            <p:spPr bwMode="auto">
              <a:xfrm flipV="1">
                <a:off x="1022" y="1572"/>
                <a:ext cx="138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Line 606">
                <a:extLst>
                  <a:ext uri="{FF2B5EF4-FFF2-40B4-BE49-F238E27FC236}">
                    <a16:creationId xmlns:a16="http://schemas.microsoft.com/office/drawing/2014/main" id="{3D71F0B9-A4C1-4158-BDD4-FD18DC28640B}"/>
                  </a:ext>
                </a:extLst>
              </p:cNvPr>
              <p:cNvCxnSpPr/>
              <p:nvPr/>
            </p:nvCxnSpPr>
            <p:spPr bwMode="auto">
              <a:xfrm flipV="1">
                <a:off x="1162" y="1401"/>
                <a:ext cx="141" cy="17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Line 607">
                <a:extLst>
                  <a:ext uri="{FF2B5EF4-FFF2-40B4-BE49-F238E27FC236}">
                    <a16:creationId xmlns:a16="http://schemas.microsoft.com/office/drawing/2014/main" id="{A517E0E0-9B03-4D6D-AF36-FD10239EDD69}"/>
                  </a:ext>
                </a:extLst>
              </p:cNvPr>
              <p:cNvCxnSpPr/>
              <p:nvPr/>
            </p:nvCxnSpPr>
            <p:spPr bwMode="auto">
              <a:xfrm flipV="1">
                <a:off x="1306" y="1248"/>
                <a:ext cx="92" cy="1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Line 608">
                <a:extLst>
                  <a:ext uri="{FF2B5EF4-FFF2-40B4-BE49-F238E27FC236}">
                    <a16:creationId xmlns:a16="http://schemas.microsoft.com/office/drawing/2014/main" id="{3446D332-679F-4998-8E8C-E4F1F7405986}"/>
                  </a:ext>
                </a:extLst>
              </p:cNvPr>
              <p:cNvCxnSpPr/>
              <p:nvPr/>
            </p:nvCxnSpPr>
            <p:spPr bwMode="auto">
              <a:xfrm flipV="1">
                <a:off x="1396" y="1104"/>
                <a:ext cx="78" cy="1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Line 609">
                <a:extLst>
                  <a:ext uri="{FF2B5EF4-FFF2-40B4-BE49-F238E27FC236}">
                    <a16:creationId xmlns:a16="http://schemas.microsoft.com/office/drawing/2014/main" id="{17F00AA6-573E-407B-99BB-9AE694B9BF7A}"/>
                  </a:ext>
                </a:extLst>
              </p:cNvPr>
              <p:cNvCxnSpPr/>
              <p:nvPr/>
            </p:nvCxnSpPr>
            <p:spPr bwMode="auto">
              <a:xfrm>
                <a:off x="1514" y="1094"/>
                <a:ext cx="82" cy="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Line 610">
                <a:extLst>
                  <a:ext uri="{FF2B5EF4-FFF2-40B4-BE49-F238E27FC236}">
                    <a16:creationId xmlns:a16="http://schemas.microsoft.com/office/drawing/2014/main" id="{7832F107-85CA-4411-9CF1-C5BD3CB5F430}"/>
                  </a:ext>
                </a:extLst>
              </p:cNvPr>
              <p:cNvCxnSpPr/>
              <p:nvPr/>
            </p:nvCxnSpPr>
            <p:spPr bwMode="auto">
              <a:xfrm>
                <a:off x="1594" y="1172"/>
                <a:ext cx="88" cy="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Line 611">
                <a:extLst>
                  <a:ext uri="{FF2B5EF4-FFF2-40B4-BE49-F238E27FC236}">
                    <a16:creationId xmlns:a16="http://schemas.microsoft.com/office/drawing/2014/main" id="{D0A967B5-CDE8-4416-AF36-41E464EE33EF}"/>
                  </a:ext>
                </a:extLst>
              </p:cNvPr>
              <p:cNvCxnSpPr/>
              <p:nvPr/>
            </p:nvCxnSpPr>
            <p:spPr bwMode="auto">
              <a:xfrm>
                <a:off x="1682" y="1244"/>
                <a:ext cx="140" cy="9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Line 612">
                <a:extLst>
                  <a:ext uri="{FF2B5EF4-FFF2-40B4-BE49-F238E27FC236}">
                    <a16:creationId xmlns:a16="http://schemas.microsoft.com/office/drawing/2014/main" id="{6B676A07-4404-4455-86E2-D8EA14AADFCB}"/>
                  </a:ext>
                </a:extLst>
              </p:cNvPr>
              <p:cNvCxnSpPr/>
              <p:nvPr/>
            </p:nvCxnSpPr>
            <p:spPr bwMode="auto">
              <a:xfrm>
                <a:off x="1818" y="1342"/>
                <a:ext cx="148" cy="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Line 613">
                <a:extLst>
                  <a:ext uri="{FF2B5EF4-FFF2-40B4-BE49-F238E27FC236}">
                    <a16:creationId xmlns:a16="http://schemas.microsoft.com/office/drawing/2014/main" id="{C56E36EF-2D50-443C-AAF6-3E1D43D24278}"/>
                  </a:ext>
                </a:extLst>
              </p:cNvPr>
              <p:cNvCxnSpPr/>
              <p:nvPr/>
            </p:nvCxnSpPr>
            <p:spPr bwMode="auto">
              <a:xfrm>
                <a:off x="1966" y="1424"/>
                <a:ext cx="136" cy="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Line 614">
                <a:extLst>
                  <a:ext uri="{FF2B5EF4-FFF2-40B4-BE49-F238E27FC236}">
                    <a16:creationId xmlns:a16="http://schemas.microsoft.com/office/drawing/2014/main" id="{F43733AF-8FC9-4812-8730-FE99A3E627F9}"/>
                  </a:ext>
                </a:extLst>
              </p:cNvPr>
              <p:cNvCxnSpPr/>
              <p:nvPr/>
            </p:nvCxnSpPr>
            <p:spPr bwMode="auto">
              <a:xfrm>
                <a:off x="2096" y="1482"/>
                <a:ext cx="146" cy="5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Line 615">
                <a:extLst>
                  <a:ext uri="{FF2B5EF4-FFF2-40B4-BE49-F238E27FC236}">
                    <a16:creationId xmlns:a16="http://schemas.microsoft.com/office/drawing/2014/main" id="{25F980EF-FC89-4203-9A55-46AA1E6B7CFB}"/>
                  </a:ext>
                </a:extLst>
              </p:cNvPr>
              <p:cNvCxnSpPr/>
              <p:nvPr/>
            </p:nvCxnSpPr>
            <p:spPr bwMode="auto">
              <a:xfrm>
                <a:off x="2240" y="1536"/>
                <a:ext cx="142" cy="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Line 616">
                <a:extLst>
                  <a:ext uri="{FF2B5EF4-FFF2-40B4-BE49-F238E27FC236}">
                    <a16:creationId xmlns:a16="http://schemas.microsoft.com/office/drawing/2014/main" id="{12719BA5-09A5-4B79-B52D-943549D12627}"/>
                  </a:ext>
                </a:extLst>
              </p:cNvPr>
              <p:cNvCxnSpPr/>
              <p:nvPr/>
            </p:nvCxnSpPr>
            <p:spPr bwMode="auto">
              <a:xfrm>
                <a:off x="2384" y="1580"/>
                <a:ext cx="138" cy="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Line 617">
                <a:extLst>
                  <a:ext uri="{FF2B5EF4-FFF2-40B4-BE49-F238E27FC236}">
                    <a16:creationId xmlns:a16="http://schemas.microsoft.com/office/drawing/2014/main" id="{35A227E0-DCC2-4886-BF85-4D017094B308}"/>
                  </a:ext>
                </a:extLst>
              </p:cNvPr>
              <p:cNvCxnSpPr/>
              <p:nvPr/>
            </p:nvCxnSpPr>
            <p:spPr bwMode="auto">
              <a:xfrm>
                <a:off x="2522" y="1614"/>
                <a:ext cx="134" cy="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Line 618">
                <a:extLst>
                  <a:ext uri="{FF2B5EF4-FFF2-40B4-BE49-F238E27FC236}">
                    <a16:creationId xmlns:a16="http://schemas.microsoft.com/office/drawing/2014/main" id="{CAE04C8F-B693-49F0-B034-BC5F3A23F2FF}"/>
                  </a:ext>
                </a:extLst>
              </p:cNvPr>
              <p:cNvCxnSpPr/>
              <p:nvPr/>
            </p:nvCxnSpPr>
            <p:spPr bwMode="auto">
              <a:xfrm>
                <a:off x="2656" y="1630"/>
                <a:ext cx="138" cy="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Line 619">
                <a:extLst>
                  <a:ext uri="{FF2B5EF4-FFF2-40B4-BE49-F238E27FC236}">
                    <a16:creationId xmlns:a16="http://schemas.microsoft.com/office/drawing/2014/main" id="{058A06BF-5260-4F82-8939-0CF3815103BE}"/>
                  </a:ext>
                </a:extLst>
              </p:cNvPr>
              <p:cNvCxnSpPr/>
              <p:nvPr/>
            </p:nvCxnSpPr>
            <p:spPr bwMode="auto">
              <a:xfrm>
                <a:off x="2790" y="1640"/>
                <a:ext cx="94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Line 620">
                <a:extLst>
                  <a:ext uri="{FF2B5EF4-FFF2-40B4-BE49-F238E27FC236}">
                    <a16:creationId xmlns:a16="http://schemas.microsoft.com/office/drawing/2014/main" id="{336F83BF-7FCB-440B-9EEE-F0127BB3DCB6}"/>
                  </a:ext>
                </a:extLst>
              </p:cNvPr>
              <p:cNvCxnSpPr/>
              <p:nvPr/>
            </p:nvCxnSpPr>
            <p:spPr bwMode="auto">
              <a:xfrm>
                <a:off x="2884" y="1644"/>
                <a:ext cx="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Line 621">
                <a:extLst>
                  <a:ext uri="{FF2B5EF4-FFF2-40B4-BE49-F238E27FC236}">
                    <a16:creationId xmlns:a16="http://schemas.microsoft.com/office/drawing/2014/main" id="{46EBCD7F-F367-4CCC-AAF0-D17CB20D186B}"/>
                  </a:ext>
                </a:extLst>
              </p:cNvPr>
              <p:cNvCxnSpPr/>
              <p:nvPr/>
            </p:nvCxnSpPr>
            <p:spPr bwMode="auto">
              <a:xfrm flipV="1">
                <a:off x="2970" y="1633"/>
                <a:ext cx="147" cy="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" name="Line 622">
                <a:extLst>
                  <a:ext uri="{FF2B5EF4-FFF2-40B4-BE49-F238E27FC236}">
                    <a16:creationId xmlns:a16="http://schemas.microsoft.com/office/drawing/2014/main" id="{61CDF3AA-4695-4EE5-8291-1428F6C7B2BF}"/>
                  </a:ext>
                </a:extLst>
              </p:cNvPr>
              <p:cNvCxnSpPr/>
              <p:nvPr/>
            </p:nvCxnSpPr>
            <p:spPr bwMode="auto">
              <a:xfrm flipV="1">
                <a:off x="3116" y="1612"/>
                <a:ext cx="134" cy="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Line 623">
                <a:extLst>
                  <a:ext uri="{FF2B5EF4-FFF2-40B4-BE49-F238E27FC236}">
                    <a16:creationId xmlns:a16="http://schemas.microsoft.com/office/drawing/2014/main" id="{5D07D384-9D47-4A23-8C23-EBA7ADF1E0A7}"/>
                  </a:ext>
                </a:extLst>
              </p:cNvPr>
              <p:cNvCxnSpPr/>
              <p:nvPr/>
            </p:nvCxnSpPr>
            <p:spPr bwMode="auto">
              <a:xfrm flipV="1">
                <a:off x="3248" y="1578"/>
                <a:ext cx="140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Line 624">
                <a:extLst>
                  <a:ext uri="{FF2B5EF4-FFF2-40B4-BE49-F238E27FC236}">
                    <a16:creationId xmlns:a16="http://schemas.microsoft.com/office/drawing/2014/main" id="{1DA2877D-C124-4796-ABF2-7B9D9512A154}"/>
                  </a:ext>
                </a:extLst>
              </p:cNvPr>
              <p:cNvCxnSpPr/>
              <p:nvPr/>
            </p:nvCxnSpPr>
            <p:spPr bwMode="auto">
              <a:xfrm flipV="1">
                <a:off x="3390" y="1534"/>
                <a:ext cx="142" cy="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Line 625">
                <a:extLst>
                  <a:ext uri="{FF2B5EF4-FFF2-40B4-BE49-F238E27FC236}">
                    <a16:creationId xmlns:a16="http://schemas.microsoft.com/office/drawing/2014/main" id="{C866B49C-7303-4643-B15B-9504D0F45EC0}"/>
                  </a:ext>
                </a:extLst>
              </p:cNvPr>
              <p:cNvCxnSpPr/>
              <p:nvPr/>
            </p:nvCxnSpPr>
            <p:spPr bwMode="auto">
              <a:xfrm flipV="1">
                <a:off x="3527" y="1480"/>
                <a:ext cx="145" cy="5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Line 626">
                <a:extLst>
                  <a:ext uri="{FF2B5EF4-FFF2-40B4-BE49-F238E27FC236}">
                    <a16:creationId xmlns:a16="http://schemas.microsoft.com/office/drawing/2014/main" id="{D47F4557-6110-4BB9-9F7C-5F3F771B1E63}"/>
                  </a:ext>
                </a:extLst>
              </p:cNvPr>
              <p:cNvCxnSpPr/>
              <p:nvPr/>
            </p:nvCxnSpPr>
            <p:spPr bwMode="auto">
              <a:xfrm flipV="1">
                <a:off x="3670" y="1416"/>
                <a:ext cx="136" cy="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Line 627">
                <a:extLst>
                  <a:ext uri="{FF2B5EF4-FFF2-40B4-BE49-F238E27FC236}">
                    <a16:creationId xmlns:a16="http://schemas.microsoft.com/office/drawing/2014/main" id="{219893D8-F33D-4A22-95BC-F7D665C36F3C}"/>
                  </a:ext>
                </a:extLst>
              </p:cNvPr>
              <p:cNvCxnSpPr/>
              <p:nvPr/>
            </p:nvCxnSpPr>
            <p:spPr bwMode="auto">
              <a:xfrm flipV="1">
                <a:off x="3806" y="1337"/>
                <a:ext cx="146" cy="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" name="Line 628">
                <a:extLst>
                  <a:ext uri="{FF2B5EF4-FFF2-40B4-BE49-F238E27FC236}">
                    <a16:creationId xmlns:a16="http://schemas.microsoft.com/office/drawing/2014/main" id="{02F291B6-B821-4F9A-89D7-40AFA7DAABAE}"/>
                  </a:ext>
                </a:extLst>
              </p:cNvPr>
              <p:cNvCxnSpPr/>
              <p:nvPr/>
            </p:nvCxnSpPr>
            <p:spPr bwMode="auto">
              <a:xfrm flipV="1">
                <a:off x="3950" y="1240"/>
                <a:ext cx="134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Line 629">
                <a:extLst>
                  <a:ext uri="{FF2B5EF4-FFF2-40B4-BE49-F238E27FC236}">
                    <a16:creationId xmlns:a16="http://schemas.microsoft.com/office/drawing/2014/main" id="{CDC6DA04-ABC0-4CC0-B3F6-F1B1BEC41FE2}"/>
                  </a:ext>
                </a:extLst>
              </p:cNvPr>
              <p:cNvCxnSpPr/>
              <p:nvPr/>
            </p:nvCxnSpPr>
            <p:spPr bwMode="auto">
              <a:xfrm flipV="1">
                <a:off x="4082" y="1148"/>
                <a:ext cx="112" cy="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Line 630">
                <a:extLst>
                  <a:ext uri="{FF2B5EF4-FFF2-40B4-BE49-F238E27FC236}">
                    <a16:creationId xmlns:a16="http://schemas.microsoft.com/office/drawing/2014/main" id="{225ED415-635F-4436-8813-376BF1068D33}"/>
                  </a:ext>
                </a:extLst>
              </p:cNvPr>
              <p:cNvCxnSpPr/>
              <p:nvPr/>
            </p:nvCxnSpPr>
            <p:spPr bwMode="auto">
              <a:xfrm flipV="1">
                <a:off x="4192" y="1084"/>
                <a:ext cx="64" cy="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" name="Text Box 631">
              <a:extLst>
                <a:ext uri="{FF2B5EF4-FFF2-40B4-BE49-F238E27FC236}">
                  <a16:creationId xmlns:a16="http://schemas.microsoft.com/office/drawing/2014/main" id="{1DB892C1-B320-46DE-8C7A-C26E0709B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654" y="2385316"/>
              <a:ext cx="667616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fundaments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" name="Line 632">
              <a:extLst>
                <a:ext uri="{FF2B5EF4-FFF2-40B4-BE49-F238E27FC236}">
                  <a16:creationId xmlns:a16="http://schemas.microsoft.com/office/drawing/2014/main" id="{B175ED8A-444D-4A86-BD51-A43D7CBF84F0}"/>
                </a:ext>
              </a:extLst>
            </p:cNvPr>
            <p:cNvCxnSpPr/>
            <p:nvPr/>
          </p:nvCxnSpPr>
          <p:spPr bwMode="auto">
            <a:xfrm flipH="1" flipV="1">
              <a:off x="1639706" y="2202219"/>
              <a:ext cx="826428" cy="2296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633">
              <a:extLst>
                <a:ext uri="{FF2B5EF4-FFF2-40B4-BE49-F238E27FC236}">
                  <a16:creationId xmlns:a16="http://schemas.microsoft.com/office/drawing/2014/main" id="{7D9153B9-8467-47D6-A4BA-54FA4EB57D37}"/>
                </a:ext>
              </a:extLst>
            </p:cNvPr>
            <p:cNvCxnSpPr/>
            <p:nvPr/>
          </p:nvCxnSpPr>
          <p:spPr bwMode="auto">
            <a:xfrm flipV="1">
              <a:off x="3246032" y="2188057"/>
              <a:ext cx="871947" cy="2437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634">
              <a:extLst>
                <a:ext uri="{FF2B5EF4-FFF2-40B4-BE49-F238E27FC236}">
                  <a16:creationId xmlns:a16="http://schemas.microsoft.com/office/drawing/2014/main" id="{167BE973-E683-4F63-90DD-FF8DDA6EB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31" y="2155686"/>
              <a:ext cx="55432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abutment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635">
              <a:extLst>
                <a:ext uri="{FF2B5EF4-FFF2-40B4-BE49-F238E27FC236}">
                  <a16:creationId xmlns:a16="http://schemas.microsoft.com/office/drawing/2014/main" id="{510F2F75-487A-425E-800A-A09A3A84707F}"/>
                </a:ext>
              </a:extLst>
            </p:cNvPr>
            <p:cNvCxnSpPr/>
            <p:nvPr/>
          </p:nvCxnSpPr>
          <p:spPr bwMode="auto">
            <a:xfrm flipH="1" flipV="1">
              <a:off x="217481" y="1835014"/>
              <a:ext cx="184100" cy="2751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 Box 636">
              <a:extLst>
                <a:ext uri="{FF2B5EF4-FFF2-40B4-BE49-F238E27FC236}">
                  <a16:creationId xmlns:a16="http://schemas.microsoft.com/office/drawing/2014/main" id="{08D7F6F3-4B8B-4290-8C37-39671AB3E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446" y="2155686"/>
              <a:ext cx="55432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abutment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Line 637">
              <a:extLst>
                <a:ext uri="{FF2B5EF4-FFF2-40B4-BE49-F238E27FC236}">
                  <a16:creationId xmlns:a16="http://schemas.microsoft.com/office/drawing/2014/main" id="{7252ACCE-76F6-4B4C-846E-E973D50D0BA0}"/>
                </a:ext>
              </a:extLst>
            </p:cNvPr>
            <p:cNvCxnSpPr/>
            <p:nvPr/>
          </p:nvCxnSpPr>
          <p:spPr bwMode="auto">
            <a:xfrm flipV="1">
              <a:off x="5356104" y="1835014"/>
              <a:ext cx="184100" cy="320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638">
              <a:extLst>
                <a:ext uri="{FF2B5EF4-FFF2-40B4-BE49-F238E27FC236}">
                  <a16:creationId xmlns:a16="http://schemas.microsoft.com/office/drawing/2014/main" id="{7ACBC75B-5BBB-483E-A35A-92FB12E12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223" y="0"/>
              <a:ext cx="37730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pylon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639">
              <a:extLst>
                <a:ext uri="{FF2B5EF4-FFF2-40B4-BE49-F238E27FC236}">
                  <a16:creationId xmlns:a16="http://schemas.microsoft.com/office/drawing/2014/main" id="{651945FB-4955-4AA9-8B5F-8142EFF2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654" y="1650906"/>
              <a:ext cx="727297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lane of traffic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Line 640">
              <a:extLst>
                <a:ext uri="{FF2B5EF4-FFF2-40B4-BE49-F238E27FC236}">
                  <a16:creationId xmlns:a16="http://schemas.microsoft.com/office/drawing/2014/main" id="{69D41775-B5B6-4D6E-A95D-D40017AC3B8A}"/>
                </a:ext>
              </a:extLst>
            </p:cNvPr>
            <p:cNvCxnSpPr/>
            <p:nvPr/>
          </p:nvCxnSpPr>
          <p:spPr bwMode="auto">
            <a:xfrm flipV="1">
              <a:off x="2786793" y="1513330"/>
              <a:ext cx="0" cy="137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641">
              <a:extLst>
                <a:ext uri="{FF2B5EF4-FFF2-40B4-BE49-F238E27FC236}">
                  <a16:creationId xmlns:a16="http://schemas.microsoft.com/office/drawing/2014/main" id="{7A60F007-B683-485C-B2A6-4C870EF6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81" y="550302"/>
              <a:ext cx="738424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ropes / cablel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642">
              <a:extLst>
                <a:ext uri="{FF2B5EF4-FFF2-40B4-BE49-F238E27FC236}">
                  <a16:creationId xmlns:a16="http://schemas.microsoft.com/office/drawing/2014/main" id="{61BD2F7A-0C06-4AF3-A083-AB9EA8740237}"/>
                </a:ext>
              </a:extLst>
            </p:cNvPr>
            <p:cNvCxnSpPr/>
            <p:nvPr/>
          </p:nvCxnSpPr>
          <p:spPr bwMode="auto">
            <a:xfrm>
              <a:off x="767759" y="733399"/>
              <a:ext cx="229620" cy="1841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643">
              <a:extLst>
                <a:ext uri="{FF2B5EF4-FFF2-40B4-BE49-F238E27FC236}">
                  <a16:creationId xmlns:a16="http://schemas.microsoft.com/office/drawing/2014/main" id="{4DFAB29C-7EC6-4A51-B085-A21D97BD8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396" y="687877"/>
              <a:ext cx="484528" cy="17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8522" tIns="29261" rIns="58522" bIns="29261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dropper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644">
              <a:extLst>
                <a:ext uri="{FF2B5EF4-FFF2-40B4-BE49-F238E27FC236}">
                  <a16:creationId xmlns:a16="http://schemas.microsoft.com/office/drawing/2014/main" id="{4FBCE5DA-9B4B-4B91-8D47-4BDC7DEF2D19}"/>
                </a:ext>
              </a:extLst>
            </p:cNvPr>
            <p:cNvCxnSpPr/>
            <p:nvPr/>
          </p:nvCxnSpPr>
          <p:spPr bwMode="auto">
            <a:xfrm flipH="1">
              <a:off x="4668257" y="870974"/>
              <a:ext cx="412708" cy="1841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645">
              <a:extLst>
                <a:ext uri="{FF2B5EF4-FFF2-40B4-BE49-F238E27FC236}">
                  <a16:creationId xmlns:a16="http://schemas.microsoft.com/office/drawing/2014/main" id="{035EFAD4-1C64-406A-B054-1DA6B13EA3AE}"/>
                </a:ext>
              </a:extLst>
            </p:cNvPr>
            <p:cNvCxnSpPr/>
            <p:nvPr/>
          </p:nvCxnSpPr>
          <p:spPr bwMode="auto">
            <a:xfrm flipH="1">
              <a:off x="1562829" y="160842"/>
              <a:ext cx="1101567" cy="137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646">
              <a:extLst>
                <a:ext uri="{FF2B5EF4-FFF2-40B4-BE49-F238E27FC236}">
                  <a16:creationId xmlns:a16="http://schemas.microsoft.com/office/drawing/2014/main" id="{3B0A0F37-45B2-4A6D-A7B9-5E93D6413D8A}"/>
                </a:ext>
              </a:extLst>
            </p:cNvPr>
            <p:cNvCxnSpPr/>
            <p:nvPr/>
          </p:nvCxnSpPr>
          <p:spPr bwMode="auto">
            <a:xfrm>
              <a:off x="3077105" y="160842"/>
              <a:ext cx="1100555" cy="137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9274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51">
            <a:extLst>
              <a:ext uri="{FF2B5EF4-FFF2-40B4-BE49-F238E27FC236}">
                <a16:creationId xmlns:a16="http://schemas.microsoft.com/office/drawing/2014/main" id="{A5B7DC79-0ADC-4C85-BB93-2436A79B7E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182812"/>
            <a:ext cx="2159000" cy="249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78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4A33D1-A3A9-4946-8FEE-E0CDF333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1933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465F5D-9632-4A85-8A55-C2DE2FAD6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4984"/>
              </p:ext>
            </p:extLst>
          </p:nvPr>
        </p:nvGraphicFramePr>
        <p:xfrm>
          <a:off x="4638675" y="1933575"/>
          <a:ext cx="33401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1783080" imgH="1409700" progId="Word.Picture.8">
                  <p:embed/>
                </p:oleObj>
              </mc:Choice>
              <mc:Fallback>
                <p:oleObj name="Picture" r:id="rId3" imgW="1783080" imgH="14097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695" r="28255"/>
                      <a:stretch>
                        <a:fillRect/>
                      </a:stretch>
                    </p:blipFill>
                    <p:spPr bwMode="auto">
                      <a:xfrm>
                        <a:off x="4638675" y="1933575"/>
                        <a:ext cx="3340100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5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Microsoft Word Picture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Heazel</dc:creator>
  <cp:lastModifiedBy>Charles Heazel</cp:lastModifiedBy>
  <cp:revision>2</cp:revision>
  <dcterms:created xsi:type="dcterms:W3CDTF">2019-11-09T19:48:08Z</dcterms:created>
  <dcterms:modified xsi:type="dcterms:W3CDTF">2019-11-09T20:05:44Z</dcterms:modified>
</cp:coreProperties>
</file>