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0" r:id="rId4"/>
    <p:sldId id="258" r:id="rId5"/>
    <p:sldId id="271" r:id="rId6"/>
    <p:sldId id="263" r:id="rId7"/>
    <p:sldId id="273" r:id="rId8"/>
    <p:sldId id="272" r:id="rId9"/>
    <p:sldId id="266" r:id="rId10"/>
    <p:sldId id="264" r:id="rId11"/>
    <p:sldId id="259" r:id="rId12"/>
    <p:sldId id="274" r:id="rId13"/>
    <p:sldId id="276" r:id="rId14"/>
    <p:sldId id="262" r:id="rId15"/>
    <p:sldId id="269" r:id="rId16"/>
    <p:sldId id="270" r:id="rId17"/>
    <p:sldId id="261" r:id="rId18"/>
    <p:sldId id="265" r:id="rId19"/>
    <p:sldId id="279" r:id="rId20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pPr/>
              <a:t>20.12.2011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pPr/>
              <a:t>20.12.2011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13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 cstate="print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err="1" smtClean="0">
                <a:solidFill>
                  <a:schemeClr val="bg1">
                    <a:lumMod val="85000"/>
                  </a:schemeClr>
                </a:solidFill>
              </a:rPr>
              <a:t>December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xmlns="" val="42890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Priority</a:t>
            </a:r>
            <a:r>
              <a:rPr lang="de-CH" dirty="0" smtClean="0"/>
              <a:t> 1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List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trails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</a:t>
            </a:r>
            <a:r>
              <a:rPr lang="de-CH" dirty="0" smtClean="0"/>
              <a:t> </a:t>
            </a:r>
            <a:r>
              <a:rPr lang="de-CH" dirty="0" err="1" smtClean="0"/>
              <a:t>geo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pPr lvl="1"/>
            <a:r>
              <a:rPr lang="de-CH" dirty="0" err="1" smtClean="0"/>
              <a:t>Search</a:t>
            </a:r>
            <a:r>
              <a:rPr lang="de-CH" dirty="0" smtClean="0"/>
              <a:t> / Filter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trails</a:t>
            </a:r>
            <a:endParaRPr lang="de-CH" dirty="0"/>
          </a:p>
          <a:p>
            <a:pPr lvl="1"/>
            <a:r>
              <a:rPr lang="de-CH" dirty="0" smtClean="0"/>
              <a:t>Detail </a:t>
            </a:r>
            <a:r>
              <a:rPr lang="de-CH" dirty="0" err="1" smtClean="0"/>
              <a:t>view</a:t>
            </a:r>
            <a:endParaRPr lang="de-CH" dirty="0" smtClean="0"/>
          </a:p>
          <a:p>
            <a:pPr lvl="1"/>
            <a:r>
              <a:rPr lang="de-CH" dirty="0" smtClean="0"/>
              <a:t>Show </a:t>
            </a:r>
            <a:r>
              <a:rPr lang="de-CH" dirty="0" err="1" smtClean="0"/>
              <a:t>t</a:t>
            </a:r>
            <a:r>
              <a:rPr lang="de-CH" dirty="0" err="1" smtClean="0"/>
              <a:t>rails</a:t>
            </a:r>
            <a:r>
              <a:rPr lang="de-CH" dirty="0" smtClean="0"/>
              <a:t> on </a:t>
            </a:r>
            <a:r>
              <a:rPr lang="de-CH" dirty="0" err="1" smtClean="0"/>
              <a:t>map</a:t>
            </a:r>
            <a:endParaRPr lang="de-CH" dirty="0" smtClean="0"/>
          </a:p>
          <a:p>
            <a:r>
              <a:rPr lang="de-CH" dirty="0" err="1" smtClean="0"/>
              <a:t>Priority</a:t>
            </a:r>
            <a:r>
              <a:rPr lang="de-CH" dirty="0" smtClean="0"/>
              <a:t> 2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Favourites</a:t>
            </a:r>
            <a:endParaRPr lang="de-CH" dirty="0" smtClean="0"/>
          </a:p>
          <a:p>
            <a:pPr lvl="1"/>
            <a:r>
              <a:rPr lang="de-CH" dirty="0" smtClean="0"/>
              <a:t>Offline </a:t>
            </a:r>
            <a:r>
              <a:rPr lang="de-CH" dirty="0" err="1" smtClean="0"/>
              <a:t>abilities</a:t>
            </a:r>
            <a:endParaRPr lang="de-CH" dirty="0" smtClean="0"/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4664"/>
            <a:ext cx="1829481" cy="116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Supported</a:t>
            </a:r>
            <a:r>
              <a:rPr lang="de-CH" dirty="0" smtClean="0"/>
              <a:t> </a:t>
            </a:r>
            <a:r>
              <a:rPr lang="de-CH" dirty="0" err="1" smtClean="0"/>
              <a:t>browsers</a:t>
            </a:r>
            <a:r>
              <a:rPr lang="de-CH" dirty="0" smtClean="0"/>
              <a:t>:</a:t>
            </a:r>
            <a:endParaRPr lang="de-CH" dirty="0" smtClean="0"/>
          </a:p>
          <a:p>
            <a:pPr lvl="1"/>
            <a:r>
              <a:rPr lang="de-CH" dirty="0" smtClean="0"/>
              <a:t>All </a:t>
            </a:r>
            <a:r>
              <a:rPr lang="de-CH" dirty="0" err="1" smtClean="0"/>
              <a:t>Webkit-based</a:t>
            </a:r>
            <a:r>
              <a:rPr lang="de-CH" dirty="0" smtClean="0"/>
              <a:t> </a:t>
            </a:r>
            <a:r>
              <a:rPr lang="de-CH" dirty="0" err="1" smtClean="0"/>
              <a:t>b</a:t>
            </a:r>
            <a:r>
              <a:rPr lang="de-CH" dirty="0" err="1" smtClean="0"/>
              <a:t>rowsers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</a:t>
            </a:r>
            <a:r>
              <a:rPr lang="de-CH" dirty="0" err="1" smtClean="0"/>
              <a:t>browsers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64144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</a:t>
            </a:r>
            <a:r>
              <a:rPr lang="de-CH" dirty="0" err="1" smtClean="0"/>
              <a:t>Guidelines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iOS</a:t>
            </a:r>
            <a:r>
              <a:rPr lang="de-CH" dirty="0" smtClean="0"/>
              <a:t> </a:t>
            </a:r>
            <a:r>
              <a:rPr lang="de-CH" dirty="0" err="1" smtClean="0"/>
              <a:t>a</a:t>
            </a:r>
            <a:r>
              <a:rPr lang="de-CH" dirty="0" err="1" smtClean="0"/>
              <a:t>pps</a:t>
            </a:r>
            <a:endParaRPr lang="de-CH" dirty="0" smtClean="0"/>
          </a:p>
          <a:p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felxible</a:t>
            </a:r>
            <a:r>
              <a:rPr lang="de-CH" dirty="0" smtClean="0"/>
              <a:t> </a:t>
            </a:r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CSS</a:t>
            </a:r>
            <a:endParaRPr lang="de-CH" dirty="0" smtClean="0"/>
          </a:p>
          <a:p>
            <a:pPr lvl="1"/>
            <a:r>
              <a:rPr lang="de-CH" dirty="0" err="1" smtClean="0"/>
              <a:t>Available</a:t>
            </a:r>
            <a:r>
              <a:rPr lang="de-CH" dirty="0" smtClean="0"/>
              <a:t> </a:t>
            </a:r>
            <a:r>
              <a:rPr lang="de-CH" dirty="0" err="1" smtClean="0"/>
              <a:t>templates</a:t>
            </a:r>
            <a:r>
              <a:rPr lang="de-CH" dirty="0" smtClean="0"/>
              <a:t>: </a:t>
            </a:r>
            <a:r>
              <a:rPr lang="de-CH" dirty="0" smtClean="0"/>
              <a:t>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endParaRPr lang="de-CH" dirty="0" smtClean="0"/>
          </a:p>
          <a:p>
            <a:r>
              <a:rPr lang="de-CH" dirty="0" err="1" smtClean="0"/>
              <a:t>Usage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</a:t>
            </a:r>
            <a:r>
              <a:rPr lang="de-CH" dirty="0" err="1" smtClean="0"/>
              <a:t>tandards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</a:t>
              </a:r>
              <a:r>
                <a:rPr lang="de-CH" sz="1400" i="1" dirty="0" err="1" smtClean="0"/>
                <a:t>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3933056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</a:t>
              </a:r>
              <a:r>
                <a:rPr lang="de-CH" sz="1400" i="1" dirty="0" err="1" smtClean="0"/>
                <a:t>options</a:t>
              </a:r>
              <a:r>
                <a:rPr lang="de-CH" sz="1400" i="1" dirty="0" smtClean="0"/>
                <a:t> </a:t>
              </a:r>
              <a:r>
                <a:rPr lang="de-CH" sz="1400" i="1" dirty="0" err="1" smtClean="0"/>
                <a:t>m</a:t>
              </a:r>
              <a:r>
                <a:rPr lang="de-CH" sz="1400" i="1" dirty="0" err="1" smtClean="0"/>
                <a:t>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12</a:t>
            </a:fld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259632" y="3933056"/>
            <a:ext cx="3171825" cy="822878"/>
            <a:chOff x="1259632" y="3942991"/>
            <a:chExt cx="3171825" cy="822878"/>
          </a:xfrm>
        </p:grpSpPr>
        <p:sp>
          <p:nvSpPr>
            <p:cNvPr id="4" name="Textfeld 3"/>
            <p:cNvSpPr txBox="1"/>
            <p:nvPr/>
          </p:nvSpPr>
          <p:spPr>
            <a:xfrm>
              <a:off x="1344216" y="445809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Filter/</a:t>
              </a:r>
              <a:r>
                <a:rPr lang="de-CH" sz="1400" i="1" dirty="0" err="1" smtClean="0"/>
                <a:t>Search</a:t>
              </a:r>
              <a:r>
                <a:rPr lang="de-CH" sz="1400" i="1" dirty="0" smtClean="0"/>
                <a:t> </a:t>
              </a:r>
              <a:r>
                <a:rPr lang="de-CH" sz="1400" i="1" dirty="0" err="1" smtClean="0"/>
                <a:t>textfield</a:t>
              </a:r>
              <a:endParaRPr lang="de-CH" sz="1400" i="1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42991"/>
              <a:ext cx="317182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 </a:t>
            </a:r>
            <a:r>
              <a:rPr lang="de-CH" dirty="0" err="1" smtClean="0"/>
              <a:t>ability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err="1" smtClean="0"/>
              <a:t>Since</a:t>
            </a:r>
            <a:r>
              <a:rPr lang="de-CH" dirty="0" smtClean="0"/>
              <a:t> 9</a:t>
            </a:r>
            <a:r>
              <a:rPr lang="de-CH" dirty="0" smtClean="0"/>
              <a:t>. </a:t>
            </a:r>
            <a:r>
              <a:rPr lang="de-CH" dirty="0" err="1" smtClean="0"/>
              <a:t>december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on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New Klassensystem</a:t>
            </a:r>
            <a:endParaRPr lang="de-CH" dirty="0" smtClean="0"/>
          </a:p>
          <a:p>
            <a:pPr lvl="1"/>
            <a:r>
              <a:rPr lang="de-CH" dirty="0" smtClean="0"/>
              <a:t>Dynamic </a:t>
            </a:r>
            <a:r>
              <a:rPr lang="de-CH" dirty="0" err="1" smtClean="0"/>
              <a:t>loading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 JavaScript </a:t>
            </a:r>
            <a:r>
              <a:rPr lang="de-CH" dirty="0" err="1" smtClean="0"/>
              <a:t>sources</a:t>
            </a:r>
            <a:endParaRPr lang="de-CH" dirty="0" smtClean="0"/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</a:t>
            </a:r>
            <a:r>
              <a:rPr lang="de-CH" dirty="0" smtClean="0"/>
              <a:t> </a:t>
            </a:r>
            <a:r>
              <a:rPr lang="de-CH" dirty="0" err="1" smtClean="0"/>
              <a:t>service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mobile </a:t>
            </a:r>
            <a:r>
              <a:rPr lang="de-CH" dirty="0" err="1" smtClean="0"/>
              <a:t>applications</a:t>
            </a:r>
            <a:endParaRPr lang="de-CH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9018" y="2132856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00512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</a:t>
            </a:r>
            <a:r>
              <a:rPr lang="de-CH" dirty="0" err="1" smtClean="0"/>
              <a:t>for</a:t>
            </a:r>
            <a:r>
              <a:rPr lang="de-CH" dirty="0" smtClean="0"/>
              <a:t> web </a:t>
            </a:r>
            <a:r>
              <a:rPr lang="de-CH" dirty="0" err="1" smtClean="0"/>
              <a:t>apps</a:t>
            </a:r>
            <a:r>
              <a:rPr lang="de-CH" dirty="0" smtClean="0"/>
              <a:t>, e.g. </a:t>
            </a:r>
            <a:r>
              <a:rPr lang="de-CH" dirty="0" err="1" smtClean="0"/>
              <a:t>image</a:t>
            </a:r>
            <a:r>
              <a:rPr lang="de-CH" dirty="0" smtClean="0"/>
              <a:t> </a:t>
            </a:r>
            <a:r>
              <a:rPr lang="de-CH" dirty="0" err="1" smtClean="0"/>
              <a:t>conversion</a:t>
            </a:r>
            <a:endParaRPr lang="de-CH" dirty="0" smtClean="0"/>
          </a:p>
          <a:p>
            <a:r>
              <a:rPr lang="de-CH" dirty="0" smtClean="0"/>
              <a:t>Create </a:t>
            </a:r>
            <a:r>
              <a:rPr lang="de-CH" dirty="0" err="1" smtClean="0"/>
              <a:t>images</a:t>
            </a:r>
            <a:r>
              <a:rPr lang="de-CH" dirty="0" smtClean="0"/>
              <a:t> in different </a:t>
            </a:r>
            <a:r>
              <a:rPr lang="de-CH" dirty="0" err="1" smtClean="0"/>
              <a:t>sizes</a:t>
            </a:r>
            <a:r>
              <a:rPr lang="de-CH" dirty="0" smtClean="0"/>
              <a:t> on-</a:t>
            </a:r>
            <a:r>
              <a:rPr lang="de-CH" dirty="0" err="1" smtClean="0"/>
              <a:t>the</a:t>
            </a:r>
            <a:r>
              <a:rPr lang="de-CH" dirty="0" smtClean="0"/>
              <a:t>-</a:t>
            </a:r>
            <a:r>
              <a:rPr lang="de-CH" dirty="0" err="1" smtClean="0"/>
              <a:t>fly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Image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resized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screen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endParaRPr lang="de-CH" dirty="0" smtClean="0"/>
          </a:p>
          <a:p>
            <a:r>
              <a:rPr lang="de-CH" dirty="0" smtClean="0"/>
              <a:t>Data URLs </a:t>
            </a:r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212976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9591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Limits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b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Less</a:t>
            </a:r>
            <a:r>
              <a:rPr lang="de-CH" dirty="0" smtClean="0"/>
              <a:t> native </a:t>
            </a:r>
            <a:r>
              <a:rPr lang="de-CH" dirty="0" err="1" smtClean="0"/>
              <a:t>features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in </a:t>
            </a:r>
            <a:r>
              <a:rPr lang="de-CH" dirty="0" err="1" smtClean="0"/>
              <a:t>browsers</a:t>
            </a:r>
            <a:endParaRPr lang="de-CH" dirty="0" smtClean="0"/>
          </a:p>
          <a:p>
            <a:pPr lvl="1"/>
            <a:r>
              <a:rPr lang="de-CH" dirty="0" smtClean="0"/>
              <a:t>On-</a:t>
            </a:r>
            <a:r>
              <a:rPr lang="de-CH" dirty="0" err="1" smtClean="0"/>
              <a:t>going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a </a:t>
            </a:r>
            <a:r>
              <a:rPr lang="de-CH" dirty="0" err="1" smtClean="0"/>
              <a:t>feature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r>
              <a:rPr lang="de-CH" dirty="0" smtClean="0"/>
              <a:t>,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mean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it‘s</a:t>
            </a:r>
            <a:r>
              <a:rPr lang="de-CH" dirty="0" smtClean="0"/>
              <a:t> not </a:t>
            </a:r>
            <a:r>
              <a:rPr lang="de-CH" dirty="0" err="1" smtClean="0"/>
              <a:t>possible</a:t>
            </a:r>
            <a:r>
              <a:rPr lang="de-CH" dirty="0" smtClean="0"/>
              <a:t>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yet</a:t>
            </a:r>
            <a:r>
              <a:rPr lang="de-CH" dirty="0" smtClean="0"/>
              <a:t> </a:t>
            </a:r>
            <a:r>
              <a:rPr lang="de-CH" dirty="0" err="1" smtClean="0"/>
              <a:t>implemented</a:t>
            </a:r>
            <a:r>
              <a:rPr lang="de-CH" dirty="0" smtClean="0"/>
              <a:t>.</a:t>
            </a:r>
            <a:endParaRPr lang="de-CH" dirty="0" smtClean="0"/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open </a:t>
            </a:r>
            <a:r>
              <a:rPr lang="de-CH" dirty="0" err="1" smtClean="0"/>
              <a:t>JavaScipt</a:t>
            </a:r>
            <a:r>
              <a:rPr lang="de-CH" dirty="0" smtClean="0"/>
              <a:t> </a:t>
            </a:r>
            <a:r>
              <a:rPr lang="de-CH" dirty="0" smtClean="0"/>
              <a:t>API </a:t>
            </a:r>
            <a:r>
              <a:rPr lang="de-CH" dirty="0" err="1" smtClean="0"/>
              <a:t>d</a:t>
            </a:r>
            <a:r>
              <a:rPr lang="de-CH" dirty="0" err="1" smtClean="0"/>
              <a:t>rafts</a:t>
            </a:r>
            <a:r>
              <a:rPr lang="de-CH" dirty="0" smtClean="0"/>
              <a:t> on W3C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(e.g. </a:t>
            </a:r>
            <a:r>
              <a:rPr lang="de-CH" dirty="0" smtClean="0"/>
              <a:t>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slow</a:t>
            </a:r>
            <a:endParaRPr lang="de-CH" dirty="0" smtClean="0"/>
          </a:p>
          <a:p>
            <a:r>
              <a:rPr lang="de-CH" dirty="0" smtClean="0"/>
              <a:t>Cache (Web </a:t>
            </a:r>
            <a:r>
              <a:rPr lang="de-CH" dirty="0" smtClean="0"/>
              <a:t>Storage)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cleared</a:t>
            </a:r>
            <a:r>
              <a:rPr lang="de-CH" dirty="0" smtClean="0"/>
              <a:t> </a:t>
            </a:r>
            <a:r>
              <a:rPr lang="de-CH" b="1" dirty="0" err="1" smtClean="0"/>
              <a:t>completely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99360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5300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</a:t>
            </a:r>
            <a:r>
              <a:rPr lang="de-CH" dirty="0" err="1" smtClean="0"/>
              <a:t>Touch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fun</a:t>
            </a:r>
            <a:endParaRPr lang="de-CH" dirty="0" smtClean="0"/>
          </a:p>
          <a:p>
            <a:r>
              <a:rPr lang="de-CH" dirty="0" smtClean="0"/>
              <a:t>JavaScript </a:t>
            </a:r>
            <a:r>
              <a:rPr lang="de-CH" dirty="0" err="1" smtClean="0"/>
              <a:t>is</a:t>
            </a:r>
            <a:r>
              <a:rPr lang="de-CH" dirty="0" smtClean="0"/>
              <a:t> (</a:t>
            </a:r>
            <a:r>
              <a:rPr lang="de-CH" dirty="0" err="1" smtClean="0"/>
              <a:t>sometimes</a:t>
            </a:r>
            <a:r>
              <a:rPr lang="de-CH" dirty="0" smtClean="0"/>
              <a:t>) </a:t>
            </a:r>
            <a:r>
              <a:rPr lang="de-CH" dirty="0" err="1" smtClean="0"/>
              <a:t>painful</a:t>
            </a:r>
            <a:endParaRPr lang="de-CH" dirty="0" smtClean="0"/>
          </a:p>
          <a:p>
            <a:r>
              <a:rPr lang="de-CH" dirty="0" smtClean="0"/>
              <a:t>M</a:t>
            </a:r>
            <a:r>
              <a:rPr lang="de-CH" dirty="0" smtClean="0"/>
              <a:t>obile web </a:t>
            </a:r>
            <a:r>
              <a:rPr lang="de-CH" dirty="0" err="1" smtClean="0"/>
              <a:t>apps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yet</a:t>
            </a:r>
            <a:r>
              <a:rPr lang="de-CH" dirty="0" smtClean="0"/>
              <a:t> sexy</a:t>
            </a:r>
            <a:endParaRPr lang="de-CH" dirty="0" smtClean="0"/>
          </a:p>
          <a:p>
            <a:pPr lvl="1"/>
            <a:r>
              <a:rPr lang="de-CH" dirty="0" err="1" smtClean="0"/>
              <a:t>Missing</a:t>
            </a:r>
            <a:r>
              <a:rPr lang="de-CH" dirty="0" smtClean="0"/>
              <a:t> „native </a:t>
            </a:r>
            <a:r>
              <a:rPr lang="de-CH" dirty="0" err="1" smtClean="0"/>
              <a:t>touch</a:t>
            </a:r>
            <a:r>
              <a:rPr lang="de-CH" dirty="0" smtClean="0"/>
              <a:t>“</a:t>
            </a:r>
            <a:endParaRPr lang="de-CH" dirty="0" smtClean="0"/>
          </a:p>
          <a:p>
            <a:pPr lvl="1"/>
            <a:r>
              <a:rPr lang="de-CH" dirty="0" err="1" smtClean="0"/>
              <a:t>Reaction</a:t>
            </a:r>
            <a:r>
              <a:rPr lang="de-CH" dirty="0" smtClean="0"/>
              <a:t> time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</a:t>
            </a:r>
            <a:r>
              <a:rPr lang="de-CH" dirty="0" err="1" smtClean="0"/>
              <a:t>slow</a:t>
            </a:r>
            <a:endParaRPr lang="de-CH" dirty="0" smtClean="0"/>
          </a:p>
          <a:p>
            <a:r>
              <a:rPr lang="de-CH" dirty="0" smtClean="0"/>
              <a:t>Workaround: </a:t>
            </a:r>
            <a:r>
              <a:rPr lang="de-CH" dirty="0" smtClean="0"/>
              <a:t>Hybrid-</a:t>
            </a:r>
            <a:r>
              <a:rPr lang="de-CH" dirty="0" err="1" smtClean="0"/>
              <a:t>Apps</a:t>
            </a:r>
            <a:r>
              <a:rPr lang="de-CH" dirty="0" smtClean="0"/>
              <a:t> </a:t>
            </a:r>
            <a:r>
              <a:rPr lang="de-CH" dirty="0" smtClean="0"/>
              <a:t>(</a:t>
            </a:r>
            <a:r>
              <a:rPr lang="de-CH" dirty="0" smtClean="0"/>
              <a:t>e.g.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18</a:t>
            </a:fld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653136"/>
            <a:ext cx="44386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Background</a:t>
            </a:r>
          </a:p>
          <a:p>
            <a:r>
              <a:rPr lang="de-CH" dirty="0" smtClean="0"/>
              <a:t>Technology</a:t>
            </a:r>
            <a:endParaRPr lang="de-CH" dirty="0" smtClean="0"/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Goals</a:t>
            </a:r>
            <a:endParaRPr lang="de-CH" dirty="0" smtClean="0"/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UI </a:t>
            </a:r>
            <a:r>
              <a:rPr lang="de-CH" dirty="0" err="1" smtClean="0"/>
              <a:t>Guidelines</a:t>
            </a:r>
            <a:endParaRPr lang="de-CH" dirty="0" smtClean="0"/>
          </a:p>
          <a:p>
            <a:r>
              <a:rPr lang="de-CH" dirty="0" smtClean="0"/>
              <a:t>Offline </a:t>
            </a:r>
            <a:r>
              <a:rPr lang="de-CH" dirty="0" err="1" smtClean="0"/>
              <a:t>abilities</a:t>
            </a:r>
            <a:endParaRPr lang="de-CH" dirty="0" smtClean="0"/>
          </a:p>
          <a:p>
            <a:r>
              <a:rPr lang="de-CH" dirty="0" smtClean="0"/>
              <a:t>Future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767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Task: Create a mobile </a:t>
            </a:r>
            <a:r>
              <a:rPr lang="de-CH" dirty="0" err="1" smtClean="0"/>
              <a:t>app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„</a:t>
            </a:r>
            <a:r>
              <a:rPr lang="de-CH" dirty="0" err="1" smtClean="0"/>
              <a:t>Traildevils</a:t>
            </a:r>
            <a:r>
              <a:rPr lang="de-CH" dirty="0" smtClean="0"/>
              <a:t>“</a:t>
            </a:r>
          </a:p>
          <a:p>
            <a:pPr lvl="1"/>
            <a:r>
              <a:rPr lang="de-CH" dirty="0" err="1" smtClean="0"/>
              <a:t>Platform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bike</a:t>
            </a:r>
            <a:r>
              <a:rPr lang="de-CH" dirty="0" smtClean="0"/>
              <a:t> </a:t>
            </a:r>
            <a:r>
              <a:rPr lang="de-CH" dirty="0" err="1" smtClean="0"/>
              <a:t>enthusiasts</a:t>
            </a:r>
            <a:endParaRPr lang="de-CH" dirty="0" smtClean="0"/>
          </a:p>
          <a:p>
            <a:pPr lvl="1"/>
            <a:r>
              <a:rPr lang="de-CH" dirty="0" smtClean="0"/>
              <a:t>Community</a:t>
            </a:r>
          </a:p>
          <a:p>
            <a:pPr lvl="1"/>
            <a:r>
              <a:rPr lang="de-CH" dirty="0" smtClean="0"/>
              <a:t>List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trails</a:t>
            </a:r>
            <a:endParaRPr lang="de-CH" dirty="0" smtClean="0"/>
          </a:p>
          <a:p>
            <a:r>
              <a:rPr lang="de-CH" dirty="0" err="1" smtClean="0"/>
              <a:t>Challange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@ HSR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3</a:t>
            </a:fld>
            <a:endParaRPr lang="de-CH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708920"/>
            <a:ext cx="252028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077072"/>
            <a:ext cx="2341125" cy="8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App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website</a:t>
            </a:r>
            <a:r>
              <a:rPr lang="de-CH" dirty="0" smtClean="0"/>
              <a:t>!</a:t>
            </a:r>
            <a:endParaRPr lang="de-CH" dirty="0" smtClean="0"/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Layer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Traildevils</a:t>
            </a:r>
            <a:r>
              <a:rPr lang="de-CH" dirty="0" smtClean="0"/>
              <a:t> REST API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</a:t>
            </a:r>
            <a:r>
              <a:rPr lang="de-CH" dirty="0" err="1" smtClean="0"/>
              <a:t>pp</a:t>
            </a:r>
            <a:endParaRPr lang="de-CH" dirty="0" smtClean="0"/>
          </a:p>
          <a:p>
            <a:pPr lvl="1"/>
            <a:r>
              <a:rPr lang="de-CH" dirty="0" smtClean="0"/>
              <a:t>Provider </a:t>
            </a:r>
            <a:r>
              <a:rPr lang="de-CH" dirty="0" err="1" smtClean="0"/>
              <a:t>of</a:t>
            </a:r>
            <a:r>
              <a:rPr lang="de-CH" dirty="0" smtClean="0"/>
              <a:t> „online </a:t>
            </a:r>
            <a:r>
              <a:rPr lang="de-CH" dirty="0" err="1" smtClean="0"/>
              <a:t>data</a:t>
            </a:r>
            <a:r>
              <a:rPr lang="de-CH" dirty="0" smtClean="0"/>
              <a:t>“</a:t>
            </a:r>
            <a:endParaRPr lang="de-CH" dirty="0" smtClean="0"/>
          </a:p>
          <a:p>
            <a:pPr lvl="1"/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trails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3074" name="Picture 2" descr="http://www.geeky-gadgets.com/wp-content/uploads/2011/02/inter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6672"/>
            <a:ext cx="1918541" cy="1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smtClean="0"/>
              <a:t>on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</a:t>
            </a:r>
            <a:r>
              <a:rPr lang="de-CH" dirty="0" err="1" smtClean="0"/>
              <a:t>for</a:t>
            </a:r>
            <a:r>
              <a:rPr lang="de-CH" dirty="0" smtClean="0"/>
              <a:t> Web </a:t>
            </a:r>
            <a:r>
              <a:rPr lang="de-CH" dirty="0" err="1" smtClean="0"/>
              <a:t>applications</a:t>
            </a:r>
            <a:endParaRPr lang="de-CH" dirty="0" smtClean="0"/>
          </a:p>
          <a:p>
            <a:pPr lvl="1"/>
            <a:r>
              <a:rPr lang="de-CH" dirty="0" err="1" smtClean="0"/>
              <a:t>Since</a:t>
            </a:r>
            <a:r>
              <a:rPr lang="de-CH" dirty="0" smtClean="0"/>
              <a:t> 2007 </a:t>
            </a:r>
            <a:r>
              <a:rPr lang="de-CH" sz="1800" dirty="0" smtClean="0"/>
              <a:t>(</a:t>
            </a:r>
            <a:r>
              <a:rPr lang="de-CH" sz="1800" dirty="0" err="1" smtClean="0"/>
              <a:t>Sencha</a:t>
            </a:r>
            <a:r>
              <a:rPr lang="de-CH" sz="1800" dirty="0" smtClean="0"/>
              <a:t> Touch: 2010)</a:t>
            </a:r>
          </a:p>
          <a:p>
            <a:r>
              <a:rPr lang="de-CH" dirty="0" smtClean="0"/>
              <a:t>Web </a:t>
            </a:r>
            <a:r>
              <a:rPr lang="de-CH" dirty="0" smtClean="0"/>
              <a:t>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Access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sources</a:t>
            </a:r>
            <a:r>
              <a:rPr lang="de-CH" dirty="0" smtClean="0"/>
              <a:t> (AJAX </a:t>
            </a:r>
            <a:r>
              <a:rPr lang="de-CH" dirty="0" smtClean="0"/>
              <a:t>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err="1" smtClean="0"/>
              <a:t>Many</a:t>
            </a:r>
            <a:r>
              <a:rPr lang="de-CH" dirty="0" smtClean="0"/>
              <a:t> GUI </a:t>
            </a:r>
            <a:r>
              <a:rPr lang="de-CH" dirty="0" err="1" smtClean="0"/>
              <a:t>components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40420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smtClean="0"/>
              <a:t>/ </a:t>
            </a:r>
            <a:r>
              <a:rPr lang="de-CH" dirty="0" smtClean="0"/>
              <a:t>Store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'Person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</a:t>
            </a:r>
            <a:r>
              <a:rPr lang="de-CH" dirty="0" err="1" smtClean="0"/>
              <a:t>Component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621</Words>
  <Application>Microsoft Office PowerPoint</Application>
  <PresentationFormat>Bildschirmpräsentation (4:3)</PresentationFormat>
  <Paragraphs>200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Sketchbook</vt:lpstr>
      <vt:lpstr>Traildevils Mobile Web-App</vt:lpstr>
      <vt:lpstr>Agenda</vt:lpstr>
      <vt:lpstr>Background</vt:lpstr>
      <vt:lpstr>Technology</vt:lpstr>
      <vt:lpstr>System architecture</vt:lpstr>
      <vt:lpstr>Sencha Touch</vt:lpstr>
      <vt:lpstr>Sencha Touch – Hello World</vt:lpstr>
      <vt:lpstr>Sencha Touch - MVC</vt:lpstr>
      <vt:lpstr>Sencha Touch - Component</vt:lpstr>
      <vt:lpstr>Goal</vt:lpstr>
      <vt:lpstr>Demo</vt:lpstr>
      <vt:lpstr>UI Guidelines</vt:lpstr>
      <vt:lpstr>Offline ability</vt:lpstr>
      <vt:lpstr>Future</vt:lpstr>
      <vt:lpstr>Sencha Touch 2.0</vt:lpstr>
      <vt:lpstr>Sencha.io</vt:lpstr>
      <vt:lpstr>Limits of web applications</vt:lpstr>
      <vt:lpstr>Lessons learned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Odi</cp:lastModifiedBy>
  <cp:revision>214</cp:revision>
  <cp:lastPrinted>2011-12-16T09:02:24Z</cp:lastPrinted>
  <dcterms:created xsi:type="dcterms:W3CDTF">2011-12-08T13:04:46Z</dcterms:created>
  <dcterms:modified xsi:type="dcterms:W3CDTF">2011-12-20T23:44:04Z</dcterms:modified>
</cp:coreProperties>
</file>