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59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11.12.2011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</a:t>
            </a:r>
            <a:r>
              <a:rPr lang="de-CH" b="1" dirty="0" smtClean="0"/>
              <a:t>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r>
              <a:rPr lang="de-CH" dirty="0" smtClean="0"/>
              <a:t> Gruppe 2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</a:t>
            </a:r>
            <a:r>
              <a:rPr lang="de-CH" dirty="0" smtClean="0"/>
              <a:t>9. Dezember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>
                <a:sym typeface="Wingdings" pitchFamily="2" charset="2"/>
              </a:rPr>
              <a:t>3. </a:t>
            </a:r>
            <a:r>
              <a:rPr lang="de-CH" dirty="0" smtClean="0">
                <a:sym typeface="Wingdings" pitchFamily="2" charset="2"/>
              </a:rPr>
              <a:t>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err="1" smtClean="0"/>
              <a:t>Sencha</a:t>
            </a:r>
            <a:r>
              <a:rPr lang="de-CH" dirty="0" smtClean="0"/>
              <a:t> IO</a:t>
            </a:r>
          </a:p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200" dirty="0" smtClean="0"/>
              <a:t>(</a:t>
            </a:r>
            <a:r>
              <a:rPr lang="de-CH" sz="3200" dirty="0" err="1" smtClean="0"/>
              <a:t>Lessons</a:t>
            </a:r>
            <a:r>
              <a:rPr lang="de-CH" sz="3200" dirty="0" smtClean="0"/>
              <a:t> </a:t>
            </a:r>
            <a:r>
              <a:rPr lang="de-CH" sz="3200" dirty="0" err="1" smtClean="0"/>
              <a:t>learned</a:t>
            </a:r>
            <a:r>
              <a:rPr lang="de-CH" sz="32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ist toll</a:t>
            </a:r>
          </a:p>
          <a:p>
            <a:r>
              <a:rPr lang="de-CH" dirty="0" smtClean="0"/>
              <a:t>Applikationen mit </a:t>
            </a:r>
            <a:r>
              <a:rPr lang="de-CH" b="1" dirty="0" smtClean="0"/>
              <a:t>JavaScript</a:t>
            </a:r>
            <a:r>
              <a:rPr lang="de-CH" dirty="0" smtClean="0"/>
              <a:t> zu programmieren ist wie </a:t>
            </a:r>
            <a:r>
              <a:rPr lang="de-CH" b="1" dirty="0" smtClean="0"/>
              <a:t>Bildbearbeitung mit Notepad</a:t>
            </a:r>
            <a:r>
              <a:rPr lang="de-CH" dirty="0" smtClean="0"/>
              <a:t>.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Es ist zwar </a:t>
            </a:r>
            <a:r>
              <a:rPr lang="de-CH" b="1" dirty="0" smtClean="0">
                <a:sym typeface="Wingdings" pitchFamily="2" charset="2"/>
              </a:rPr>
              <a:t>möglich</a:t>
            </a:r>
            <a:r>
              <a:rPr lang="de-CH" dirty="0" smtClean="0">
                <a:sym typeface="Wingdings" pitchFamily="2" charset="2"/>
              </a:rPr>
              <a:t> aber </a:t>
            </a:r>
            <a:r>
              <a:rPr lang="de-CH" b="1" dirty="0" smtClean="0">
                <a:sym typeface="Wingdings" pitchFamily="2" charset="2"/>
              </a:rPr>
              <a:t>nicht gerade einfach</a:t>
            </a:r>
            <a:r>
              <a:rPr lang="de-CH" dirty="0" smtClean="0">
                <a:sym typeface="Wingdings" pitchFamily="2" charset="2"/>
              </a:rPr>
              <a:t>.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err="1" smtClean="0"/>
              <a:t>Testing</a:t>
            </a:r>
            <a:endParaRPr lang="de-CH" dirty="0" smtClean="0"/>
          </a:p>
          <a:p>
            <a:pPr lvl="1"/>
            <a:r>
              <a:rPr lang="de-CH" dirty="0" smtClean="0"/>
              <a:t>Grenzen</a:t>
            </a:r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</a:p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JavaScript Mobile Framework</a:t>
            </a:r>
          </a:p>
          <a:p>
            <a:pPr lvl="1"/>
            <a:r>
              <a:rPr lang="de-CH" dirty="0" smtClean="0"/>
              <a:t>Geile Scheisse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 smtClean="0"/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Data Binding (</a:t>
            </a:r>
            <a:r>
              <a:rPr lang="de-CH" dirty="0"/>
              <a:t>AJAX </a:t>
            </a:r>
            <a:r>
              <a:rPr lang="de-CH" dirty="0" smtClean="0"/>
              <a:t>, JSON, </a:t>
            </a:r>
            <a:r>
              <a:rPr lang="de-CH" dirty="0" err="1" smtClean="0"/>
              <a:t>LocalStorage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8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8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8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8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8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8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8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>
          <a:xfrm>
            <a:off x="2216444" y="4264002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</a:t>
            </a:r>
            <a:r>
              <a:rPr lang="de-CH" dirty="0" smtClean="0"/>
              <a:t>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90" y="3715307"/>
            <a:ext cx="54606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Alternative Mobile </a:t>
            </a:r>
            <a:r>
              <a:rPr lang="de-CH" dirty="0" smtClean="0"/>
              <a:t>Web Frameworks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 </a:t>
            </a:r>
            <a:endParaRPr lang="de-CH" dirty="0" smtClean="0"/>
          </a:p>
          <a:p>
            <a:pPr lvl="1"/>
            <a:r>
              <a:rPr lang="de-CH" dirty="0" smtClean="0">
                <a:hlinkClick r:id="rId2"/>
              </a:rPr>
              <a:t>http://jquerymobile.com</a:t>
            </a:r>
            <a:endParaRPr lang="de-CH" dirty="0" smtClean="0"/>
          </a:p>
          <a:p>
            <a:pPr lvl="1"/>
            <a:r>
              <a:rPr lang="de-CH" dirty="0" smtClean="0"/>
              <a:t>1. Final Version seit 16. </a:t>
            </a:r>
            <a:r>
              <a:rPr lang="de-CH" dirty="0" smtClean="0"/>
              <a:t>November</a:t>
            </a:r>
          </a:p>
          <a:p>
            <a:pPr lvl="1"/>
            <a:r>
              <a:rPr lang="de-CH" dirty="0" smtClean="0"/>
              <a:t>Basierend auf HTML-Tag Erweiterungen (Attribute)</a:t>
            </a:r>
            <a:endParaRPr lang="de-CH" dirty="0" smtClean="0"/>
          </a:p>
          <a:p>
            <a:pPr lvl="1"/>
            <a:r>
              <a:rPr lang="de-CH" dirty="0" smtClean="0"/>
              <a:t>Schnelle Fortschritte</a:t>
            </a:r>
          </a:p>
          <a:p>
            <a:pPr lvl="1"/>
            <a:r>
              <a:rPr lang="de-CH" dirty="0" smtClean="0"/>
              <a:t>Trotzdem noch wenig Features</a:t>
            </a:r>
            <a:endParaRPr lang="de-CH" dirty="0" smtClean="0"/>
          </a:p>
          <a:p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885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98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Grenzen von Webapplikationen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Weniger native Features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voll langsam</a:t>
            </a:r>
          </a:p>
          <a:p>
            <a:r>
              <a:rPr lang="de-CH" dirty="0" smtClean="0"/>
              <a:t>Speicher (</a:t>
            </a:r>
            <a:r>
              <a:rPr lang="de-CH" dirty="0" err="1" smtClean="0"/>
              <a:t>LocalStorage</a:t>
            </a:r>
            <a:r>
              <a:rPr lang="de-CH" dirty="0" smtClean="0"/>
              <a:t>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233</Words>
  <Application>Microsoft Office PowerPoint</Application>
  <PresentationFormat>Bildschirmpräsentation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Sketchbook</vt:lpstr>
      <vt:lpstr>Traildevils Mobile Web-App</vt:lpstr>
      <vt:lpstr>Agenda</vt:lpstr>
      <vt:lpstr>Technologie</vt:lpstr>
      <vt:lpstr>Sencha Touch</vt:lpstr>
      <vt:lpstr>Sencha Touch</vt:lpstr>
      <vt:lpstr>Ziele</vt:lpstr>
      <vt:lpstr>Demo</vt:lpstr>
      <vt:lpstr>Alternative Mobile Web Frameworks</vt:lpstr>
      <vt:lpstr>Grenzen von Webapplikationen</vt:lpstr>
      <vt:lpstr>Zukunft</vt:lpstr>
      <vt:lpstr>Das müssen Sie wissen! (Lessons learned)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47</cp:revision>
  <dcterms:created xsi:type="dcterms:W3CDTF">2011-12-08T13:04:46Z</dcterms:created>
  <dcterms:modified xsi:type="dcterms:W3CDTF">2011-12-11T19:41:31Z</dcterms:modified>
</cp:coreProperties>
</file>