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67" r:id="rId13"/>
    <p:sldId id="261" r:id="rId14"/>
    <p:sldId id="262" r:id="rId15"/>
    <p:sldId id="269" r:id="rId16"/>
    <p:sldId id="270" r:id="rId17"/>
    <p:sldId id="26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14.12.2011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Sencha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3009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6577"/>
            <a:ext cx="33528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16" y="4797152"/>
            <a:ext cx="3238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r>
              <a:rPr lang="de-CH" dirty="0" smtClean="0"/>
              <a:t>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SimpleTest</a:t>
            </a:r>
            <a:r>
              <a:rPr lang="de-CH" dirty="0" smtClean="0"/>
              <a:t>: Unit </a:t>
            </a:r>
            <a:r>
              <a:rPr lang="de-CH" dirty="0" err="1" smtClean="0"/>
              <a:t>Testing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smtClean="0"/>
              <a:t>PHP</a:t>
            </a:r>
          </a:p>
          <a:p>
            <a:r>
              <a:rPr lang="de-CH" dirty="0" smtClean="0"/>
              <a:t>91 Unit Tests erstellt</a:t>
            </a:r>
            <a:endParaRPr lang="de-CH" dirty="0"/>
          </a:p>
        </p:txBody>
      </p:sp>
      <p:pic>
        <p:nvPicPr>
          <p:cNvPr id="1026" name="Picture 2" descr="\\c101.hsr.ch\jhunzike\Desktop\simpletes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03" y="1916832"/>
            <a:ext cx="190013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068960"/>
            <a:ext cx="6895381" cy="323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</a:t>
            </a:r>
            <a:r>
              <a:rPr lang="de-CH" dirty="0" smtClean="0"/>
              <a:t>W3C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</a:t>
            </a:r>
            <a:r>
              <a:rPr lang="de-CH" dirty="0" smtClean="0"/>
              <a:t>ist vergleichsweise langsam</a:t>
            </a:r>
            <a:endParaRPr lang="de-CH" dirty="0" smtClean="0"/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Höhere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r>
              <a:rPr lang="de-CH" dirty="0" smtClean="0"/>
              <a:t>Sencha.io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545068" y="1962447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56334"/>
              <a:gd name="adj6" fmla="val -2829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87841"/>
              <a:gd name="adj6" fmla="val -1856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82362"/>
              <a:gd name="adj6" fmla="val -219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545081" y="1052736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223457"/>
              <a:gd name="adj6" fmla="val -282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333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Freude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</a:t>
            </a:r>
            <a:r>
              <a:rPr lang="de-CH" dirty="0" smtClean="0"/>
              <a:t>Hybrid-Apps (z.B.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Webapplikationen</a:t>
            </a:r>
          </a:p>
          <a:p>
            <a:pPr lvl="1"/>
            <a:r>
              <a:rPr lang="de-CH" dirty="0" err="1" smtClean="0"/>
              <a:t>Testing</a:t>
            </a:r>
            <a:endParaRPr lang="de-CH" dirty="0" smtClean="0"/>
          </a:p>
          <a:p>
            <a:pPr lvl="1"/>
            <a:r>
              <a:rPr lang="de-CH" dirty="0" smtClean="0"/>
              <a:t>Grenzen</a:t>
            </a:r>
          </a:p>
          <a:p>
            <a:pPr lvl="1"/>
            <a:r>
              <a:rPr lang="de-CH" dirty="0" smtClean="0"/>
              <a:t>Zukunft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  <a:endParaRPr lang="de-CH" dirty="0" smtClean="0"/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</a:t>
            </a:r>
            <a:r>
              <a:rPr lang="de-CH" dirty="0" smtClean="0"/>
              <a:t>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</a:t>
            </a:r>
            <a:r>
              <a:rPr lang="de-CH" dirty="0" smtClean="0"/>
              <a:t>Touch</a:t>
            </a:r>
          </a:p>
          <a:p>
            <a:pPr lvl="1"/>
            <a:r>
              <a:rPr lang="de-CH" dirty="0" smtClean="0"/>
              <a:t>Mobile </a:t>
            </a:r>
            <a:r>
              <a:rPr lang="de-CH" smtClean="0"/>
              <a:t>JavaScript </a:t>
            </a:r>
            <a:r>
              <a:rPr lang="de-CH" smtClean="0"/>
              <a:t>Framework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</a:t>
            </a:r>
            <a:r>
              <a:rPr lang="de-CH" dirty="0" smtClean="0"/>
              <a:t>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</a:t>
            </a:r>
            <a:r>
              <a:rPr lang="de-CH" dirty="0" smtClean="0"/>
              <a:t>, JSON, </a:t>
            </a:r>
            <a:r>
              <a:rPr lang="de-CH" dirty="0" err="1" smtClean="0"/>
              <a:t>Local</a:t>
            </a:r>
            <a:r>
              <a:rPr lang="de-CH" dirty="0" smtClean="0"/>
              <a:t> Storage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Viele </a:t>
            </a:r>
            <a:r>
              <a:rPr lang="de-CH" dirty="0" smtClean="0"/>
              <a:t>GUI-Komponenten</a:t>
            </a:r>
            <a:endParaRPr lang="de-CH" dirty="0" smtClean="0"/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231" y="4694262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smtClean="0"/>
              <a:t>/ Store erstellen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‘Person'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‘Person'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</a:t>
            </a:r>
            <a:r>
              <a:rPr lang="de-CH" dirty="0" smtClean="0"/>
              <a:t>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4055700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</a:t>
            </a:r>
            <a:r>
              <a:rPr lang="de-CH" dirty="0" smtClean="0"/>
              <a:t>Standort</a:t>
            </a:r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  <a:endParaRPr lang="de-CH" dirty="0" smtClean="0"/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391</Words>
  <Application>Microsoft Office PowerPoint</Application>
  <PresentationFormat>Bildschirmpräsentation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Testing von Web-Applikationen</vt:lpstr>
      <vt:lpstr>Grenzen von Web-Applikationen</vt:lpstr>
      <vt:lpstr>Zukunft</vt:lpstr>
      <vt:lpstr>Sencha Touch 2.0</vt:lpstr>
      <vt:lpstr>Sencha.io</vt:lpstr>
      <vt:lpstr>Das müssen Sie wissen! 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149</cp:revision>
  <dcterms:created xsi:type="dcterms:W3CDTF">2011-12-08T13:04:46Z</dcterms:created>
  <dcterms:modified xsi:type="dcterms:W3CDTF">2011-12-14T15:53:04Z</dcterms:modified>
</cp:coreProperties>
</file>