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1" r:id="rId5"/>
    <p:sldId id="263" r:id="rId6"/>
    <p:sldId id="273" r:id="rId7"/>
    <p:sldId id="272" r:id="rId8"/>
    <p:sldId id="266" r:id="rId9"/>
    <p:sldId id="264" r:id="rId10"/>
    <p:sldId id="259" r:id="rId11"/>
    <p:sldId id="274" r:id="rId12"/>
    <p:sldId id="276" r:id="rId13"/>
    <p:sldId id="262" r:id="rId14"/>
    <p:sldId id="265" r:id="rId15"/>
    <p:sldId id="279" r:id="rId16"/>
    <p:sldId id="277" r:id="rId17"/>
    <p:sldId id="278" r:id="rId18"/>
    <p:sldId id="261" r:id="rId19"/>
    <p:sldId id="269" r:id="rId20"/>
    <p:sldId id="270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14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13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77569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5144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5" y="5570061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, </a:t>
            </a:r>
            <a:r>
              <a:rPr lang="de-CH" dirty="0" err="1" smtClean="0"/>
              <a:t>Sencha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229916" y="4004482"/>
            <a:ext cx="3009900" cy="698302"/>
            <a:chOff x="1001316" y="3811314"/>
            <a:chExt cx="3009900" cy="6983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3811314"/>
              <a:ext cx="300990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001316" y="4201839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Suche</a:t>
              </a:r>
              <a:endParaRPr lang="de-CH" sz="1400" i="1" dirty="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229916" y="4814629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4004482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Options Menu</a:t>
              </a:r>
              <a:endParaRPr lang="de-CH" sz="1400" i="1" dirty="0"/>
            </a:p>
          </p:txBody>
        </p:sp>
      </p:grp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Offlinefähigkeit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Caching der </a:t>
            </a:r>
            <a:r>
              <a:rPr lang="de-CH" dirty="0" err="1"/>
              <a:t>Sourcen</a:t>
            </a:r>
            <a:r>
              <a:rPr lang="de-CH" dirty="0"/>
              <a:t> (JavaScript, CSS, HTML usw</a:t>
            </a:r>
            <a:r>
              <a:rPr lang="de-CH" dirty="0" smtClean="0"/>
              <a:t>.)</a:t>
            </a:r>
          </a:p>
          <a:p>
            <a:pPr lvl="1"/>
            <a:r>
              <a:rPr lang="de-CH" dirty="0" smtClean="0"/>
              <a:t>Definition in Manifest-File</a:t>
            </a:r>
          </a:p>
          <a:p>
            <a:r>
              <a:rPr lang="de-CH" dirty="0" smtClean="0"/>
              <a:t>Datenablage im </a:t>
            </a:r>
            <a:r>
              <a:rPr lang="de-CH" dirty="0" err="1" smtClean="0"/>
              <a:t>Local</a:t>
            </a:r>
            <a:r>
              <a:rPr lang="de-CH" dirty="0" smtClean="0"/>
              <a:t> Storage des Browsers</a:t>
            </a:r>
          </a:p>
          <a:p>
            <a:pPr lvl="1"/>
            <a:r>
              <a:rPr lang="de-CH" dirty="0" smtClean="0"/>
              <a:t>Key/Value Pairs mit primitiven Datentypen</a:t>
            </a:r>
          </a:p>
          <a:p>
            <a:r>
              <a:rPr lang="de-CH" dirty="0" smtClean="0"/>
              <a:t>Problem: Bilder</a:t>
            </a:r>
          </a:p>
          <a:p>
            <a:pPr lvl="1"/>
            <a:r>
              <a:rPr lang="de-CH" dirty="0" smtClean="0"/>
              <a:t>Umwandlung in Base64 (Data-URL)</a:t>
            </a:r>
          </a:p>
          <a:p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1"/>
          <a:stretch/>
        </p:blipFill>
        <p:spPr bwMode="auto">
          <a:xfrm>
            <a:off x="899592" y="4587114"/>
            <a:ext cx="7272808" cy="157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1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Bessere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pPr lvl="1"/>
            <a:r>
              <a:rPr lang="de-CH" dirty="0" smtClean="0"/>
              <a:t>Dynamisches Laden von JavaScript</a:t>
            </a:r>
          </a:p>
          <a:p>
            <a:r>
              <a:rPr lang="de-CH" dirty="0" smtClean="0"/>
              <a:t>Sencha.io</a:t>
            </a:r>
          </a:p>
          <a:p>
            <a:pPr lvl="1"/>
            <a:r>
              <a:rPr lang="de-CH" dirty="0" err="1" smtClean="0"/>
              <a:t>Clouddienst</a:t>
            </a:r>
            <a:r>
              <a:rPr lang="de-CH" dirty="0" smtClean="0"/>
              <a:t> für Mobile-Applikationen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9" y="4221087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9" y="1988840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41168"/>
            <a:ext cx="2329894" cy="139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wissen!</a:t>
            </a:r>
            <a:br>
              <a:rPr lang="de-CH" dirty="0" smtClean="0"/>
            </a:b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Freude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mit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563888" y="836712"/>
            <a:ext cx="28083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de-CH" sz="3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Happy </a:t>
            </a:r>
            <a:r>
              <a:rPr lang="de-CH" dirty="0" err="1" smtClean="0"/>
              <a:t>Birthday</a:t>
            </a:r>
            <a:r>
              <a:rPr lang="de-CH" dirty="0" smtClean="0"/>
              <a:t>, </a:t>
            </a:r>
            <a:r>
              <a:rPr lang="de-CH" dirty="0" smtClean="0"/>
              <a:t>Patrice!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://3.bp.blogspot.com/_SwpI8JqkgcY/TDHyeZv6neI/AAAAAAAAAvc/MIdoH71aSdo/s1600/020610_geburtst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84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78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W3C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vergleichsweise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308304" y="1962447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43507"/>
              <a:gd name="adj6" fmla="val -224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77152"/>
              <a:gd name="adj6" fmla="val -181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67398"/>
              <a:gd name="adj6" fmla="val -2153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308304" y="119675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93528"/>
              <a:gd name="adj6" fmla="val -219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mtClean="0"/>
              <a:t>Technologie</a:t>
            </a:r>
          </a:p>
          <a:p>
            <a:pPr lvl="1"/>
            <a:r>
              <a:rPr lang="de-CH" smtClean="0"/>
              <a:t>Server: PHP</a:t>
            </a:r>
          </a:p>
          <a:p>
            <a:pPr lvl="1"/>
            <a:r>
              <a:rPr lang="de-CH" smtClean="0"/>
              <a:t>Client: Sencha Touch (JavaScript)</a:t>
            </a:r>
          </a:p>
          <a:p>
            <a:r>
              <a:rPr lang="de-CH" smtClean="0"/>
              <a:t>Demo</a:t>
            </a:r>
          </a:p>
          <a:p>
            <a:r>
              <a:rPr lang="de-CH" smtClean="0"/>
              <a:t>UI Richtlinien</a:t>
            </a:r>
          </a:p>
          <a:p>
            <a:r>
              <a:rPr lang="de-CH" smtClean="0"/>
              <a:t>Offlinefähigkeit</a:t>
            </a:r>
          </a:p>
          <a:p>
            <a:r>
              <a:rPr lang="de-CH" smtClean="0"/>
              <a:t>Zukunft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25" y="836712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04" y="4797152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</a:t>
            </a:r>
            <a:r>
              <a:rPr lang="de-CH" smtClean="0"/>
              <a:t>JavaScript Framework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</a:t>
            </a:r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08" y="4657765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/ Store erstellen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‘Person'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‘Person'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View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3933056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Detailansicht</a:t>
            </a:r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anzeigen</a:t>
            </a:r>
          </a:p>
          <a:p>
            <a:pPr lvl="1"/>
            <a:r>
              <a:rPr lang="de-CH" dirty="0" smtClean="0"/>
              <a:t>Suche/Filterung von </a:t>
            </a:r>
            <a:r>
              <a:rPr lang="de-CH" dirty="0" err="1" smtClean="0"/>
              <a:t>Trails</a:t>
            </a:r>
            <a:endParaRPr lang="de-CH" dirty="0"/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19" y="581650"/>
            <a:ext cx="1447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546</Words>
  <Application>Microsoft Office PowerPoint</Application>
  <PresentationFormat>Bildschirmpräsentation (4:3)</PresentationFormat>
  <Paragraphs>191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MVC</vt:lpstr>
      <vt:lpstr>Sencha Touch - View</vt:lpstr>
      <vt:lpstr>Ziele</vt:lpstr>
      <vt:lpstr>Demo</vt:lpstr>
      <vt:lpstr>UI Richtlinien</vt:lpstr>
      <vt:lpstr>Offlinefähigkeit</vt:lpstr>
      <vt:lpstr>Zukunft</vt:lpstr>
      <vt:lpstr>Das müssen Sie wissen! Lessons learned</vt:lpstr>
      <vt:lpstr>Fragen</vt:lpstr>
      <vt:lpstr>Happy Birthday, Patrice!</vt:lpstr>
      <vt:lpstr>PowerPoint-Präsentation</vt:lpstr>
      <vt:lpstr>Grenzen von Web-Applikationen</vt:lpstr>
      <vt:lpstr>Sencha Touch 2.0</vt:lpstr>
      <vt:lpstr>Sencha.io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173</cp:revision>
  <dcterms:created xsi:type="dcterms:W3CDTF">2011-12-08T13:04:46Z</dcterms:created>
  <dcterms:modified xsi:type="dcterms:W3CDTF">2011-12-15T20:07:30Z</dcterms:modified>
</cp:coreProperties>
</file>