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1" r:id="rId5"/>
    <p:sldId id="263" r:id="rId6"/>
    <p:sldId id="273" r:id="rId7"/>
    <p:sldId id="266" r:id="rId8"/>
    <p:sldId id="264" r:id="rId9"/>
    <p:sldId id="259" r:id="rId10"/>
    <p:sldId id="274" r:id="rId11"/>
    <p:sldId id="276" r:id="rId12"/>
    <p:sldId id="262" r:id="rId13"/>
    <p:sldId id="265" r:id="rId14"/>
    <p:sldId id="279" r:id="rId15"/>
    <p:sldId id="277" r:id="rId16"/>
    <p:sldId id="278" r:id="rId17"/>
    <p:sldId id="272" r:id="rId18"/>
    <p:sldId id="261" r:id="rId19"/>
    <p:sldId id="269" r:id="rId20"/>
    <p:sldId id="270" r:id="rId2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16.12.2011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16.12.2011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</a:t>
            </a:r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13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3933056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259632" y="3933056"/>
            <a:ext cx="3171825" cy="822878"/>
            <a:chOff x="1259632" y="3942991"/>
            <a:chExt cx="3171825" cy="822878"/>
          </a:xfrm>
        </p:grpSpPr>
        <p:sp>
          <p:nvSpPr>
            <p:cNvPr id="4" name="Textfeld 3"/>
            <p:cNvSpPr txBox="1"/>
            <p:nvPr/>
          </p:nvSpPr>
          <p:spPr>
            <a:xfrm>
              <a:off x="1344216" y="445809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Filter/Suche-Textfeld</a:t>
              </a:r>
              <a:endParaRPr lang="de-CH" sz="1400" i="1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42991"/>
              <a:ext cx="317182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pPr lvl="1"/>
            <a:r>
              <a:rPr lang="de-CH" dirty="0" smtClean="0"/>
              <a:t>Dynamisches Laden von JavaScript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8" y="2132856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5300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</a:t>
            </a:r>
            <a:br>
              <a:rPr lang="de-CH" dirty="0" smtClean="0"/>
            </a:b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aka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Spass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Happy </a:t>
            </a:r>
            <a:r>
              <a:rPr lang="de-CH" dirty="0" err="1" smtClean="0"/>
              <a:t>Birthday</a:t>
            </a:r>
            <a:r>
              <a:rPr lang="de-CH" dirty="0" smtClean="0"/>
              <a:t>, Patrice!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3.bp.blogspot.com/_SwpI8JqkgcY/TDHyeZv6neI/AAAAAAAAAvc/MIdoH71aSdo/s1600/020610_geburts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78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'Person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UI Richtlinien</a:t>
            </a:r>
          </a:p>
          <a:p>
            <a:r>
              <a:rPr lang="de-CH" dirty="0" smtClean="0"/>
              <a:t>Offlinefähigkeit</a:t>
            </a:r>
          </a:p>
          <a:p>
            <a:r>
              <a:rPr lang="de-CH" dirty="0" smtClean="0"/>
              <a:t>Zukunft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3</a:t>
            </a:fld>
            <a:endParaRPr lang="de-CH" dirty="0"/>
          </a:p>
        </p:txBody>
      </p:sp>
      <p:pic>
        <p:nvPicPr>
          <p:cNvPr id="3074" name="Picture 2" descr="http://www.geeky-gadgets.com/wp-content/uploads/2011/02/inter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6672"/>
            <a:ext cx="1918541" cy="1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 </a:t>
            </a:r>
            <a:r>
              <a:rPr lang="de-CH" sz="1800" dirty="0" smtClean="0"/>
              <a:t>(</a:t>
            </a:r>
            <a:r>
              <a:rPr lang="de-CH" sz="1800" dirty="0" err="1" smtClean="0"/>
              <a:t>Sencha</a:t>
            </a:r>
            <a:r>
              <a:rPr lang="de-CH" sz="1800" dirty="0" smtClean="0"/>
              <a:t> Touch: 2010)</a:t>
            </a:r>
          </a:p>
          <a:p>
            <a:r>
              <a:rPr lang="de-CH" dirty="0" smtClean="0"/>
              <a:t>Verwendet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</a:t>
            </a:r>
            <a:r>
              <a:rPr lang="de-CH" dirty="0" err="1" smtClean="0"/>
              <a:t>Component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</a:t>
            </a:r>
            <a:r>
              <a:rPr lang="de-CH" dirty="0"/>
              <a:t>von </a:t>
            </a:r>
            <a:r>
              <a:rPr lang="de-CH" dirty="0" err="1"/>
              <a:t>Trails</a:t>
            </a:r>
            <a:endParaRPr lang="de-CH" dirty="0"/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8</a:t>
            </a:fld>
            <a:endParaRPr lang="de-CH" dirty="0"/>
          </a:p>
        </p:txBody>
      </p:sp>
      <p:pic>
        <p:nvPicPr>
          <p:cNvPr id="2052" name="Picture 4" descr="http://sosfreundschaft.files.wordpress.com/2010/05/ziel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3" y="404664"/>
            <a:ext cx="1801346" cy="16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548</Words>
  <Application>Microsoft Office PowerPoint</Application>
  <PresentationFormat>Bildschirmpräsentation 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Component</vt:lpstr>
      <vt:lpstr>Ziele</vt:lpstr>
      <vt:lpstr>Demo</vt:lpstr>
      <vt:lpstr>UI Richtlinien</vt:lpstr>
      <vt:lpstr>Offlinefähigkeit</vt:lpstr>
      <vt:lpstr>Zukunft</vt:lpstr>
      <vt:lpstr>Das müssen Sie wissen (aka Lessons learned)</vt:lpstr>
      <vt:lpstr>Fragen</vt:lpstr>
      <vt:lpstr>Happy Birthday, Patrice!</vt:lpstr>
      <vt:lpstr>PowerPoint-Präsentation</vt:lpstr>
      <vt:lpstr>Sencha Touch - MVC</vt:lpstr>
      <vt:lpstr>Grenzen von Web-Applikationen</vt:lpstr>
      <vt:lpstr>Sencha Touch 2.0</vt:lpstr>
      <vt:lpstr>Sencha.io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195</cp:revision>
  <cp:lastPrinted>2011-12-16T09:02:24Z</cp:lastPrinted>
  <dcterms:created xsi:type="dcterms:W3CDTF">2011-12-08T13:04:46Z</dcterms:created>
  <dcterms:modified xsi:type="dcterms:W3CDTF">2011-12-16T12:38:43Z</dcterms:modified>
</cp:coreProperties>
</file>