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76" r:id="rId13"/>
    <p:sldId id="262" r:id="rId14"/>
    <p:sldId id="265" r:id="rId15"/>
    <p:sldId id="279" r:id="rId16"/>
    <p:sldId id="277" r:id="rId17"/>
    <p:sldId id="278" r:id="rId18"/>
    <p:sldId id="261" r:id="rId19"/>
    <p:sldId id="269" r:id="rId20"/>
    <p:sldId id="270" r:id="rId2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16.12.2011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16.12.2011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14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29916" y="4814629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3933056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11</a:t>
            </a:fld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259632" y="3933056"/>
            <a:ext cx="3171825" cy="822878"/>
            <a:chOff x="1259632" y="3942991"/>
            <a:chExt cx="3171825" cy="822878"/>
          </a:xfrm>
        </p:grpSpPr>
        <p:sp>
          <p:nvSpPr>
            <p:cNvPr id="4" name="Textfeld 3"/>
            <p:cNvSpPr txBox="1"/>
            <p:nvPr/>
          </p:nvSpPr>
          <p:spPr>
            <a:xfrm>
              <a:off x="1344216" y="445809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Filter/Suche-Textfeld</a:t>
              </a:r>
              <a:endParaRPr lang="de-CH" sz="1400" i="1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42991"/>
              <a:ext cx="3171825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Offlinefähigkeit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899592" y="4587114"/>
            <a:ext cx="7272808" cy="157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Bessere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pPr lvl="1"/>
            <a:r>
              <a:rPr lang="de-CH" dirty="0" smtClean="0"/>
              <a:t>Dynamisches Laden von JavaScript</a:t>
            </a:r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8" y="2132856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2329894" cy="13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65300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</a:t>
            </a:r>
            <a:br>
              <a:rPr lang="de-CH" dirty="0" smtClean="0"/>
            </a:br>
            <a:r>
              <a:rPr lang="de-CH" sz="3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aka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Spass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Happy </a:t>
            </a:r>
            <a:r>
              <a:rPr lang="de-CH" dirty="0" err="1" smtClean="0"/>
              <a:t>Birthday</a:t>
            </a:r>
            <a:r>
              <a:rPr lang="de-CH" dirty="0" smtClean="0"/>
              <a:t>, Patrice!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://3.bp.blogspot.com/_SwpI8JqkgcY/TDHyeZv6neI/AAAAAAAAAvc/MIdoH71aSdo/s1600/020610_geburts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097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78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UI Richtlinien</a:t>
            </a:r>
          </a:p>
          <a:p>
            <a:r>
              <a:rPr lang="de-CH" dirty="0" smtClean="0"/>
              <a:t>Offlinefähigkeit</a:t>
            </a:r>
          </a:p>
          <a:p>
            <a:r>
              <a:rPr lang="de-CH" dirty="0" smtClean="0"/>
              <a:t>Zukunft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fertigarzneimittelseminar.com/images/uh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"/>
          <a:stretch/>
        </p:blipFill>
        <p:spPr bwMode="auto">
          <a:xfrm>
            <a:off x="6588224" y="404663"/>
            <a:ext cx="2112235" cy="1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JavaScript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3</a:t>
            </a:fld>
            <a:endParaRPr lang="de-CH" dirty="0"/>
          </a:p>
        </p:txBody>
      </p:sp>
      <p:pic>
        <p:nvPicPr>
          <p:cNvPr id="3074" name="Picture 2" descr="http://www.geeky-gadgets.com/wp-content/uploads/2011/02/inter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6672"/>
            <a:ext cx="1918541" cy="1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Verwendet Web </a:t>
            </a:r>
            <a:r>
              <a:rPr lang="de-CH" dirty="0" smtClean="0"/>
              <a:t>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</a:t>
            </a:r>
            <a:r>
              <a:rPr lang="de-CH" dirty="0" smtClean="0"/>
              <a:t>GUI-Komponenten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'Person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</a:t>
            </a:r>
            <a:r>
              <a:rPr lang="de-CH" dirty="0" smtClean="0"/>
              <a:t>:</a:t>
            </a:r>
            <a:endParaRPr lang="de-CH" dirty="0" smtClean="0"/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</a:t>
            </a:r>
            <a:r>
              <a:rPr lang="de-CH" dirty="0"/>
              <a:t>von </a:t>
            </a:r>
            <a:r>
              <a:rPr lang="de-CH" dirty="0" err="1"/>
              <a:t>Trails</a:t>
            </a:r>
            <a:endParaRPr lang="de-CH" dirty="0"/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19" y="581650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9</a:t>
            </a:fld>
            <a:endParaRPr lang="de-CH" dirty="0"/>
          </a:p>
        </p:txBody>
      </p:sp>
      <p:pic>
        <p:nvPicPr>
          <p:cNvPr id="2052" name="Picture 4" descr="http://sosfreundschaft.files.wordpress.com/2010/05/ziel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73" y="404664"/>
            <a:ext cx="1801346" cy="16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542</Words>
  <Application>Microsoft Office PowerPoint</Application>
  <PresentationFormat>Bildschirmpräsentation (4:3)</PresentationFormat>
  <Paragraphs>191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Offlinefähigkeit</vt:lpstr>
      <vt:lpstr>Zukunft</vt:lpstr>
      <vt:lpstr>Das müssen Sie wissen (aka Lessons learned)</vt:lpstr>
      <vt:lpstr>Fragen</vt:lpstr>
      <vt:lpstr>Happy Birthday, Patrice!</vt:lpstr>
      <vt:lpstr>PowerPoint-Präsentation</vt:lpstr>
      <vt:lpstr>Grenzen von Web-Applikationen</vt:lpstr>
      <vt:lpstr>Sencha Touch 2.0</vt:lpstr>
      <vt:lpstr>Sencha.io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191</cp:revision>
  <cp:lastPrinted>2011-12-16T09:02:24Z</cp:lastPrinted>
  <dcterms:created xsi:type="dcterms:W3CDTF">2011-12-08T13:04:46Z</dcterms:created>
  <dcterms:modified xsi:type="dcterms:W3CDTF">2011-12-16T09:05:12Z</dcterms:modified>
</cp:coreProperties>
</file>