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3" r:id="rId6"/>
    <p:sldId id="266" r:id="rId7"/>
    <p:sldId id="272" r:id="rId8"/>
    <p:sldId id="273" r:id="rId9"/>
    <p:sldId id="264" r:id="rId10"/>
    <p:sldId id="259" r:id="rId11"/>
    <p:sldId id="267" r:id="rId12"/>
    <p:sldId id="268" r:id="rId13"/>
    <p:sldId id="261" r:id="rId14"/>
    <p:sldId id="260" r:id="rId15"/>
    <p:sldId id="262" r:id="rId16"/>
    <p:sldId id="269" r:id="rId17"/>
    <p:sldId id="270" r:id="rId18"/>
    <p:sldId id="26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12.12.2011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r>
              <a:rPr lang="de-CH" dirty="0" smtClean="0"/>
              <a:t> Gruppe 2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SimpleTest</a:t>
            </a:r>
            <a:r>
              <a:rPr lang="de-CH" dirty="0" smtClean="0"/>
              <a:t>: Unit </a:t>
            </a:r>
            <a:r>
              <a:rPr lang="de-CH" dirty="0" err="1" smtClean="0"/>
              <a:t>Testing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PHP</a:t>
            </a:r>
            <a:endParaRPr lang="de-CH" dirty="0"/>
          </a:p>
        </p:txBody>
      </p:sp>
      <p:pic>
        <p:nvPicPr>
          <p:cNvPr id="1026" name="Picture 2" descr="\\c101.hsr.ch\jhunzike\Desktop\simpletes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03" y="1916832"/>
            <a:ext cx="1900133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068960"/>
            <a:ext cx="6895381" cy="323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QUint</a:t>
            </a:r>
            <a:r>
              <a:rPr lang="de-CH" dirty="0" smtClean="0"/>
              <a:t> – JavaScript Unit </a:t>
            </a:r>
            <a:r>
              <a:rPr lang="de-CH" dirty="0" err="1" smtClean="0"/>
              <a:t>Testing</a:t>
            </a:r>
            <a:endParaRPr lang="de-CH" dirty="0" smtClean="0"/>
          </a:p>
          <a:p>
            <a:r>
              <a:rPr lang="de-CH" dirty="0" smtClean="0"/>
              <a:t>basierend auf </a:t>
            </a:r>
            <a:r>
              <a:rPr lang="de-CH" dirty="0" err="1" smtClean="0"/>
              <a:t>jQuery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190853" cy="329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1240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W3.org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im vergleich zu vorkompilierten Programmiersprachen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Alternative Mobile Web Frameworks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 </a:t>
            </a:r>
          </a:p>
          <a:p>
            <a:pPr lvl="1"/>
            <a:r>
              <a:rPr lang="de-CH" dirty="0" smtClean="0">
                <a:hlinkClick r:id="rId2"/>
              </a:rPr>
              <a:t>http://jquerymobile.com</a:t>
            </a:r>
            <a:endParaRPr lang="de-CH" dirty="0" smtClean="0"/>
          </a:p>
          <a:p>
            <a:pPr lvl="1"/>
            <a:r>
              <a:rPr lang="de-CH" dirty="0" smtClean="0"/>
              <a:t>1. Final Version seit 16. November</a:t>
            </a:r>
          </a:p>
          <a:p>
            <a:pPr lvl="1"/>
            <a:r>
              <a:rPr lang="de-CH" dirty="0" smtClean="0"/>
              <a:t>Basierend auf HTML-Tag Erweiterungen (Attribute)</a:t>
            </a:r>
          </a:p>
          <a:p>
            <a:pPr lvl="1"/>
            <a:r>
              <a:rPr lang="de-CH" dirty="0" smtClean="0"/>
              <a:t>Schnelle Fortschritte</a:t>
            </a:r>
          </a:p>
          <a:p>
            <a:pPr lvl="1"/>
            <a:r>
              <a:rPr lang="de-CH" dirty="0" smtClean="0"/>
              <a:t>Trotzdem noch wenig Features</a:t>
            </a:r>
          </a:p>
          <a:p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2856"/>
            <a:ext cx="18859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smtClean="0"/>
              <a:t>Sencha.io</a:t>
            </a:r>
          </a:p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545068" y="1962447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56334"/>
              <a:gd name="adj6" fmla="val -2829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87841"/>
              <a:gd name="adj6" fmla="val -1856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82362"/>
              <a:gd name="adj6" fmla="val -219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545081" y="1052736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223457"/>
              <a:gd name="adj6" fmla="val -282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20"/>
            <a:ext cx="2333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err="1" smtClean="0"/>
              <a:t>Testing</a:t>
            </a:r>
            <a:endParaRPr lang="de-CH" dirty="0" smtClean="0"/>
          </a:p>
          <a:p>
            <a:pPr lvl="1"/>
            <a:r>
              <a:rPr lang="de-CH" dirty="0" smtClean="0"/>
              <a:t>Grenzen</a:t>
            </a:r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</a:p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  <a:p>
            <a:pPr lvl="1"/>
            <a:r>
              <a:rPr lang="de-CH" dirty="0" smtClean="0"/>
              <a:t>Client-Applikation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Deployment</a:t>
            </a:r>
            <a:r>
              <a:rPr lang="de-CH" dirty="0" smtClean="0"/>
              <a:t> Diagram</a:t>
            </a:r>
            <a:r>
              <a:rPr lang="de-CH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7343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 smtClean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Data Binding (</a:t>
            </a:r>
            <a:r>
              <a:rPr lang="de-CH" dirty="0"/>
              <a:t>AJAX </a:t>
            </a:r>
            <a:r>
              <a:rPr lang="de-CH" dirty="0" smtClean="0"/>
              <a:t>, JSON, Web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</a:t>
            </a:r>
            <a:r>
              <a:rPr lang="de-CH" dirty="0" smtClean="0"/>
              <a:t>Touch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4055700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337</Words>
  <Application>Microsoft Office PowerPoint</Application>
  <PresentationFormat>Bildschirmpräsentation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Sketchbook</vt:lpstr>
      <vt:lpstr>Traildevils Mobile Web-App</vt:lpstr>
      <vt:lpstr>Agenda</vt:lpstr>
      <vt:lpstr>Technologie</vt:lpstr>
      <vt:lpstr>Deployment Diagramm</vt:lpstr>
      <vt:lpstr>Sencha Touch</vt:lpstr>
      <vt:lpstr>Sencha Touch</vt:lpstr>
      <vt:lpstr>Sencha Touch - MVC</vt:lpstr>
      <vt:lpstr>Sencha Touch – Hello World</vt:lpstr>
      <vt:lpstr>Ziele</vt:lpstr>
      <vt:lpstr>Demo</vt:lpstr>
      <vt:lpstr>Testing von Web-Applikationen</vt:lpstr>
      <vt:lpstr>Testing von Web-Applikationen</vt:lpstr>
      <vt:lpstr>Grenzen von Web-Applikationen</vt:lpstr>
      <vt:lpstr>Alternative Mobile Web Frameworks</vt:lpstr>
      <vt:lpstr>Zukunft</vt:lpstr>
      <vt:lpstr>Sencha Touch 2.0</vt:lpstr>
      <vt:lpstr>Sencha.io</vt:lpstr>
      <vt:lpstr>Das müssen Sie wissen! 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101</cp:revision>
  <dcterms:created xsi:type="dcterms:W3CDTF">2011-12-08T13:04:46Z</dcterms:created>
  <dcterms:modified xsi:type="dcterms:W3CDTF">2011-12-12T18:09:56Z</dcterms:modified>
</cp:coreProperties>
</file>