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71" r:id="rId5"/>
    <p:sldId id="263" r:id="rId6"/>
    <p:sldId id="273" r:id="rId7"/>
    <p:sldId id="272" r:id="rId8"/>
    <p:sldId id="266" r:id="rId9"/>
    <p:sldId id="264" r:id="rId10"/>
    <p:sldId id="259" r:id="rId11"/>
    <p:sldId id="274" r:id="rId12"/>
    <p:sldId id="261" r:id="rId13"/>
    <p:sldId id="262" r:id="rId14"/>
    <p:sldId id="269" r:id="rId15"/>
    <p:sldId id="270" r:id="rId16"/>
    <p:sldId id="265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Traildevils</a:t>
            </a:r>
            <a:r>
              <a:rPr lang="de-CH" dirty="0" smtClean="0"/>
              <a:t> </a:t>
            </a:r>
            <a:r>
              <a:rPr lang="de-CH" b="1" dirty="0" smtClean="0"/>
              <a:t>Mobile Web-App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X-</a:t>
            </a:r>
            <a:r>
              <a:rPr lang="de-CH" dirty="0" err="1" smtClean="0"/>
              <a:t>Platform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 rot="20483990">
            <a:off x="709315" y="4100740"/>
            <a:ext cx="2600545" cy="118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/>
              <a:t>Stefan </a:t>
            </a:r>
            <a:r>
              <a:rPr lang="de-CH" dirty="0" err="1" smtClean="0"/>
              <a:t>Oderbolz</a:t>
            </a:r>
            <a:endParaRPr lang="de-CH" dirty="0" smtClean="0"/>
          </a:p>
          <a:p>
            <a:pPr algn="l"/>
            <a:r>
              <a:rPr lang="de-CH" dirty="0" smtClean="0"/>
              <a:t>Jürg  Hunziker</a:t>
            </a:r>
            <a:endParaRPr lang="de-CH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588224" y="428331"/>
            <a:ext cx="2326698" cy="33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16. Dezember 2011</a:t>
            </a:r>
          </a:p>
        </p:txBody>
      </p:sp>
    </p:spTree>
    <p:extLst>
      <p:ext uri="{BB962C8B-B14F-4D97-AF65-F5344CB8AC3E}">
        <p14:creationId xmlns:p14="http://schemas.microsoft.com/office/powerpoint/2010/main" val="42890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Unterstützte Browser:</a:t>
            </a:r>
          </a:p>
          <a:p>
            <a:pPr lvl="1"/>
            <a:r>
              <a:rPr lang="de-CH" dirty="0" smtClean="0"/>
              <a:t>Alle Webkit-fähigen Browser</a:t>
            </a:r>
            <a:br>
              <a:rPr lang="de-CH" dirty="0" smtClean="0"/>
            </a:br>
            <a:r>
              <a:rPr lang="de-CH" dirty="0" smtClean="0"/>
              <a:t>(Chrome, Opera, Safari)</a:t>
            </a:r>
          </a:p>
          <a:p>
            <a:pPr lvl="1"/>
            <a:r>
              <a:rPr lang="de-CH" dirty="0" smtClean="0"/>
              <a:t>Mobile Browser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)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550424" y="1772816"/>
            <a:ext cx="8280920" cy="86608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prstDash val="dash"/>
          </a:ln>
          <a:effectLst>
            <a:outerShdw blurRad="1143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</a:t>
            </a:r>
            <a:r>
              <a:rPr lang="de-CH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://</a:t>
            </a:r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traildevils.rdmr.ch </a:t>
            </a:r>
            <a:endParaRPr lang="de-CH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38475"/>
            <a:ext cx="1238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3861048"/>
            <a:ext cx="1512168" cy="65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977" y="5198586"/>
            <a:ext cx="6191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865346"/>
            <a:ext cx="12763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694" y="5778885"/>
            <a:ext cx="1485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25" y="3551211"/>
            <a:ext cx="776287" cy="65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4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UI Richtlinien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Look &amp; </a:t>
            </a:r>
            <a:r>
              <a:rPr lang="de-CH" dirty="0" err="1" smtClean="0"/>
              <a:t>Feel</a:t>
            </a:r>
            <a:r>
              <a:rPr lang="de-CH" dirty="0" smtClean="0"/>
              <a:t> von </a:t>
            </a:r>
            <a:r>
              <a:rPr lang="de-CH" dirty="0" err="1" smtClean="0"/>
              <a:t>iOS</a:t>
            </a:r>
            <a:r>
              <a:rPr lang="de-CH" dirty="0" smtClean="0"/>
              <a:t> Apps</a:t>
            </a:r>
          </a:p>
          <a:p>
            <a:r>
              <a:rPr lang="de-CH" dirty="0" smtClean="0"/>
              <a:t>Dank CSS einfach austauschbar</a:t>
            </a:r>
          </a:p>
          <a:p>
            <a:pPr lvl="1"/>
            <a:r>
              <a:rPr lang="de-CH" dirty="0" smtClean="0"/>
              <a:t>Vorgaben: Apple,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, </a:t>
            </a:r>
            <a:r>
              <a:rPr lang="de-CH" dirty="0" err="1" smtClean="0"/>
              <a:t>Sencha</a:t>
            </a:r>
            <a:endParaRPr lang="de-CH" dirty="0" smtClean="0"/>
          </a:p>
          <a:p>
            <a:r>
              <a:rPr lang="de-CH" dirty="0" smtClean="0"/>
              <a:t>Orientierung an Standards</a:t>
            </a:r>
            <a:endParaRPr lang="de-CH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229916" y="4004482"/>
            <a:ext cx="3009900" cy="698302"/>
            <a:chOff x="1001316" y="3811314"/>
            <a:chExt cx="3009900" cy="69830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16" y="3811314"/>
              <a:ext cx="3009900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1001316" y="4201839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smtClean="0"/>
                <a:t>Suche</a:t>
              </a:r>
              <a:endParaRPr lang="de-CH" sz="1400" i="1" dirty="0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1229916" y="4954086"/>
            <a:ext cx="3238500" cy="1222177"/>
            <a:chOff x="1001316" y="4797152"/>
            <a:chExt cx="3238500" cy="122217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16" y="4797152"/>
              <a:ext cx="32385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feld 7"/>
            <p:cNvSpPr txBox="1"/>
            <p:nvPr/>
          </p:nvSpPr>
          <p:spPr>
            <a:xfrm>
              <a:off x="1115616" y="571155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smtClean="0"/>
                <a:t>Pull-Down Refresh</a:t>
              </a:r>
              <a:endParaRPr lang="de-CH" sz="1400" i="1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4991406" y="4004482"/>
            <a:ext cx="3352800" cy="1555552"/>
            <a:chOff x="4860032" y="4006577"/>
            <a:chExt cx="3352800" cy="155555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06577"/>
              <a:ext cx="3352800" cy="124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feld 8"/>
            <p:cNvSpPr txBox="1"/>
            <p:nvPr/>
          </p:nvSpPr>
          <p:spPr>
            <a:xfrm>
              <a:off x="5031482" y="525435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err="1" smtClean="0"/>
                <a:t>Swipe</a:t>
              </a:r>
              <a:r>
                <a:rPr lang="de-CH" sz="1400" i="1" dirty="0" smtClean="0"/>
                <a:t> Options Menu</a:t>
              </a:r>
              <a:endParaRPr lang="de-CH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1127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Grenzen 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von Web-Applikationen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Weniger native Features im Browser</a:t>
            </a:r>
          </a:p>
          <a:p>
            <a:pPr lvl="1"/>
            <a:r>
              <a:rPr lang="de-CH" dirty="0" smtClean="0"/>
              <a:t>Es werden aber laufend neue Features dazukommen</a:t>
            </a:r>
          </a:p>
          <a:p>
            <a:pPr lvl="1"/>
            <a:r>
              <a:rPr lang="de-CH" b="1" dirty="0"/>
              <a:t>43</a:t>
            </a:r>
            <a:r>
              <a:rPr lang="de-CH" dirty="0"/>
              <a:t> </a:t>
            </a:r>
            <a:r>
              <a:rPr lang="de-CH" dirty="0" smtClean="0"/>
              <a:t>Offene </a:t>
            </a:r>
            <a:r>
              <a:rPr lang="de-CH" dirty="0" err="1" smtClean="0"/>
              <a:t>JavaScipt</a:t>
            </a:r>
            <a:r>
              <a:rPr lang="de-CH" dirty="0" smtClean="0"/>
              <a:t> API </a:t>
            </a:r>
            <a:r>
              <a:rPr lang="de-CH" dirty="0" err="1" smtClean="0"/>
              <a:t>Drafts</a:t>
            </a:r>
            <a:r>
              <a:rPr lang="de-CH" dirty="0" smtClean="0"/>
              <a:t> auf W3C</a:t>
            </a:r>
            <a:br>
              <a:rPr lang="de-CH" dirty="0" smtClean="0"/>
            </a:br>
            <a:r>
              <a:rPr lang="de-CH" dirty="0" smtClean="0"/>
              <a:t>(Bsp.: File API,  Vibration API, </a:t>
            </a:r>
            <a:r>
              <a:rPr lang="de-CH" dirty="0" err="1" smtClean="0"/>
              <a:t>DeviceOrientation</a:t>
            </a:r>
            <a:r>
              <a:rPr lang="de-CH" dirty="0" smtClean="0"/>
              <a:t>, </a:t>
            </a:r>
            <a:r>
              <a:rPr lang="de-CH" dirty="0" err="1" smtClean="0"/>
              <a:t>Battery</a:t>
            </a:r>
            <a:r>
              <a:rPr lang="de-CH" dirty="0" smtClean="0"/>
              <a:t> Status, XML </a:t>
            </a:r>
            <a:r>
              <a:rPr lang="de-CH" dirty="0" err="1" smtClean="0"/>
              <a:t>HttpRequest</a:t>
            </a:r>
            <a:r>
              <a:rPr lang="de-CH" dirty="0" smtClean="0"/>
              <a:t> L2, Web </a:t>
            </a:r>
            <a:r>
              <a:rPr lang="de-CH" dirty="0" err="1" smtClean="0"/>
              <a:t>Notifications</a:t>
            </a:r>
            <a:r>
              <a:rPr lang="de-CH" dirty="0" smtClean="0"/>
              <a:t>)</a:t>
            </a:r>
          </a:p>
          <a:p>
            <a:r>
              <a:rPr lang="de-CH" dirty="0" smtClean="0"/>
              <a:t>Performance</a:t>
            </a:r>
          </a:p>
          <a:p>
            <a:pPr lvl="1"/>
            <a:r>
              <a:rPr lang="de-CH" dirty="0" smtClean="0"/>
              <a:t>JavaScript ist vergleichsweise langsam</a:t>
            </a:r>
          </a:p>
          <a:p>
            <a:r>
              <a:rPr lang="de-CH" dirty="0" smtClean="0"/>
              <a:t>Speicher/Cache (Web Storage) nur </a:t>
            </a:r>
            <a:r>
              <a:rPr lang="de-CH" b="1" dirty="0" smtClean="0"/>
              <a:t>vollständig</a:t>
            </a:r>
            <a:r>
              <a:rPr lang="de-CH" dirty="0" smtClean="0"/>
              <a:t> löschbar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360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Zukunft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</a:p>
          <a:p>
            <a:pPr lvl="1"/>
            <a:r>
              <a:rPr lang="de-CH" dirty="0" smtClean="0"/>
              <a:t>seit 9. Dezember </a:t>
            </a:r>
            <a:r>
              <a:rPr lang="de-CH" dirty="0" smtClean="0">
                <a:sym typeface="Wingdings" pitchFamily="2" charset="2"/>
              </a:rPr>
              <a:t> 3. Preview-Version</a:t>
            </a:r>
            <a:endParaRPr lang="de-CH" dirty="0" smtClean="0"/>
          </a:p>
          <a:p>
            <a:pPr lvl="1"/>
            <a:r>
              <a:rPr lang="de-CH" dirty="0" smtClean="0"/>
              <a:t>Höhere Performance auf </a:t>
            </a:r>
            <a:r>
              <a:rPr lang="de-CH" dirty="0" err="1" smtClean="0"/>
              <a:t>Android</a:t>
            </a:r>
            <a:endParaRPr lang="de-CH" dirty="0" smtClean="0"/>
          </a:p>
          <a:p>
            <a:pPr lvl="1"/>
            <a:r>
              <a:rPr lang="de-CH" dirty="0" smtClean="0"/>
              <a:t>Neues Klassensystem</a:t>
            </a:r>
          </a:p>
          <a:p>
            <a:r>
              <a:rPr lang="de-CH" dirty="0" smtClean="0"/>
              <a:t>Sencha.io</a:t>
            </a:r>
          </a:p>
        </p:txBody>
      </p:sp>
    </p:spTree>
    <p:extLst>
      <p:ext uri="{BB962C8B-B14F-4D97-AF65-F5344CB8AC3E}">
        <p14:creationId xmlns:p14="http://schemas.microsoft.com/office/powerpoint/2010/main" val="30051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80000" tIns="108000" rIns="180000" bIns="108000"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Ext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define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My.app.Panel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extend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requires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[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'My.app.PanelPart2'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'My.app.PanelPart3'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],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smtClean="0"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constructor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config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b="1" dirty="0" err="1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callParent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arguments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// calls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Ext.panel.Panel's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 constructor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statics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method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	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abc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;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});</a:t>
            </a:r>
            <a:endParaRPr lang="de-CH" sz="1200" dirty="0">
              <a:effectLst/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4" name="Line Callout 2 3"/>
          <p:cNvSpPr/>
          <p:nvPr/>
        </p:nvSpPr>
        <p:spPr>
          <a:xfrm>
            <a:off x="7545068" y="1962447"/>
            <a:ext cx="1296144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56334"/>
              <a:gd name="adj6" fmla="val -2829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Dynamic </a:t>
            </a:r>
            <a:r>
              <a:rPr lang="de-CH" sz="1600" dirty="0" err="1" smtClean="0">
                <a:solidFill>
                  <a:srgbClr val="C00000"/>
                </a:solidFill>
              </a:rPr>
              <a:t>loading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7308304" y="2708920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87841"/>
              <a:gd name="adj6" fmla="val -1856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Simple </a:t>
            </a:r>
            <a:r>
              <a:rPr lang="de-CH" sz="1600" dirty="0" err="1" smtClean="0">
                <a:solidFill>
                  <a:srgbClr val="C00000"/>
                </a:solidFill>
              </a:rPr>
              <a:t>parent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calling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7308304" y="4257092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82362"/>
              <a:gd name="adj6" fmla="val -2198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Static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methods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7545081" y="1052736"/>
            <a:ext cx="1296144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223457"/>
              <a:gd name="adj6" fmla="val -2822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Extending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classes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566124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</a:rPr>
              <a:t>st2.0_class_system.js</a:t>
            </a:r>
            <a:endParaRPr lang="de-CH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Sencha.io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REST-API für Bildbearbeitung</a:t>
            </a:r>
          </a:p>
          <a:p>
            <a:r>
              <a:rPr lang="de-CH" dirty="0" smtClean="0"/>
              <a:t>Dynamisch Bilder in verschiedenen Grössen generieren</a:t>
            </a:r>
          </a:p>
          <a:p>
            <a:endParaRPr lang="de-CH" dirty="0"/>
          </a:p>
          <a:p>
            <a:endParaRPr lang="de-CH" dirty="0" smtClean="0"/>
          </a:p>
          <a:p>
            <a:pPr lvl="1"/>
            <a:r>
              <a:rPr lang="de-CH" dirty="0" smtClean="0"/>
              <a:t>Bild wird automatisch auf Bildschirmgrösse des Devices angepasst</a:t>
            </a:r>
          </a:p>
          <a:p>
            <a:r>
              <a:rPr lang="de-CH" dirty="0" smtClean="0"/>
              <a:t>Data URLs von Bildern generieren</a:t>
            </a:r>
            <a:br>
              <a:rPr lang="de-CH" dirty="0" smtClean="0"/>
            </a:br>
            <a:r>
              <a:rPr lang="de-CH" sz="1600" dirty="0" smtClean="0"/>
              <a:t>(</a:t>
            </a:r>
            <a:r>
              <a:rPr lang="de-CH" sz="1600" dirty="0" err="1"/>
              <a:t>data:image</a:t>
            </a:r>
            <a:r>
              <a:rPr lang="de-CH" sz="1600" dirty="0"/>
              <a:t>/jpeg;base64,/9j/4AAQSkZJRgABAQ</a:t>
            </a:r>
            <a:r>
              <a:rPr lang="de-CH" sz="1600" dirty="0" smtClean="0"/>
              <a:t>...)</a:t>
            </a:r>
          </a:p>
          <a:p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501008"/>
            <a:ext cx="7272808" cy="4658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&lt;</a:t>
            </a:r>
            <a:r>
              <a:rPr lang="de-CH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img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src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=</a:t>
            </a:r>
            <a:r>
              <a:rPr lang="de-CH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'http://src.sencha.io/http://sencha.com/files/u.jpg'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/&gt;</a:t>
            </a:r>
            <a:endParaRPr lang="de-CH" sz="1400" dirty="0">
              <a:effectLst/>
              <a:latin typeface="Arial"/>
              <a:ea typeface="Arial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25" y="836712"/>
            <a:ext cx="1857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04" y="4797152"/>
            <a:ext cx="2629792" cy="15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156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müssen Sie wissen!</a:t>
            </a:r>
            <a:br>
              <a:rPr lang="de-CH" dirty="0" smtClean="0"/>
            </a:b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Lessons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learned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macht Freude</a:t>
            </a:r>
          </a:p>
          <a:p>
            <a:r>
              <a:rPr lang="de-CH" dirty="0" smtClean="0"/>
              <a:t>JavaScript eher weniger</a:t>
            </a:r>
          </a:p>
          <a:p>
            <a:r>
              <a:rPr lang="de-CH" dirty="0" smtClean="0"/>
              <a:t>Grössere mobile Web-Applikationen sind noch nicht «salonfähig»</a:t>
            </a:r>
          </a:p>
          <a:p>
            <a:pPr lvl="1"/>
            <a:r>
              <a:rPr lang="de-CH" dirty="0" smtClean="0"/>
              <a:t>Es fehlt der native Touch</a:t>
            </a:r>
          </a:p>
          <a:p>
            <a:pPr lvl="1"/>
            <a:r>
              <a:rPr lang="de-CH" dirty="0" smtClean="0"/>
              <a:t>Zu hohe Reaktionszeiten</a:t>
            </a:r>
          </a:p>
          <a:p>
            <a:r>
              <a:rPr lang="de-CH" dirty="0" smtClean="0"/>
              <a:t>Übergangslösung: Hybrid-Apps (z.B. </a:t>
            </a:r>
            <a:r>
              <a:rPr lang="de-CH" dirty="0" err="1" smtClean="0"/>
              <a:t>PhoneGap</a:t>
            </a:r>
            <a:r>
              <a:rPr lang="de-CH" dirty="0" smtClean="0"/>
              <a:t>)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7206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Technologie</a:t>
            </a:r>
          </a:p>
          <a:p>
            <a:pPr lvl="1"/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 (JavaScript)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Webapplikationen</a:t>
            </a:r>
          </a:p>
          <a:p>
            <a:pPr lvl="1"/>
            <a:r>
              <a:rPr lang="de-CH" dirty="0" smtClean="0"/>
              <a:t>Grenzen</a:t>
            </a:r>
            <a:endParaRPr lang="de-CH" dirty="0" smtClean="0"/>
          </a:p>
          <a:p>
            <a:pPr lvl="1"/>
            <a:r>
              <a:rPr lang="de-CH" dirty="0" smtClean="0"/>
              <a:t>Zukunft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76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App realisiert als Webseite</a:t>
            </a:r>
          </a:p>
          <a:p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Zwischenschicht von </a:t>
            </a:r>
            <a:r>
              <a:rPr lang="de-CH" dirty="0" err="1" smtClean="0"/>
              <a:t>Traildevils</a:t>
            </a:r>
            <a:r>
              <a:rPr lang="de-CH" dirty="0" smtClean="0"/>
              <a:t> API und App</a:t>
            </a:r>
          </a:p>
          <a:p>
            <a:pPr lvl="1"/>
            <a:r>
              <a:rPr lang="de-CH" dirty="0" smtClean="0"/>
              <a:t>Bereitstellen der Daten</a:t>
            </a:r>
          </a:p>
          <a:p>
            <a:pPr lvl="1"/>
            <a:r>
              <a:rPr lang="de-CH" dirty="0" smtClean="0"/>
              <a:t>Selektieren der </a:t>
            </a:r>
            <a:r>
              <a:rPr lang="de-CH" dirty="0" err="1" smtClean="0"/>
              <a:t>Trails</a:t>
            </a:r>
            <a:r>
              <a:rPr lang="de-CH" dirty="0" smtClean="0"/>
              <a:t> geordnet nach </a:t>
            </a:r>
            <a:r>
              <a:rPr lang="de-CH" b="1" dirty="0" smtClean="0"/>
              <a:t>Distanz</a:t>
            </a:r>
            <a:endParaRPr lang="de-CH" dirty="0" smtClean="0"/>
          </a:p>
          <a:p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</a:t>
            </a:r>
          </a:p>
          <a:p>
            <a:pPr lvl="1"/>
            <a:r>
              <a:rPr lang="de-CH" dirty="0" smtClean="0"/>
              <a:t>Mobile </a:t>
            </a:r>
            <a:r>
              <a:rPr lang="de-CH" smtClean="0"/>
              <a:t>JavaScript Framework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537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System-Architektur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098" name="Picture 2" descr="U:\Deployment 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88159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9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Basierend auf </a:t>
            </a:r>
            <a:r>
              <a:rPr lang="de-CH" dirty="0" err="1" smtClean="0"/>
              <a:t>ExtJS</a:t>
            </a:r>
            <a:endParaRPr lang="de-CH" dirty="0"/>
          </a:p>
          <a:p>
            <a:pPr lvl="1"/>
            <a:r>
              <a:rPr lang="de-CH" dirty="0" smtClean="0"/>
              <a:t>JavaScript Framework für Web-Applikationen</a:t>
            </a:r>
          </a:p>
          <a:p>
            <a:pPr lvl="1"/>
            <a:r>
              <a:rPr lang="de-CH" dirty="0" smtClean="0"/>
              <a:t>seit 2007</a:t>
            </a:r>
          </a:p>
          <a:p>
            <a:r>
              <a:rPr lang="de-CH" dirty="0" smtClean="0"/>
              <a:t>Gebaut mit Web Standards (HTML5, CSS3)</a:t>
            </a:r>
          </a:p>
          <a:p>
            <a:r>
              <a:rPr lang="de-CH" dirty="0" smtClean="0"/>
              <a:t>Touch Events</a:t>
            </a:r>
          </a:p>
          <a:p>
            <a:r>
              <a:rPr lang="de-CH" dirty="0" smtClean="0"/>
              <a:t>MVC</a:t>
            </a:r>
          </a:p>
          <a:p>
            <a:r>
              <a:rPr lang="de-CH" dirty="0" smtClean="0"/>
              <a:t>Zugriff auf Datenquellen (AJAX , JSON, </a:t>
            </a:r>
            <a:r>
              <a:rPr lang="de-CH" dirty="0" err="1" smtClean="0"/>
              <a:t>Local</a:t>
            </a:r>
            <a:r>
              <a:rPr lang="de-CH" dirty="0" smtClean="0"/>
              <a:t> Storage)</a:t>
            </a:r>
          </a:p>
          <a:p>
            <a:r>
              <a:rPr lang="de-CH" dirty="0" smtClean="0"/>
              <a:t>Viele GUI-Komponenten</a:t>
            </a:r>
          </a:p>
          <a:p>
            <a:r>
              <a:rPr lang="de-CH" dirty="0" smtClean="0"/>
              <a:t>Community-</a:t>
            </a:r>
            <a:r>
              <a:rPr lang="de-CH" dirty="0" err="1" smtClean="0"/>
              <a:t>Plugins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56" y="836712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2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– </a:t>
            </a:r>
            <a:r>
              <a:rPr lang="de-CH" dirty="0" err="1" smtClean="0"/>
              <a:t>Hello</a:t>
            </a:r>
            <a:r>
              <a:rPr lang="de-CH" smtClean="0"/>
              <a:t> World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988840"/>
            <a:ext cx="8064896" cy="4176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src</a:t>
            </a:r>
            <a:r>
              <a:rPr lang="de-CH" sz="15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lib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/sencha-touch.js"</a:t>
            </a:r>
            <a:r>
              <a:rPr lang="de-CH" sz="15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type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&gt;&lt;/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15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type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Application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launch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function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Panel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fullscreen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,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html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'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Hello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 World!'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&lt;/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de-CH" sz="20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231" y="4694262"/>
            <a:ext cx="48482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3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MVC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Model / Store erstellen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Controller erstellen</a:t>
            </a:r>
            <a:endParaRPr lang="de-C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8816" y="2564904"/>
            <a:ext cx="4731296" cy="1872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regModel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‘Person'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fields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‘</a:t>
            </a:r>
            <a:r>
              <a:rPr lang="de-CH" sz="1200" dirty="0" err="1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firstName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‘</a:t>
            </a:r>
            <a:r>
              <a:rPr lang="de-CH" sz="1200" dirty="0" err="1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lastName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],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hasMany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model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'Type'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types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5725" y="5157193"/>
            <a:ext cx="7467600" cy="93610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regController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controller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addMarkers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0080"/>
                </a:solidFill>
                <a:latin typeface="Courier New" pitchFamily="49" charset="0"/>
                <a:ea typeface="Calibri"/>
                <a:cs typeface="Courier New" pitchFamily="49" charset="0"/>
              </a:rPr>
              <a:t>function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()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...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200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8570" y="2564904"/>
            <a:ext cx="2232248" cy="1872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regStore</a:t>
            </a: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model</a:t>
            </a: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2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‘Person'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Gerade Verbindung 7"/>
          <p:cNvCxnSpPr>
            <a:stCxn id="6" idx="1"/>
            <a:endCxn id="4" idx="3"/>
          </p:cNvCxnSpPr>
          <p:nvPr/>
        </p:nvCxnSpPr>
        <p:spPr>
          <a:xfrm flipH="1">
            <a:off x="5580112" y="3501008"/>
            <a:ext cx="518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3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48816" y="2060848"/>
            <a:ext cx="7467600" cy="3951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({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itemTpl</a:t>
            </a:r>
            <a:r>
              <a:rPr lang="de-CH" sz="16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de-CH" sz="1600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}'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grouped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indexBar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View</a:t>
            </a:r>
            <a:endParaRPr lang="de-CH" dirty="0"/>
          </a:p>
        </p:txBody>
      </p:sp>
      <p:cxnSp>
        <p:nvCxnSpPr>
          <p:cNvPr id="6" name="Gewinkelte Verbindung 5"/>
          <p:cNvCxnSpPr/>
          <p:nvPr/>
        </p:nvCxnSpPr>
        <p:spPr>
          <a:xfrm>
            <a:off x="2240104" y="4055700"/>
            <a:ext cx="1491460" cy="1152128"/>
          </a:xfrm>
          <a:prstGeom prst="bentConnector3">
            <a:avLst>
              <a:gd name="adj1" fmla="val -1190"/>
            </a:avLst>
          </a:prstGeom>
          <a:ln w="571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74" name="Picture 2" descr="Ext.List 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64631"/>
            <a:ext cx="4000228" cy="25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8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Priorität 1:</a:t>
            </a:r>
          </a:p>
          <a:p>
            <a:pPr lvl="1"/>
            <a:r>
              <a:rPr lang="de-CH" dirty="0" err="1" smtClean="0"/>
              <a:t>Trailliste</a:t>
            </a:r>
            <a:r>
              <a:rPr lang="de-CH" dirty="0" smtClean="0"/>
              <a:t> </a:t>
            </a:r>
            <a:r>
              <a:rPr lang="de-CH" dirty="0" err="1" smtClean="0"/>
              <a:t>abhänging</a:t>
            </a:r>
            <a:r>
              <a:rPr lang="de-CH" dirty="0" smtClean="0"/>
              <a:t> vom Standort</a:t>
            </a:r>
          </a:p>
          <a:p>
            <a:pPr lvl="1"/>
            <a:r>
              <a:rPr lang="de-CH" dirty="0" smtClean="0"/>
              <a:t>Detailansicht</a:t>
            </a:r>
          </a:p>
          <a:p>
            <a:pPr lvl="1"/>
            <a:r>
              <a:rPr lang="de-CH" dirty="0" err="1" smtClean="0"/>
              <a:t>Trails</a:t>
            </a:r>
            <a:r>
              <a:rPr lang="de-CH" dirty="0" smtClean="0"/>
              <a:t> auf Karte anzeigen</a:t>
            </a:r>
          </a:p>
          <a:p>
            <a:pPr lvl="1"/>
            <a:r>
              <a:rPr lang="de-CH" dirty="0" smtClean="0"/>
              <a:t>Suche/Filterung von </a:t>
            </a:r>
            <a:r>
              <a:rPr lang="de-CH" dirty="0" err="1" smtClean="0"/>
              <a:t>Trails</a:t>
            </a:r>
            <a:endParaRPr lang="de-CH" dirty="0"/>
          </a:p>
          <a:p>
            <a:r>
              <a:rPr lang="de-CH" dirty="0" smtClean="0"/>
              <a:t>Priorität 2:</a:t>
            </a:r>
          </a:p>
          <a:p>
            <a:pPr lvl="1"/>
            <a:r>
              <a:rPr lang="de-CH" dirty="0" smtClean="0"/>
              <a:t>Favoritenliste</a:t>
            </a:r>
          </a:p>
          <a:p>
            <a:pPr lvl="1"/>
            <a:r>
              <a:rPr lang="de-CH" dirty="0" smtClean="0"/>
              <a:t>Offlinefähigkeit</a:t>
            </a:r>
          </a:p>
          <a:p>
            <a:endParaRPr lang="de-CH" dirty="0"/>
          </a:p>
          <a:p>
            <a:r>
              <a:rPr lang="de-CH" sz="2800" dirty="0" smtClean="0"/>
              <a:t>Priorität 0: Neue Technologie kennenlernen :-)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2138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TC101790492[[fn=Skizzenbuch]]</Template>
  <TotalTime>0</TotalTime>
  <Words>383</Words>
  <Application>Microsoft Office PowerPoint</Application>
  <PresentationFormat>Bildschirmpräsentation (4:3)</PresentationFormat>
  <Paragraphs>147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Sketchbook</vt:lpstr>
      <vt:lpstr>Traildevils Mobile Web-App</vt:lpstr>
      <vt:lpstr>Agenda</vt:lpstr>
      <vt:lpstr>Technologie</vt:lpstr>
      <vt:lpstr>System-Architektur</vt:lpstr>
      <vt:lpstr>Sencha Touch</vt:lpstr>
      <vt:lpstr>Sencha Touch – Hello World</vt:lpstr>
      <vt:lpstr>Sencha Touch - MVC</vt:lpstr>
      <vt:lpstr>Sencha Touch - View</vt:lpstr>
      <vt:lpstr>Ziele</vt:lpstr>
      <vt:lpstr>Demo</vt:lpstr>
      <vt:lpstr>UI Richtlinien</vt:lpstr>
      <vt:lpstr>Grenzen von Web-Applikationen</vt:lpstr>
      <vt:lpstr>Zukunft</vt:lpstr>
      <vt:lpstr>Sencha Touch 2.0</vt:lpstr>
      <vt:lpstr>Sencha.io</vt:lpstr>
      <vt:lpstr>Das müssen Sie wissen! 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Traildevils Mobil Web-App</dc:title>
  <dc:creator>Jürg Hunziker</dc:creator>
  <cp:lastModifiedBy>Jürg Hunziker</cp:lastModifiedBy>
  <cp:revision>156</cp:revision>
  <dcterms:created xsi:type="dcterms:W3CDTF">2011-12-08T13:04:46Z</dcterms:created>
  <dcterms:modified xsi:type="dcterms:W3CDTF">2011-12-15T09:57:54Z</dcterms:modified>
</cp:coreProperties>
</file>