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76" r:id="rId13"/>
    <p:sldId id="262" r:id="rId14"/>
    <p:sldId id="265" r:id="rId15"/>
    <p:sldId id="277" r:id="rId16"/>
    <p:sldId id="278" r:id="rId17"/>
    <p:sldId id="261" r:id="rId18"/>
    <p:sldId id="269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29916" y="4004482"/>
            <a:ext cx="3009900" cy="698302"/>
            <a:chOff x="1001316" y="3811314"/>
            <a:chExt cx="3009900" cy="6983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3811314"/>
              <a:ext cx="30099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01316" y="4201839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Suche</a:t>
              </a:r>
              <a:endParaRPr lang="de-CH" sz="1400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229916" y="4954086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4004482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323528" y="4703471"/>
            <a:ext cx="8063943" cy="174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</a:t>
            </a:r>
            <a:r>
              <a:rPr lang="de-CH" dirty="0" smtClean="0"/>
              <a:t>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</a:t>
            </a:r>
            <a:r>
              <a:rPr lang="de-CH" dirty="0" smtClean="0"/>
              <a:t>Klassensystem</a:t>
            </a:r>
          </a:p>
          <a:p>
            <a:pPr lvl="1"/>
            <a:r>
              <a:rPr lang="de-CH" dirty="0" smtClean="0"/>
              <a:t>Dynamisches Laden von JavaScript</a:t>
            </a:r>
            <a:endParaRPr lang="de-CH" dirty="0" smtClean="0"/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1988840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41168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</a:t>
            </a:r>
            <a:r>
              <a:rPr lang="de-CH" dirty="0" smtClean="0"/>
              <a:t>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Herr Müller!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 smtClean="0"/>
              <a:t>:</a:t>
            </a:r>
          </a:p>
          <a:p>
            <a:r>
              <a:rPr lang="de-CH" dirty="0" smtClean="0"/>
              <a:t>Suche -&gt; Filter</a:t>
            </a:r>
          </a:p>
          <a:p>
            <a:r>
              <a:rPr lang="de-CH" dirty="0" smtClean="0"/>
              <a:t>Geburtstag</a:t>
            </a:r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Framework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231" y="4694262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‘Person'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‘Person'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440</Words>
  <Application>Microsoft Office PowerPoint</Application>
  <PresentationFormat>Bildschirmpräsentation (4:3)</PresentationFormat>
  <Paragraphs>161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Offlinefähigkeit</vt:lpstr>
      <vt:lpstr>Zukunft</vt:lpstr>
      <vt:lpstr>Das müssen Sie wissen! Lessons learned</vt:lpstr>
      <vt:lpstr>Happy Birthday, Herr Müller!</vt:lpstr>
      <vt:lpstr>PowerPoint-Präsentation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167</cp:revision>
  <dcterms:created xsi:type="dcterms:W3CDTF">2011-12-08T13:04:46Z</dcterms:created>
  <dcterms:modified xsi:type="dcterms:W3CDTF">2011-12-15T13:53:14Z</dcterms:modified>
</cp:coreProperties>
</file>