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71" r:id="rId5"/>
    <p:sldId id="263" r:id="rId6"/>
    <p:sldId id="266" r:id="rId7"/>
    <p:sldId id="272" r:id="rId8"/>
    <p:sldId id="273" r:id="rId9"/>
    <p:sldId id="264" r:id="rId10"/>
    <p:sldId id="259" r:id="rId11"/>
    <p:sldId id="267" r:id="rId12"/>
    <p:sldId id="268" r:id="rId13"/>
    <p:sldId id="261" r:id="rId14"/>
    <p:sldId id="260" r:id="rId15"/>
    <p:sldId id="262" r:id="rId16"/>
    <p:sldId id="269" r:id="rId17"/>
    <p:sldId id="270" r:id="rId18"/>
    <p:sldId id="265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jquerymobil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Traildevils</a:t>
            </a:r>
            <a:r>
              <a:rPr lang="de-CH" dirty="0" smtClean="0"/>
              <a:t> </a:t>
            </a:r>
            <a:r>
              <a:rPr lang="de-CH" b="1" dirty="0" smtClean="0"/>
              <a:t>Mobile Web-App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X-</a:t>
            </a:r>
            <a:r>
              <a:rPr lang="de-CH" dirty="0" err="1" smtClean="0"/>
              <a:t>Platform</a:t>
            </a:r>
            <a:r>
              <a:rPr lang="de-CH" dirty="0" smtClean="0"/>
              <a:t> Gruppe 2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 rot="20483990">
            <a:off x="709315" y="4100740"/>
            <a:ext cx="2600545" cy="118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/>
              <a:t>Stefan </a:t>
            </a:r>
            <a:r>
              <a:rPr lang="de-CH" dirty="0" err="1" smtClean="0"/>
              <a:t>Oderbolz</a:t>
            </a:r>
            <a:endParaRPr lang="de-CH" dirty="0" smtClean="0"/>
          </a:p>
          <a:p>
            <a:pPr algn="l"/>
            <a:r>
              <a:rPr lang="de-CH" dirty="0" smtClean="0"/>
              <a:t>Jürg  Hunziker</a:t>
            </a:r>
            <a:endParaRPr lang="de-CH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588224" y="428331"/>
            <a:ext cx="2326698" cy="33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16. Dezember 2011</a:t>
            </a:r>
          </a:p>
        </p:txBody>
      </p:sp>
    </p:spTree>
    <p:extLst>
      <p:ext uri="{BB962C8B-B14F-4D97-AF65-F5344CB8AC3E}">
        <p14:creationId xmlns:p14="http://schemas.microsoft.com/office/powerpoint/2010/main" val="42890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Unterstützte Browser:</a:t>
            </a:r>
          </a:p>
          <a:p>
            <a:pPr lvl="1"/>
            <a:r>
              <a:rPr lang="de-CH" dirty="0" smtClean="0"/>
              <a:t>Alle Webkit-fähigen Browser</a:t>
            </a:r>
            <a:br>
              <a:rPr lang="de-CH" dirty="0" smtClean="0"/>
            </a:br>
            <a:r>
              <a:rPr lang="de-CH" dirty="0" smtClean="0"/>
              <a:t>(Chrome, Opera, Safari)</a:t>
            </a:r>
          </a:p>
          <a:p>
            <a:pPr lvl="1"/>
            <a:r>
              <a:rPr lang="de-CH" dirty="0" smtClean="0"/>
              <a:t>Mobile Browser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)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550424" y="1772816"/>
            <a:ext cx="8280920" cy="86608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prstDash val="dash"/>
          </a:ln>
          <a:effectLst>
            <a:outerShdw blurRad="1143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</a:t>
            </a:r>
            <a:r>
              <a:rPr lang="de-CH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://</a:t>
            </a:r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traildevils.rdmr.ch </a:t>
            </a:r>
            <a:endParaRPr lang="de-CH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38475"/>
            <a:ext cx="1238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3861048"/>
            <a:ext cx="1512168" cy="65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977" y="5198586"/>
            <a:ext cx="619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865346"/>
            <a:ext cx="12763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694" y="5778885"/>
            <a:ext cx="1485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25" y="3551211"/>
            <a:ext cx="776287" cy="65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4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Testing</a:t>
            </a:r>
            <a:r>
              <a:rPr lang="de-CH" dirty="0" smtClean="0"/>
              <a:t> 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von Web-Applikationen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SimpleTest</a:t>
            </a:r>
            <a:r>
              <a:rPr lang="de-CH" dirty="0" smtClean="0"/>
              <a:t>: Unit </a:t>
            </a:r>
            <a:r>
              <a:rPr lang="de-CH" dirty="0" err="1" smtClean="0"/>
              <a:t>Testing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PHP</a:t>
            </a:r>
            <a:endParaRPr lang="de-CH" dirty="0"/>
          </a:p>
        </p:txBody>
      </p:sp>
      <p:pic>
        <p:nvPicPr>
          <p:cNvPr id="1026" name="Picture 2" descr="\\c101.hsr.ch\jhunzike\Desktop\simpletes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903" y="1916832"/>
            <a:ext cx="1900133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068960"/>
            <a:ext cx="6895381" cy="323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0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r>
              <a:rPr lang="de-CH" dirty="0"/>
              <a:t> </a:t>
            </a:r>
            <a:r>
              <a:rPr lang="de-CH" sz="3500" dirty="0">
                <a:solidFill>
                  <a:schemeClr val="bg1">
                    <a:lumMod val="50000"/>
                  </a:schemeClr>
                </a:solidFill>
              </a:rPr>
              <a:t>von Web-Applikationen</a:t>
            </a:r>
            <a:endParaRPr lang="de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QUint</a:t>
            </a:r>
            <a:r>
              <a:rPr lang="de-CH" dirty="0" smtClean="0"/>
              <a:t> – JavaScript Unit </a:t>
            </a:r>
            <a:r>
              <a:rPr lang="de-CH" dirty="0" err="1" smtClean="0"/>
              <a:t>Testing</a:t>
            </a:r>
            <a:endParaRPr lang="de-CH" dirty="0" smtClean="0"/>
          </a:p>
          <a:p>
            <a:r>
              <a:rPr lang="de-CH" dirty="0" smtClean="0"/>
              <a:t>basierend auf </a:t>
            </a:r>
            <a:r>
              <a:rPr lang="de-CH" dirty="0" err="1" smtClean="0"/>
              <a:t>jQuery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40968"/>
            <a:ext cx="6190853" cy="329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60848"/>
            <a:ext cx="21240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6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Grenzen 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von Web-Applikationen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Weniger native Features im Browser</a:t>
            </a:r>
          </a:p>
          <a:p>
            <a:pPr lvl="1"/>
            <a:r>
              <a:rPr lang="de-CH" dirty="0" smtClean="0"/>
              <a:t>Es werden aber laufend neue Features dazukommen</a:t>
            </a:r>
          </a:p>
          <a:p>
            <a:pPr lvl="1"/>
            <a:r>
              <a:rPr lang="de-CH" b="1" dirty="0"/>
              <a:t>43</a:t>
            </a:r>
            <a:r>
              <a:rPr lang="de-CH" dirty="0"/>
              <a:t> </a:t>
            </a:r>
            <a:r>
              <a:rPr lang="de-CH" dirty="0" smtClean="0"/>
              <a:t>Offene </a:t>
            </a:r>
            <a:r>
              <a:rPr lang="de-CH" dirty="0" err="1" smtClean="0"/>
              <a:t>JavaScipt</a:t>
            </a:r>
            <a:r>
              <a:rPr lang="de-CH" dirty="0" smtClean="0"/>
              <a:t> API </a:t>
            </a:r>
            <a:r>
              <a:rPr lang="de-CH" dirty="0" err="1" smtClean="0"/>
              <a:t>Drafts</a:t>
            </a:r>
            <a:r>
              <a:rPr lang="de-CH" dirty="0" smtClean="0"/>
              <a:t> auf W3.org</a:t>
            </a:r>
            <a:br>
              <a:rPr lang="de-CH" dirty="0" smtClean="0"/>
            </a:br>
            <a:r>
              <a:rPr lang="de-CH" dirty="0" smtClean="0"/>
              <a:t>(Bsp.: File API,  Vibration API, </a:t>
            </a:r>
            <a:r>
              <a:rPr lang="de-CH" dirty="0" err="1" smtClean="0"/>
              <a:t>DeviceOrientation</a:t>
            </a:r>
            <a:r>
              <a:rPr lang="de-CH" dirty="0" smtClean="0"/>
              <a:t>, </a:t>
            </a:r>
            <a:r>
              <a:rPr lang="de-CH" dirty="0" err="1" smtClean="0"/>
              <a:t>Battery</a:t>
            </a:r>
            <a:r>
              <a:rPr lang="de-CH" dirty="0" smtClean="0"/>
              <a:t> Status, XML </a:t>
            </a:r>
            <a:r>
              <a:rPr lang="de-CH" dirty="0" err="1" smtClean="0"/>
              <a:t>HttpRequest</a:t>
            </a:r>
            <a:r>
              <a:rPr lang="de-CH" dirty="0" smtClean="0"/>
              <a:t> L2, Web </a:t>
            </a:r>
            <a:r>
              <a:rPr lang="de-CH" dirty="0" err="1" smtClean="0"/>
              <a:t>Notifications</a:t>
            </a:r>
            <a:r>
              <a:rPr lang="de-CH" dirty="0" smtClean="0"/>
              <a:t>)</a:t>
            </a:r>
          </a:p>
          <a:p>
            <a:r>
              <a:rPr lang="de-CH" dirty="0" smtClean="0"/>
              <a:t>Performance</a:t>
            </a:r>
          </a:p>
          <a:p>
            <a:pPr lvl="1"/>
            <a:r>
              <a:rPr lang="de-CH" dirty="0" smtClean="0"/>
              <a:t>JavaScript ist im vergleich zu vorkompilierten Programmiersprachen langsam</a:t>
            </a:r>
          </a:p>
          <a:p>
            <a:r>
              <a:rPr lang="de-CH" dirty="0" smtClean="0"/>
              <a:t>Speicher/Cache (Web Storage) nur </a:t>
            </a:r>
            <a:r>
              <a:rPr lang="de-CH" b="1" dirty="0" smtClean="0"/>
              <a:t>vollständig</a:t>
            </a:r>
            <a:r>
              <a:rPr lang="de-CH" dirty="0" smtClean="0"/>
              <a:t> löschbar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360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Alternative Mobile Web Frameworks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jQuery</a:t>
            </a:r>
            <a:r>
              <a:rPr lang="de-CH" dirty="0" smtClean="0"/>
              <a:t> Mobile </a:t>
            </a:r>
          </a:p>
          <a:p>
            <a:pPr lvl="1"/>
            <a:r>
              <a:rPr lang="de-CH" dirty="0" smtClean="0">
                <a:hlinkClick r:id="rId2"/>
              </a:rPr>
              <a:t>http://jquerymobile.com</a:t>
            </a:r>
            <a:endParaRPr lang="de-CH" dirty="0" smtClean="0"/>
          </a:p>
          <a:p>
            <a:pPr lvl="1"/>
            <a:r>
              <a:rPr lang="de-CH" dirty="0" smtClean="0"/>
              <a:t>1. Final Version seit 16. November</a:t>
            </a:r>
          </a:p>
          <a:p>
            <a:pPr lvl="1"/>
            <a:r>
              <a:rPr lang="de-CH" dirty="0" smtClean="0"/>
              <a:t>Basierend auf HTML-Tag Erweiterungen (Attribute)</a:t>
            </a:r>
          </a:p>
          <a:p>
            <a:pPr lvl="1"/>
            <a:r>
              <a:rPr lang="de-CH" dirty="0" smtClean="0"/>
              <a:t>Schnelle Fortschritte</a:t>
            </a:r>
          </a:p>
          <a:p>
            <a:pPr lvl="1"/>
            <a:r>
              <a:rPr lang="de-CH" dirty="0" smtClean="0"/>
              <a:t>Trotzdem noch wenig Features</a:t>
            </a:r>
          </a:p>
          <a:p>
            <a:endParaRPr lang="de-CH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132856"/>
            <a:ext cx="18859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98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Zukunft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</a:p>
          <a:p>
            <a:pPr lvl="1"/>
            <a:r>
              <a:rPr lang="de-CH" dirty="0" smtClean="0"/>
              <a:t>seit 9. Dezember </a:t>
            </a:r>
            <a:r>
              <a:rPr lang="de-CH" dirty="0" smtClean="0">
                <a:sym typeface="Wingdings" pitchFamily="2" charset="2"/>
              </a:rPr>
              <a:t> 3. Preview-Version</a:t>
            </a:r>
            <a:endParaRPr lang="de-CH" dirty="0" smtClean="0"/>
          </a:p>
          <a:p>
            <a:pPr lvl="1"/>
            <a:r>
              <a:rPr lang="de-CH" dirty="0" smtClean="0"/>
              <a:t>Höhere Performance auf </a:t>
            </a:r>
            <a:r>
              <a:rPr lang="de-CH" dirty="0" err="1" smtClean="0"/>
              <a:t>Android</a:t>
            </a:r>
            <a:endParaRPr lang="de-CH" dirty="0" smtClean="0"/>
          </a:p>
          <a:p>
            <a:pPr lvl="1"/>
            <a:r>
              <a:rPr lang="de-CH" dirty="0" smtClean="0"/>
              <a:t>Neues Klassensystem</a:t>
            </a:r>
          </a:p>
          <a:p>
            <a:r>
              <a:rPr lang="de-CH" dirty="0" smtClean="0"/>
              <a:t>Sencha.io</a:t>
            </a:r>
          </a:p>
          <a:p>
            <a:r>
              <a:rPr lang="de-CH" dirty="0" err="1" smtClean="0"/>
              <a:t>jQuery</a:t>
            </a:r>
            <a:r>
              <a:rPr lang="de-CH" dirty="0" smtClean="0"/>
              <a:t> Mobile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51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80000" tIns="108000" rIns="180000" bIns="108000"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Ext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define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My.app.Panel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extend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requires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'My.app.PanelPart2'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'My.app.PanelPart3'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],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smtClean="0"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constructor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config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b="1" dirty="0" err="1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callParent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arguments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// calls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Ext.panel.Panel's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 constructor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statics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method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abc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;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4" name="Line Callout 2 3"/>
          <p:cNvSpPr/>
          <p:nvPr/>
        </p:nvSpPr>
        <p:spPr>
          <a:xfrm>
            <a:off x="7545068" y="1962447"/>
            <a:ext cx="1296144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56334"/>
              <a:gd name="adj6" fmla="val -2829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Dynamic </a:t>
            </a:r>
            <a:r>
              <a:rPr lang="de-CH" sz="1600" dirty="0" err="1" smtClean="0">
                <a:solidFill>
                  <a:srgbClr val="C00000"/>
                </a:solidFill>
              </a:rPr>
              <a:t>loading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7308304" y="2708920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87841"/>
              <a:gd name="adj6" fmla="val -1856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Simple </a:t>
            </a:r>
            <a:r>
              <a:rPr lang="de-CH" sz="1600" dirty="0" err="1" smtClean="0">
                <a:solidFill>
                  <a:srgbClr val="C00000"/>
                </a:solidFill>
              </a:rPr>
              <a:t>parent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calling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7308304" y="4257092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82362"/>
              <a:gd name="adj6" fmla="val -2198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Static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methods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7545081" y="1052736"/>
            <a:ext cx="1296144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223457"/>
              <a:gd name="adj6" fmla="val -2822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Extending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classes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566124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</a:rPr>
              <a:t>st2.0_class_system.js</a:t>
            </a:r>
            <a:endParaRPr lang="de-CH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Sencha.io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REST-API für Bildbearbeitung</a:t>
            </a:r>
          </a:p>
          <a:p>
            <a:r>
              <a:rPr lang="de-CH" dirty="0" smtClean="0"/>
              <a:t>Dynamisch Bilder in verschiedenen Grössen generieren</a:t>
            </a:r>
          </a:p>
          <a:p>
            <a:endParaRPr lang="de-CH" dirty="0"/>
          </a:p>
          <a:p>
            <a:endParaRPr lang="de-CH" dirty="0" smtClean="0"/>
          </a:p>
          <a:p>
            <a:pPr lvl="1"/>
            <a:r>
              <a:rPr lang="de-CH" dirty="0" smtClean="0"/>
              <a:t>Bild wird automatisch auf Bildschirmgrösse des Devices angepasst</a:t>
            </a:r>
          </a:p>
          <a:p>
            <a:r>
              <a:rPr lang="de-CH" dirty="0" smtClean="0"/>
              <a:t>Data URLs von Bildern generieren</a:t>
            </a:r>
            <a:br>
              <a:rPr lang="de-CH" dirty="0" smtClean="0"/>
            </a:br>
            <a:r>
              <a:rPr lang="de-CH" sz="1600" dirty="0" smtClean="0"/>
              <a:t>(</a:t>
            </a:r>
            <a:r>
              <a:rPr lang="de-CH" sz="1600" dirty="0" err="1"/>
              <a:t>data:image</a:t>
            </a:r>
            <a:r>
              <a:rPr lang="de-CH" sz="1600" dirty="0"/>
              <a:t>/jpeg;base64,/9j/4AAQSkZJRgABAQ</a:t>
            </a:r>
            <a:r>
              <a:rPr lang="de-CH" sz="1600" dirty="0" smtClean="0"/>
              <a:t>...)</a:t>
            </a:r>
          </a:p>
          <a:p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2333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3501008"/>
            <a:ext cx="7272808" cy="4658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&lt;</a:t>
            </a:r>
            <a:r>
              <a:rPr lang="de-CH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img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src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=</a:t>
            </a:r>
            <a:r>
              <a:rPr lang="de-CH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'http://src.sencha.io/http://sencha.com/files/u.jpg'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/&gt;</a:t>
            </a:r>
            <a:endParaRPr lang="de-CH" sz="1400" dirty="0">
              <a:effectLst/>
              <a:latin typeface="Arial"/>
              <a:ea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9156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müssen Sie wissen!</a:t>
            </a:r>
            <a:br>
              <a:rPr lang="de-CH" dirty="0" smtClean="0"/>
            </a:b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Lessons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learned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macht Freude</a:t>
            </a:r>
          </a:p>
          <a:p>
            <a:r>
              <a:rPr lang="de-CH" dirty="0" smtClean="0"/>
              <a:t>JavaScript eher weniger</a:t>
            </a:r>
          </a:p>
          <a:p>
            <a:r>
              <a:rPr lang="de-CH" dirty="0" smtClean="0"/>
              <a:t>Grössere mobile Web-Applikationen sind noch nicht «salonfähig»</a:t>
            </a:r>
          </a:p>
          <a:p>
            <a:pPr lvl="1"/>
            <a:r>
              <a:rPr lang="de-CH" dirty="0" smtClean="0"/>
              <a:t>Es fehlt der native Touch</a:t>
            </a:r>
          </a:p>
          <a:p>
            <a:pPr lvl="1"/>
            <a:r>
              <a:rPr lang="de-CH" dirty="0" smtClean="0"/>
              <a:t>Zu hohe Reaktionszeiten</a:t>
            </a:r>
          </a:p>
          <a:p>
            <a:r>
              <a:rPr lang="de-CH" dirty="0" smtClean="0"/>
              <a:t>Übergangslösung: Hybrid-Apps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7206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Technologie</a:t>
            </a:r>
          </a:p>
          <a:p>
            <a:pPr lvl="1"/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 (JavaScript)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Webapplikationen</a:t>
            </a:r>
          </a:p>
          <a:p>
            <a:pPr lvl="1"/>
            <a:r>
              <a:rPr lang="de-CH" dirty="0" err="1" smtClean="0"/>
              <a:t>Testing</a:t>
            </a:r>
            <a:endParaRPr lang="de-CH" dirty="0" smtClean="0"/>
          </a:p>
          <a:p>
            <a:pPr lvl="1"/>
            <a:r>
              <a:rPr lang="de-CH" dirty="0" smtClean="0"/>
              <a:t>Grenzen</a:t>
            </a:r>
          </a:p>
          <a:p>
            <a:pPr lvl="1"/>
            <a:r>
              <a:rPr lang="de-CH" dirty="0" smtClean="0"/>
              <a:t>Zukunft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76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PHP</a:t>
            </a:r>
          </a:p>
          <a:p>
            <a:pPr lvl="1"/>
            <a:r>
              <a:rPr lang="de-CH" dirty="0" smtClean="0"/>
              <a:t>Bereitstellen der Daten</a:t>
            </a:r>
          </a:p>
          <a:p>
            <a:pPr lvl="1"/>
            <a:r>
              <a:rPr lang="de-CH" dirty="0" smtClean="0"/>
              <a:t>Selektieren der </a:t>
            </a:r>
            <a:r>
              <a:rPr lang="de-CH" dirty="0" err="1" smtClean="0"/>
              <a:t>Trails</a:t>
            </a:r>
            <a:r>
              <a:rPr lang="de-CH" dirty="0" smtClean="0"/>
              <a:t> geordnet nach </a:t>
            </a:r>
            <a:r>
              <a:rPr lang="de-CH" b="1" dirty="0" smtClean="0"/>
              <a:t>Distanz</a:t>
            </a:r>
          </a:p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</a:p>
          <a:p>
            <a:pPr lvl="1"/>
            <a:r>
              <a:rPr lang="de-CH" dirty="0" smtClean="0"/>
              <a:t>Mobile JavaScript Framework</a:t>
            </a:r>
          </a:p>
          <a:p>
            <a:pPr lvl="1"/>
            <a:r>
              <a:rPr lang="de-CH" dirty="0" smtClean="0"/>
              <a:t>Client-Applikation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7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Deployment</a:t>
            </a:r>
            <a:r>
              <a:rPr lang="de-CH" dirty="0" smtClean="0"/>
              <a:t> Diagram</a:t>
            </a:r>
            <a:r>
              <a:rPr lang="de-CH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098" name="Picture 2" descr="U:\Deployment 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7343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9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Basierend auf </a:t>
            </a:r>
            <a:r>
              <a:rPr lang="de-CH" dirty="0" err="1" smtClean="0"/>
              <a:t>ExtJS</a:t>
            </a:r>
            <a:endParaRPr lang="de-CH" dirty="0" smtClean="0"/>
          </a:p>
          <a:p>
            <a:pPr lvl="1"/>
            <a:r>
              <a:rPr lang="de-CH" dirty="0" smtClean="0"/>
              <a:t>JavaScript Framework für Web-Applikationen</a:t>
            </a:r>
          </a:p>
          <a:p>
            <a:pPr lvl="1"/>
            <a:r>
              <a:rPr lang="de-CH" dirty="0" smtClean="0"/>
              <a:t>seit 2007</a:t>
            </a:r>
          </a:p>
          <a:p>
            <a:r>
              <a:rPr lang="de-CH" dirty="0" smtClean="0"/>
              <a:t>Gebaut mit Web Standards (HTML5, CSS3)</a:t>
            </a:r>
          </a:p>
          <a:p>
            <a:r>
              <a:rPr lang="de-CH" dirty="0" smtClean="0"/>
              <a:t>Touch Events</a:t>
            </a:r>
          </a:p>
          <a:p>
            <a:r>
              <a:rPr lang="de-CH" dirty="0" smtClean="0"/>
              <a:t>MVC</a:t>
            </a:r>
          </a:p>
          <a:p>
            <a:r>
              <a:rPr lang="de-CH" dirty="0" smtClean="0"/>
              <a:t>Data Binding (</a:t>
            </a:r>
            <a:r>
              <a:rPr lang="de-CH" dirty="0"/>
              <a:t>AJAX </a:t>
            </a:r>
            <a:r>
              <a:rPr lang="de-CH" dirty="0" smtClean="0"/>
              <a:t>, JSON, Web Storage)</a:t>
            </a:r>
          </a:p>
          <a:p>
            <a:r>
              <a:rPr lang="de-CH" dirty="0" smtClean="0"/>
              <a:t>Viele GUI-Komponenten</a:t>
            </a:r>
          </a:p>
          <a:p>
            <a:r>
              <a:rPr lang="de-CH" dirty="0" smtClean="0"/>
              <a:t>Community-</a:t>
            </a:r>
            <a:r>
              <a:rPr lang="de-CH" dirty="0" err="1" smtClean="0"/>
              <a:t>Plugins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56" y="836712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2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48816" y="2060848"/>
            <a:ext cx="7467600" cy="3951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({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itemTpl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}'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grouped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indexBar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cxnSp>
        <p:nvCxnSpPr>
          <p:cNvPr id="6" name="Gewinkelte Verbindung 5"/>
          <p:cNvCxnSpPr/>
          <p:nvPr/>
        </p:nvCxnSpPr>
        <p:spPr>
          <a:xfrm>
            <a:off x="2240104" y="4055700"/>
            <a:ext cx="1491460" cy="1152128"/>
          </a:xfrm>
          <a:prstGeom prst="bentConnector3">
            <a:avLst>
              <a:gd name="adj1" fmla="val -1190"/>
            </a:avLst>
          </a:prstGeom>
          <a:ln w="571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56" y="836712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Ext.List screensh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64631"/>
            <a:ext cx="4000228" cy="25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8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MVC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Model erstellen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Controller erstellen</a:t>
            </a:r>
            <a:endParaRPr lang="de-C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8816" y="2564904"/>
            <a:ext cx="7467600" cy="1872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regModel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Trail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fields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id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type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'title'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type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],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hasMany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model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'Type'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types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5725" y="5157193"/>
            <a:ext cx="7467600" cy="93610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regController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controller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addMarkers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0080"/>
                </a:solidFill>
                <a:latin typeface="Courier New" pitchFamily="49" charset="0"/>
                <a:ea typeface="Calibri"/>
                <a:cs typeface="Courier New" pitchFamily="49" charset="0"/>
              </a:rPr>
              <a:t>function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...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35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– </a:t>
            </a:r>
            <a:r>
              <a:rPr lang="de-CH" dirty="0" err="1" smtClean="0"/>
              <a:t>Hello</a:t>
            </a:r>
            <a:r>
              <a:rPr lang="de-CH" smtClean="0"/>
              <a:t> World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8816" y="1988840"/>
            <a:ext cx="7467600" cy="3528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&lt;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script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type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de-CH" sz="16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text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/</a:t>
            </a:r>
            <a:r>
              <a:rPr lang="de-CH" sz="16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javascript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&gt;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endParaRPr lang="de-CH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de-CH" sz="1600" b="1" dirty="0" err="1">
                <a:solidFill>
                  <a:srgbClr val="000080"/>
                </a:solidFill>
                <a:latin typeface="Courier New" pitchFamily="49" charset="0"/>
                <a:ea typeface="Calibri"/>
                <a:cs typeface="Courier New" pitchFamily="49" charset="0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Application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({</a:t>
            </a:r>
            <a:endParaRPr lang="de-CH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launch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 pitchFamily="49" charset="0"/>
                <a:ea typeface="Calibri"/>
                <a:cs typeface="Courier New" pitchFamily="49" charset="0"/>
              </a:rPr>
              <a:t>function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de-CH" sz="1600" b="1" dirty="0" err="1">
                <a:solidFill>
                  <a:srgbClr val="000080"/>
                </a:solidFill>
                <a:latin typeface="Courier New" pitchFamily="49" charset="0"/>
                <a:ea typeface="Calibri"/>
                <a:cs typeface="Courier New" pitchFamily="49" charset="0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Panel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({</a:t>
            </a:r>
            <a:endParaRPr lang="de-CH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fullscreen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 pitchFamily="49" charset="0"/>
                <a:ea typeface="Calibri"/>
                <a:cs typeface="Courier New" pitchFamily="49" charset="0"/>
              </a:rPr>
              <a:t>true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endParaRPr lang="de-CH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html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6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Hello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 World!'</a:t>
            </a:r>
            <a:endParaRPr lang="de-CH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&lt;/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script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&gt;</a:t>
            </a:r>
            <a:endParaRPr lang="de-CH" sz="1600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09120"/>
            <a:ext cx="48482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37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Priorität 1:</a:t>
            </a:r>
          </a:p>
          <a:p>
            <a:pPr lvl="1"/>
            <a:r>
              <a:rPr lang="de-CH" dirty="0" err="1" smtClean="0"/>
              <a:t>Trailliste</a:t>
            </a:r>
            <a:r>
              <a:rPr lang="de-CH" dirty="0" smtClean="0"/>
              <a:t> </a:t>
            </a:r>
            <a:r>
              <a:rPr lang="de-CH" dirty="0" err="1" smtClean="0"/>
              <a:t>abhänging</a:t>
            </a:r>
            <a:r>
              <a:rPr lang="de-CH" dirty="0" smtClean="0"/>
              <a:t> vom Standort</a:t>
            </a:r>
          </a:p>
          <a:p>
            <a:pPr lvl="1"/>
            <a:r>
              <a:rPr lang="de-CH" dirty="0" smtClean="0"/>
              <a:t>Suche/Filterung von </a:t>
            </a:r>
            <a:r>
              <a:rPr lang="de-CH" dirty="0" err="1" smtClean="0"/>
              <a:t>Trails</a:t>
            </a:r>
            <a:endParaRPr lang="de-CH" dirty="0"/>
          </a:p>
          <a:p>
            <a:r>
              <a:rPr lang="de-CH" dirty="0" smtClean="0"/>
              <a:t>Priorität 2:</a:t>
            </a:r>
          </a:p>
          <a:p>
            <a:pPr lvl="1"/>
            <a:r>
              <a:rPr lang="de-CH" dirty="0" smtClean="0"/>
              <a:t>Favoritenliste</a:t>
            </a:r>
          </a:p>
          <a:p>
            <a:pPr lvl="1"/>
            <a:r>
              <a:rPr lang="de-CH" dirty="0" smtClean="0"/>
              <a:t>Offlinefähigkeit</a:t>
            </a:r>
          </a:p>
          <a:p>
            <a:endParaRPr lang="de-CH" dirty="0"/>
          </a:p>
          <a:p>
            <a:r>
              <a:rPr lang="de-CH" sz="2800" dirty="0" smtClean="0"/>
              <a:t>Priorität 0: Neue Technologie kennenlernen :-)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2138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TC101790492[[fn=Skizzenbuch]]</Template>
  <TotalTime>0</TotalTime>
  <Words>391</Words>
  <Application>Microsoft Office PowerPoint</Application>
  <PresentationFormat>Bildschirmpräsentation (4:3)</PresentationFormat>
  <Paragraphs>146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Sketchbook</vt:lpstr>
      <vt:lpstr>Traildevils Mobile Web-App</vt:lpstr>
      <vt:lpstr>Agenda</vt:lpstr>
      <vt:lpstr>Technologie</vt:lpstr>
      <vt:lpstr>Deployment Diagramm</vt:lpstr>
      <vt:lpstr>Sencha Touch</vt:lpstr>
      <vt:lpstr>Sencha Touch</vt:lpstr>
      <vt:lpstr>Sencha Touch - MVC</vt:lpstr>
      <vt:lpstr>Sencha Touch – Hello World</vt:lpstr>
      <vt:lpstr>Ziele</vt:lpstr>
      <vt:lpstr>Demo</vt:lpstr>
      <vt:lpstr>Testing von Web-Applikationen</vt:lpstr>
      <vt:lpstr>Testing von Web-Applikationen</vt:lpstr>
      <vt:lpstr>Grenzen von Web-Applikationen</vt:lpstr>
      <vt:lpstr>Alternative Mobile Web Frameworks</vt:lpstr>
      <vt:lpstr>Zukunft</vt:lpstr>
      <vt:lpstr>Sencha Touch 2.0</vt:lpstr>
      <vt:lpstr>Sencha.io</vt:lpstr>
      <vt:lpstr>Das müssen Sie wissen! 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Traildevils Mobil Web-App</dc:title>
  <dc:creator>Jürg Hunziker</dc:creator>
  <cp:lastModifiedBy>Jürg Hunziker</cp:lastModifiedBy>
  <cp:revision>108</cp:revision>
  <dcterms:created xsi:type="dcterms:W3CDTF">2011-12-08T13:04:46Z</dcterms:created>
  <dcterms:modified xsi:type="dcterms:W3CDTF">2011-12-12T20:18:54Z</dcterms:modified>
</cp:coreProperties>
</file>