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46174A5-1448-44DA-80CA-5EDA1D9FB779}" type="datetimeFigureOut">
              <a:rPr lang="en-US" smtClean="0"/>
              <a:pPr/>
              <a:t>16-Oct-14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2BA203-25A4-4F61-93BE-93B3E753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7848600" cy="1981200"/>
          </a:xfrm>
        </p:spPr>
        <p:txBody>
          <a:bodyPr>
            <a:normAutofit fontScale="90000"/>
          </a:bodyPr>
          <a:lstStyle/>
          <a:p>
            <a:r>
              <a:rPr lang="en-US" cap="small" dirty="0" smtClean="0"/>
              <a:t>A </a:t>
            </a:r>
            <a:r>
              <a:rPr lang="en-US" cap="small" dirty="0"/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cap="small" dirty="0" smtClean="0"/>
              <a:t>On </a:t>
            </a:r>
            <a:r>
              <a:rPr lang="en-US" dirty="0"/>
              <a:t/>
            </a:r>
            <a:br>
              <a:rPr lang="en-US" dirty="0"/>
            </a:br>
            <a:r>
              <a:rPr lang="en-US" cap="small" dirty="0" smtClean="0"/>
              <a:t>Departmental </a:t>
            </a:r>
            <a:r>
              <a:rPr lang="en-US" cap="small" dirty="0"/>
              <a:t>Store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Management </a:t>
            </a:r>
            <a:r>
              <a:rPr lang="en-US" cap="small" dirty="0" err="1" smtClean="0"/>
              <a:t>Syatem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388923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System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762000" y="38100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85800" y="16002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676400"/>
            <a:ext cx="7010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creates and prints the invoice after product entry at the Point of Sale(POS) by the salesman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7338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date, price of the specific product, total cost will be automatically generated and calculated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4176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33400" y="16002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600200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invoice will be noted in  a PDF file which can be printed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/>
          <a:lstStyle/>
          <a:p>
            <a:r>
              <a:rPr lang="en-US" dirty="0" smtClean="0"/>
              <a:t>Entrance </a:t>
            </a:r>
            <a:r>
              <a:rPr lang="en-US" dirty="0" smtClean="0"/>
              <a:t>Window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Ente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447800"/>
            <a:ext cx="5732145" cy="3989070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Entrance</a:t>
            </a:r>
            <a:endParaRPr lang="en-US" dirty="0"/>
          </a:p>
        </p:txBody>
      </p:sp>
      <p:pic>
        <p:nvPicPr>
          <p:cNvPr id="3" name="Picture 2" descr="AdminEnte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524000"/>
            <a:ext cx="5732145" cy="4015105"/>
          </a:xfrm>
          <a:prstGeom prst="rect">
            <a:avLst/>
          </a:prstGeo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3" name="Picture 2" descr="AdminWindow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5990273" cy="451104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Panel</a:t>
            </a:r>
            <a:endParaRPr lang="en-US" dirty="0"/>
          </a:p>
        </p:txBody>
      </p:sp>
      <p:pic>
        <p:nvPicPr>
          <p:cNvPr id="3" name="Picture 2" descr="InsertProduc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371600"/>
            <a:ext cx="6142673" cy="435864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Panel</a:t>
            </a:r>
            <a:endParaRPr lang="en-US" dirty="0"/>
          </a:p>
        </p:txBody>
      </p:sp>
      <p:pic>
        <p:nvPicPr>
          <p:cNvPr id="3" name="Picture 2" descr="UpdateProduc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447800"/>
            <a:ext cx="6218873" cy="4226242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Product</a:t>
            </a:r>
            <a:endParaRPr lang="en-US" dirty="0"/>
          </a:p>
        </p:txBody>
      </p:sp>
      <p:pic>
        <p:nvPicPr>
          <p:cNvPr id="3" name="Picture 2" descr="Captur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927" y="1400174"/>
            <a:ext cx="6295073" cy="454342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Product</a:t>
            </a:r>
            <a:endParaRPr lang="en-US" dirty="0"/>
          </a:p>
        </p:txBody>
      </p:sp>
      <p:pic>
        <p:nvPicPr>
          <p:cNvPr id="3" name="Picture 2" descr="SearchProduc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927" y="1426844"/>
            <a:ext cx="6371273" cy="4669155"/>
          </a:xfrm>
          <a:prstGeom prst="rect">
            <a:avLst/>
          </a:prstGeom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Salesman Info</a:t>
            </a:r>
            <a:endParaRPr lang="en-US" dirty="0"/>
          </a:p>
        </p:txBody>
      </p:sp>
      <p:pic>
        <p:nvPicPr>
          <p:cNvPr id="3" name="Picture 2" descr="UpdateSalesmanInfo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927" y="1415097"/>
            <a:ext cx="6447473" cy="4528503"/>
          </a:xfrm>
          <a:prstGeom prst="rect">
            <a:avLst/>
          </a:prstGeom>
        </p:spPr>
      </p:pic>
    </p:spTree>
  </p:cSld>
  <p:clrMapOvr>
    <a:masterClrMapping/>
  </p:clrMapOvr>
  <p:transition spd="med">
    <p:cover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53400" cy="563880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 </a:t>
            </a:r>
            <a:br>
              <a:rPr lang="en-US" sz="3200" dirty="0">
                <a:effectLst/>
              </a:rPr>
            </a:b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066800" y="6858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Objectives </a:t>
            </a:r>
            <a:r>
              <a:rPr lang="en-US" sz="2800" dirty="0">
                <a:latin typeface="Comic Sans MS" pitchFamily="66" charset="0"/>
              </a:rPr>
              <a:t>and Scope </a:t>
            </a: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</a:rPr>
              <a:t>The main objectives of our projects are listed as follows:</a:t>
            </a:r>
          </a:p>
          <a:p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</a:rPr>
              <a:t> </a:t>
            </a:r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    To develop a Database management   </a:t>
            </a:r>
          </a:p>
          <a:p>
            <a:r>
              <a:rPr lang="en-US" sz="2800" dirty="0" smtClean="0">
                <a:latin typeface="Comic Sans MS" pitchFamily="66" charset="0"/>
              </a:rPr>
              <a:t>    </a:t>
            </a:r>
            <a:r>
              <a:rPr lang="en-US" sz="2800" dirty="0" smtClean="0">
                <a:latin typeface="Comic Sans MS" pitchFamily="66" charset="0"/>
              </a:rPr>
              <a:t>system </a:t>
            </a:r>
            <a:r>
              <a:rPr lang="en-US" sz="2800" dirty="0" smtClean="0">
                <a:latin typeface="Comic Sans MS" pitchFamily="66" charset="0"/>
              </a:rPr>
              <a:t>(D</a:t>
            </a:r>
            <a:r>
              <a:rPr lang="en-US" sz="2800" dirty="0" smtClean="0">
                <a:latin typeface="Comic Sans MS" pitchFamily="66" charset="0"/>
              </a:rPr>
              <a:t>B</a:t>
            </a:r>
            <a:r>
              <a:rPr lang="en-US" sz="2800" dirty="0" smtClean="0">
                <a:latin typeface="Comic Sans MS" pitchFamily="66" charset="0"/>
              </a:rPr>
              <a:t>MS) which manages the </a:t>
            </a:r>
          </a:p>
          <a:p>
            <a:r>
              <a:rPr lang="en-US" sz="2800" smtClean="0">
                <a:latin typeface="Comic Sans MS" pitchFamily="66" charset="0"/>
              </a:rPr>
              <a:t>    data</a:t>
            </a:r>
            <a:r>
              <a:rPr lang="en-US" sz="2800" smtClean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of </a:t>
            </a:r>
            <a:r>
              <a:rPr lang="en-US" sz="2800" dirty="0">
                <a:latin typeface="Comic Sans MS" pitchFamily="66" charset="0"/>
              </a:rPr>
              <a:t>a department store. </a:t>
            </a:r>
          </a:p>
          <a:p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838200" y="3276600"/>
            <a:ext cx="457200" cy="381000"/>
          </a:xfrm>
          <a:prstGeom prst="star5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48417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Stock Info</a:t>
            </a:r>
            <a:endParaRPr lang="en-US" dirty="0"/>
          </a:p>
        </p:txBody>
      </p:sp>
      <p:pic>
        <p:nvPicPr>
          <p:cNvPr id="3" name="Picture 2" descr="StockInfo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219201"/>
            <a:ext cx="6752632" cy="4800600"/>
          </a:xfrm>
          <a:prstGeom prst="rect">
            <a:avLst/>
          </a:prstGeom>
        </p:spPr>
      </p:pic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  <a:endParaRPr lang="en-US" dirty="0"/>
          </a:p>
        </p:txBody>
      </p:sp>
      <p:pic>
        <p:nvPicPr>
          <p:cNvPr id="3" name="Picture 2" descr="PasswordChan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927" y="1432560"/>
            <a:ext cx="6447473" cy="451104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Salesman Entrance</a:t>
            </a:r>
            <a:endParaRPr lang="en-US" dirty="0"/>
          </a:p>
        </p:txBody>
      </p:sp>
      <p:pic>
        <p:nvPicPr>
          <p:cNvPr id="3" name="Picture 2" descr="SalesmanEntranc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927" y="1416367"/>
            <a:ext cx="6447473" cy="4679633"/>
          </a:xfrm>
          <a:prstGeom prst="rect">
            <a:avLst/>
          </a:prstGeom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Salesman’s Workplace</a:t>
            </a:r>
            <a:endParaRPr lang="en-US" dirty="0"/>
          </a:p>
        </p:txBody>
      </p:sp>
      <p:pic>
        <p:nvPicPr>
          <p:cNvPr id="3" name="Picture 2" descr="Captur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927" y="1418590"/>
            <a:ext cx="6599873" cy="4753610"/>
          </a:xfrm>
          <a:prstGeom prst="rect">
            <a:avLst/>
          </a:prstGeom>
        </p:spPr>
      </p:pic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  <a:endParaRPr lang="en-US" dirty="0"/>
          </a:p>
        </p:txBody>
      </p:sp>
      <p:pic>
        <p:nvPicPr>
          <p:cNvPr id="3" name="Picture 2" descr="Salesmanpasswindow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927" y="1431290"/>
            <a:ext cx="6295073" cy="481711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pic>
        <p:nvPicPr>
          <p:cNvPr id="3" name="Picture 2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635716" cy="286324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85800" y="1676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1676400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add </a:t>
            </a:r>
            <a:r>
              <a:rPr lang="en-US" sz="2800" dirty="0" smtClean="0">
                <a:latin typeface="Comic Sans MS" pitchFamily="66" charset="0"/>
              </a:rPr>
              <a:t>many other </a:t>
            </a:r>
            <a:r>
              <a:rPr lang="en-US" sz="2800" dirty="0" smtClean="0">
                <a:latin typeface="Comic Sans MS" pitchFamily="66" charset="0"/>
              </a:rPr>
              <a:t>features like  MIS 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8200" y="32766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276600"/>
            <a:ext cx="288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Android Version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:\Project\thank-you-page-295x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66800"/>
            <a:ext cx="4648199" cy="472698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1910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latin typeface="Comic Sans MS" pitchFamily="66" charset="0"/>
              </a:rPr>
              <a:t>    To develop a billing system for points</a:t>
            </a:r>
            <a:br>
              <a:rPr lang="en-US" sz="3100" dirty="0" smtClean="0">
                <a:latin typeface="Comic Sans MS" pitchFamily="66" charset="0"/>
              </a:rPr>
            </a:br>
            <a:r>
              <a:rPr lang="en-US" sz="3100" dirty="0" smtClean="0">
                <a:latin typeface="Comic Sans MS" pitchFamily="66" charset="0"/>
              </a:rPr>
              <a:t>    of sales (POS) in System </a:t>
            </a:r>
            <a:r>
              <a:rPr lang="en-US" sz="3100" dirty="0" smtClean="0">
                <a:latin typeface="Comic Sans MS" pitchFamily="66" charset="0"/>
              </a:rPr>
              <a:t>so as </a:t>
            </a:r>
            <a:r>
              <a:rPr lang="en-US" sz="3100" dirty="0" smtClean="0">
                <a:latin typeface="Comic Sans MS" pitchFamily="66" charset="0"/>
              </a:rPr>
              <a:t>to</a:t>
            </a:r>
            <a:br>
              <a:rPr lang="en-US" sz="3100" dirty="0" smtClean="0">
                <a:latin typeface="Comic Sans MS" pitchFamily="66" charset="0"/>
              </a:rPr>
            </a:br>
            <a:r>
              <a:rPr lang="en-US" sz="3100" dirty="0" smtClean="0">
                <a:latin typeface="Comic Sans MS" pitchFamily="66" charset="0"/>
              </a:rPr>
              <a:t>    record </a:t>
            </a:r>
            <a:r>
              <a:rPr lang="en-US" sz="3100" dirty="0" smtClean="0">
                <a:latin typeface="Comic Sans MS" pitchFamily="66" charset="0"/>
              </a:rPr>
              <a:t>and </a:t>
            </a:r>
            <a:r>
              <a:rPr lang="en-US" sz="3100" dirty="0" smtClean="0">
                <a:latin typeface="Comic Sans MS" pitchFamily="66" charset="0"/>
              </a:rPr>
              <a:t>updates </a:t>
            </a:r>
            <a:r>
              <a:rPr lang="en-US" sz="3100" dirty="0" smtClean="0">
                <a:latin typeface="Comic Sans MS" pitchFamily="66" charset="0"/>
              </a:rPr>
              <a:t>stocks as well </a:t>
            </a:r>
            <a:r>
              <a:rPr lang="en-US" sz="3100" dirty="0" smtClean="0">
                <a:latin typeface="Comic Sans MS" pitchFamily="66" charset="0"/>
              </a:rPr>
              <a:t>as</a:t>
            </a:r>
            <a:br>
              <a:rPr lang="en-US" sz="3100" dirty="0" smtClean="0">
                <a:latin typeface="Comic Sans MS" pitchFamily="66" charset="0"/>
              </a:rPr>
            </a:br>
            <a:r>
              <a:rPr lang="en-US" sz="3100" dirty="0" smtClean="0">
                <a:latin typeface="Comic Sans MS" pitchFamily="66" charset="0"/>
              </a:rPr>
              <a:t> </a:t>
            </a:r>
            <a:r>
              <a:rPr lang="en-US" sz="3100" dirty="0" smtClean="0">
                <a:latin typeface="Comic Sans MS" pitchFamily="66" charset="0"/>
              </a:rPr>
              <a:t>   transactions</a:t>
            </a:r>
            <a:r>
              <a:rPr lang="en-US" sz="3100" dirty="0" smtClean="0">
                <a:latin typeface="Comic Sans MS" pitchFamily="66" charset="0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609600" y="1905000"/>
            <a:ext cx="457200" cy="381000"/>
          </a:xfrm>
          <a:prstGeom prst="star5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36576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latin typeface="Comic Sans MS" pitchFamily="66" charset="0"/>
              </a:rPr>
              <a:t>     To </a:t>
            </a:r>
            <a:r>
              <a:rPr lang="en-US" sz="3100" dirty="0" smtClean="0">
                <a:latin typeface="Comic Sans MS" pitchFamily="66" charset="0"/>
              </a:rPr>
              <a:t>develop an Inventory </a:t>
            </a:r>
            <a:r>
              <a:rPr lang="en-US" sz="3100" dirty="0" smtClean="0">
                <a:latin typeface="Comic Sans MS" pitchFamily="66" charset="0"/>
              </a:rPr>
              <a:t>Management</a:t>
            </a:r>
            <a:br>
              <a:rPr lang="en-US" sz="3100" dirty="0" smtClean="0">
                <a:latin typeface="Comic Sans MS" pitchFamily="66" charset="0"/>
              </a:rPr>
            </a:br>
            <a:r>
              <a:rPr lang="en-US" sz="3100" dirty="0" smtClean="0">
                <a:latin typeface="Comic Sans MS" pitchFamily="66" charset="0"/>
              </a:rPr>
              <a:t>     System </a:t>
            </a:r>
            <a:r>
              <a:rPr lang="en-US" sz="3100" dirty="0" smtClean="0">
                <a:latin typeface="Comic Sans MS" pitchFamily="66" charset="0"/>
              </a:rPr>
              <a:t>so as to record and updates  </a:t>
            </a:r>
            <a:br>
              <a:rPr lang="en-US" sz="3100" dirty="0" smtClean="0">
                <a:latin typeface="Comic Sans MS" pitchFamily="66" charset="0"/>
              </a:rPr>
            </a:br>
            <a:r>
              <a:rPr lang="en-US" sz="3100" dirty="0" smtClean="0">
                <a:latin typeface="Comic Sans MS" pitchFamily="66" charset="0"/>
              </a:rPr>
              <a:t>     stocks as well as transactions.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762000" y="2057400"/>
            <a:ext cx="457200" cy="381000"/>
          </a:xfrm>
          <a:prstGeom prst="star5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System Diagram……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3" name="Picture 2" descr="Captur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6494145" cy="4140200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The Department Store Management System is divided into following parts</a:t>
            </a:r>
            <a:r>
              <a:rPr lang="en-US" sz="2400" dirty="0" smtClean="0">
                <a:latin typeface="Comic Sans MS" pitchFamily="66" charset="0"/>
              </a:rPr>
              <a:t>:</a:t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/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>1. Database</a:t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>2. Inventory Management System</a:t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>3. Billing System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1026" name="Picture 2" descr="C:\Users\Morshed\Desktop\Project\adminpan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505200"/>
            <a:ext cx="3695700" cy="247506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Database</a:t>
            </a:r>
            <a:br>
              <a:rPr lang="en-US" sz="4400" dirty="0" smtClean="0">
                <a:latin typeface="Comic Sans MS" pitchFamily="66" charset="0"/>
              </a:rPr>
            </a:br>
            <a:r>
              <a:rPr lang="en-US" sz="4400" dirty="0" smtClean="0">
                <a:latin typeface="Comic Sans MS" pitchFamily="66" charset="0"/>
              </a:rPr>
              <a:t/>
            </a:r>
            <a:br>
              <a:rPr lang="en-US" sz="4400" dirty="0" smtClean="0">
                <a:latin typeface="Comic Sans MS" pitchFamily="66" charset="0"/>
              </a:rPr>
            </a:br>
            <a:r>
              <a:rPr lang="en-US" sz="4400" dirty="0" smtClean="0">
                <a:latin typeface="Comic Sans MS" pitchFamily="66" charset="0"/>
              </a:rPr>
              <a:t/>
            </a:r>
            <a:br>
              <a:rPr lang="en-US" sz="4400" dirty="0" smtClean="0">
                <a:latin typeface="Comic Sans MS" pitchFamily="66" charset="0"/>
              </a:rPr>
            </a:br>
            <a:r>
              <a:rPr lang="en-US" sz="4400" dirty="0" smtClean="0">
                <a:latin typeface="Comic Sans MS" pitchFamily="66" charset="0"/>
              </a:rPr>
              <a:t/>
            </a:r>
            <a:br>
              <a:rPr lang="en-US" sz="4400" dirty="0" smtClean="0"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85800" y="30480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2971800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stores the </a:t>
            </a:r>
            <a:r>
              <a:rPr lang="en-US" sz="3200" dirty="0" smtClean="0">
                <a:latin typeface="Comic Sans MS" pitchFamily="66" charset="0"/>
              </a:rPr>
              <a:t>inventory</a:t>
            </a:r>
            <a:r>
              <a:rPr lang="en-US" sz="3200" dirty="0" smtClean="0">
                <a:latin typeface="Comic Sans MS" pitchFamily="66" charset="0"/>
              </a:rPr>
              <a:t> records</a:t>
            </a:r>
            <a:r>
              <a:rPr lang="en-US" sz="3200" dirty="0" smtClean="0">
                <a:latin typeface="Comic Sans MS" pitchFamily="66" charset="0"/>
              </a:rPr>
              <a:t>  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4038600"/>
            <a:ext cx="6629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includes product information such as product ID, name, unit </a:t>
            </a:r>
            <a:r>
              <a:rPr lang="en-US" sz="3200" dirty="0" smtClean="0">
                <a:latin typeface="Comic Sans MS" pitchFamily="66" charset="0"/>
              </a:rPr>
              <a:t>etc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85800" y="4114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85800" y="21336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2133600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maintains the record of </a:t>
            </a:r>
            <a:r>
              <a:rPr lang="en-US" sz="3200" dirty="0" err="1" smtClean="0">
                <a:latin typeface="Comic Sans MS" pitchFamily="66" charset="0"/>
              </a:rPr>
              <a:t>admins</a:t>
            </a:r>
            <a:r>
              <a:rPr lang="en-US" sz="3200" dirty="0" smtClean="0">
                <a:latin typeface="Comic Sans MS" pitchFamily="66" charset="0"/>
              </a:rPr>
              <a:t> and their login password as well as the salesman’s</a:t>
            </a:r>
            <a:endParaRPr lang="en-US" sz="32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3200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Inventory Management </a:t>
            </a:r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38200" y="25146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5000" y="2514600"/>
            <a:ext cx="6781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Comic Sans MS" pitchFamily="66" charset="0"/>
              </a:rPr>
              <a:t>system includes tools for entering and updating the records in the </a:t>
            </a:r>
            <a:r>
              <a:rPr lang="en-US" sz="2800" dirty="0" smtClean="0">
                <a:latin typeface="Comic Sans MS" pitchFamily="66" charset="0"/>
              </a:rPr>
              <a:t>inventory</a:t>
            </a:r>
          </a:p>
          <a:p>
            <a:pPr algn="just"/>
            <a:endParaRPr lang="en-US" sz="2800" dirty="0" smtClean="0">
              <a:latin typeface="Comic Sans MS" pitchFamily="66" charset="0"/>
            </a:endParaRPr>
          </a:p>
          <a:p>
            <a:pPr algn="just"/>
            <a:endParaRPr lang="en-US" sz="2800" dirty="0" smtClean="0">
              <a:latin typeface="Comic Sans MS" pitchFamily="66" charset="0"/>
            </a:endParaRPr>
          </a:p>
          <a:p>
            <a:pPr algn="just"/>
            <a:endParaRPr lang="en-US" sz="2800" dirty="0" smtClean="0">
              <a:latin typeface="Comic Sans MS" pitchFamily="66" charset="0"/>
            </a:endParaRPr>
          </a:p>
          <a:p>
            <a:pPr algn="just"/>
            <a:endParaRPr lang="en-US" sz="2800" dirty="0" smtClean="0">
              <a:latin typeface="Comic Sans MS" pitchFamily="66" charset="0"/>
            </a:endParaRPr>
          </a:p>
          <a:p>
            <a:pPr algn="just"/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8200" y="37338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37338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Comic Sans MS" pitchFamily="66" charset="0"/>
              </a:rPr>
              <a:t>automatically updates the inventory after the sale of any product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276</TotalTime>
  <Words>211</Words>
  <Application>Microsoft Office PowerPoint</Application>
  <PresentationFormat>On-screen Show (4:3)</PresentationFormat>
  <Paragraphs>46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A Project On  Departmental Store  Management Syatem </vt:lpstr>
      <vt:lpstr>  </vt:lpstr>
      <vt:lpstr>    To develop a billing system for points     of sales (POS) in System so as to     record and updates stocks as well as     transactions.  </vt:lpstr>
      <vt:lpstr>     To develop an Inventory Management      System so as to record and updates        stocks as well as transactions.  </vt:lpstr>
      <vt:lpstr>System Diagram……</vt:lpstr>
      <vt:lpstr>The Department Store Management System is divided into following parts:  1. Database 2. Inventory Management System 3. Billing System</vt:lpstr>
      <vt:lpstr>Database    </vt:lpstr>
      <vt:lpstr>      </vt:lpstr>
      <vt:lpstr>Inventory Management System    </vt:lpstr>
      <vt:lpstr>Billing System</vt:lpstr>
      <vt:lpstr>Slide 11</vt:lpstr>
      <vt:lpstr>Entrance Window       </vt:lpstr>
      <vt:lpstr>Admin Entrance</vt:lpstr>
      <vt:lpstr>Admin Panel</vt:lpstr>
      <vt:lpstr>Insert Panel</vt:lpstr>
      <vt:lpstr>Update Panel</vt:lpstr>
      <vt:lpstr>Delete Product</vt:lpstr>
      <vt:lpstr>Search Product</vt:lpstr>
      <vt:lpstr>Salesman Info</vt:lpstr>
      <vt:lpstr>Whole Stock Info</vt:lpstr>
      <vt:lpstr>Change Password</vt:lpstr>
      <vt:lpstr>Salesman Entrance</vt:lpstr>
      <vt:lpstr>Salesman’s Workplace</vt:lpstr>
      <vt:lpstr>Change Password</vt:lpstr>
      <vt:lpstr>Cost Estimation</vt:lpstr>
      <vt:lpstr>Future Plan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 KUET Departmental Store Management</dc:title>
  <dc:creator>Ashad Opu</dc:creator>
  <cp:lastModifiedBy>Morshed</cp:lastModifiedBy>
  <cp:revision>22</cp:revision>
  <dcterms:created xsi:type="dcterms:W3CDTF">2014-10-04T15:46:31Z</dcterms:created>
  <dcterms:modified xsi:type="dcterms:W3CDTF">2014-10-16T14:27:03Z</dcterms:modified>
</cp:coreProperties>
</file>