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64" y="2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5993-4457-4700-BDD6-169B70E60E17}" type="datetimeFigureOut">
              <a:rPr lang="ko-KR" altLang="en-US" smtClean="0"/>
              <a:pPr/>
              <a:t>2011-12-16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4717-56B8-48FC-9C65-5B725E7291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905125" y="2590800"/>
            <a:ext cx="676275" cy="204786"/>
          </a:xfrm>
          <a:prstGeom prst="roundRect">
            <a:avLst>
              <a:gd name="adj" fmla="val 479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OFF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905125" y="2895600"/>
            <a:ext cx="676275" cy="204786"/>
          </a:xfrm>
          <a:prstGeom prst="roundRect">
            <a:avLst>
              <a:gd name="adj" fmla="val 479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RULE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895600" y="3505200"/>
            <a:ext cx="676275" cy="204786"/>
          </a:xfrm>
          <a:prstGeom prst="roundRect">
            <a:avLst>
              <a:gd name="adj" fmla="val 479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OFF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895600" y="3200400"/>
            <a:ext cx="676275" cy="204786"/>
          </a:xfrm>
          <a:prstGeom prst="roundRect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ON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95600" y="2286000"/>
            <a:ext cx="676275" cy="204786"/>
          </a:xfrm>
          <a:prstGeom prst="roundRect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WINDOW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125" y="2590800"/>
            <a:ext cx="676275" cy="204786"/>
          </a:xfrm>
          <a:prstGeom prst="roundRect">
            <a:avLst>
              <a:gd name="adj" fmla="val 479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TYPE2</a:t>
            </a:r>
            <a:endParaRPr lang="en-US" altLang="ko-KR" sz="7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3125" y="2895600"/>
            <a:ext cx="676275" cy="204786"/>
          </a:xfrm>
          <a:prstGeom prst="roundRect">
            <a:avLst>
              <a:gd name="adj" fmla="val 479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TYPE3</a:t>
            </a:r>
            <a:endParaRPr lang="en-US" altLang="ko-KR" sz="700" b="1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33600" y="2286000"/>
            <a:ext cx="676275" cy="204786"/>
          </a:xfrm>
          <a:prstGeom prst="roundRect">
            <a:avLst>
              <a:gd name="adj" fmla="val 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TYPE1</a:t>
            </a:r>
            <a:endParaRPr lang="en-US" altLang="ko-KR" sz="7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Hyunhwi</dc:creator>
  <cp:lastModifiedBy>Hyunhwi</cp:lastModifiedBy>
  <cp:revision>5</cp:revision>
  <dcterms:created xsi:type="dcterms:W3CDTF">2011-11-02T22:39:30Z</dcterms:created>
  <dcterms:modified xsi:type="dcterms:W3CDTF">2011-12-16T22:32:34Z</dcterms:modified>
</cp:coreProperties>
</file>