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9675" cy="10691495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7585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477F9-8F45-4599-8708-A118BC94E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236B-0338-4CCE-B902-4878613B46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5650" rtl="0" eaLnBrk="1" latinLnBrk="0" hangingPunct="1">
        <a:lnSpc>
          <a:spcPct val="90000"/>
        </a:lnSpc>
        <a:spcBef>
          <a:spcPct val="0"/>
        </a:spcBef>
        <a:buNone/>
        <a:defRPr sz="3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同侧圆角矩形 25"/>
          <p:cNvSpPr/>
          <p:nvPr/>
        </p:nvSpPr>
        <p:spPr>
          <a:xfrm rot="16200000">
            <a:off x="-5214302" y="5219382"/>
            <a:ext cx="10692130" cy="2622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框 6"/>
          <p:cNvSpPr txBox="1">
            <a:spLocks noChangeArrowheads="1"/>
          </p:cNvSpPr>
          <p:nvPr/>
        </p:nvSpPr>
        <p:spPr bwMode="auto">
          <a:xfrm>
            <a:off x="246380" y="704215"/>
            <a:ext cx="4563109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本科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323E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广东工业大学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20XX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 计算机学院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专业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2992043" y="1090377"/>
            <a:ext cx="2282346" cy="245110"/>
            <a:chOff x="2780825" y="1568054"/>
            <a:chExt cx="2282346" cy="245110"/>
          </a:xfrm>
        </p:grpSpPr>
        <p:sp>
          <p:nvSpPr>
            <p:cNvPr id="60" name="文本框 34"/>
            <p:cNvSpPr txBox="1">
              <a:spLocks noChangeArrowheads="1"/>
            </p:cNvSpPr>
            <p:nvPr/>
          </p:nvSpPr>
          <p:spPr bwMode="auto">
            <a:xfrm>
              <a:off x="2907346" y="1568054"/>
              <a:ext cx="2155825" cy="245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54545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电话：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54545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XXXXXXXXXXXX              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KSO_Shape"/>
            <p:cNvSpPr/>
            <p:nvPr/>
          </p:nvSpPr>
          <p:spPr bwMode="auto">
            <a:xfrm>
              <a:off x="2780825" y="1610519"/>
              <a:ext cx="126365" cy="126365"/>
            </a:xfrm>
            <a:custGeom>
              <a:avLst/>
              <a:gdLst>
                <a:gd name="T0" fmla="*/ 2147483646 w 5581"/>
                <a:gd name="T1" fmla="*/ 2147483646 h 5581"/>
                <a:gd name="T2" fmla="*/ 2147483646 w 5581"/>
                <a:gd name="T3" fmla="*/ 2147483646 h 5581"/>
                <a:gd name="T4" fmla="*/ 2147483646 w 5581"/>
                <a:gd name="T5" fmla="*/ 2147483646 h 5581"/>
                <a:gd name="T6" fmla="*/ 2147483646 w 5581"/>
                <a:gd name="T7" fmla="*/ 2147483646 h 5581"/>
                <a:gd name="T8" fmla="*/ 2147483646 w 5581"/>
                <a:gd name="T9" fmla="*/ 2147483646 h 5581"/>
                <a:gd name="T10" fmla="*/ 2147483646 w 5581"/>
                <a:gd name="T11" fmla="*/ 2147483646 h 5581"/>
                <a:gd name="T12" fmla="*/ 2147483646 w 5581"/>
                <a:gd name="T13" fmla="*/ 2147483646 h 5581"/>
                <a:gd name="T14" fmla="*/ 2147483646 w 5581"/>
                <a:gd name="T15" fmla="*/ 2147483646 h 5581"/>
                <a:gd name="T16" fmla="*/ 2147483646 w 5581"/>
                <a:gd name="T17" fmla="*/ 2147483646 h 5581"/>
                <a:gd name="T18" fmla="*/ 2147483646 w 5581"/>
                <a:gd name="T19" fmla="*/ 2147483646 h 5581"/>
                <a:gd name="T20" fmla="*/ 2147483646 w 5581"/>
                <a:gd name="T21" fmla="*/ 2147483646 h 5581"/>
                <a:gd name="T22" fmla="*/ 2147483646 w 5581"/>
                <a:gd name="T23" fmla="*/ 2147483646 h 5581"/>
                <a:gd name="T24" fmla="*/ 2147483646 w 5581"/>
                <a:gd name="T25" fmla="*/ 2147483646 h 5581"/>
                <a:gd name="T26" fmla="*/ 2147483646 w 5581"/>
                <a:gd name="T27" fmla="*/ 2147483646 h 5581"/>
                <a:gd name="T28" fmla="*/ 2147483646 w 5581"/>
                <a:gd name="T29" fmla="*/ 2147483646 h 5581"/>
                <a:gd name="T30" fmla="*/ 2147483646 w 5581"/>
                <a:gd name="T31" fmla="*/ 2147483646 h 5581"/>
                <a:gd name="T32" fmla="*/ 2147483646 w 5581"/>
                <a:gd name="T33" fmla="*/ 2147483646 h 5581"/>
                <a:gd name="T34" fmla="*/ 2147483646 w 5581"/>
                <a:gd name="T35" fmla="*/ 2147483646 h 5581"/>
                <a:gd name="T36" fmla="*/ 2147483646 w 5581"/>
                <a:gd name="T37" fmla="*/ 2147483646 h 5581"/>
                <a:gd name="T38" fmla="*/ 2147483646 w 5581"/>
                <a:gd name="T39" fmla="*/ 1352106945 h 5581"/>
                <a:gd name="T40" fmla="*/ 2147483646 w 5581"/>
                <a:gd name="T41" fmla="*/ 39730224 h 5581"/>
                <a:gd name="T42" fmla="*/ 2147483646 w 5581"/>
                <a:gd name="T43" fmla="*/ 2147483646 h 5581"/>
                <a:gd name="T44" fmla="*/ 2147483646 w 5581"/>
                <a:gd name="T45" fmla="*/ 2147483646 h 5581"/>
                <a:gd name="T46" fmla="*/ 2147483646 w 5581"/>
                <a:gd name="T47" fmla="*/ 2147483646 h 5581"/>
                <a:gd name="T48" fmla="*/ 596534997 w 5581"/>
                <a:gd name="T49" fmla="*/ 2147483646 h 5581"/>
                <a:gd name="T50" fmla="*/ 39730224 w 5581"/>
                <a:gd name="T51" fmla="*/ 2147483646 h 5581"/>
                <a:gd name="T52" fmla="*/ 2147483646 w 5581"/>
                <a:gd name="T53" fmla="*/ 2147483646 h 5581"/>
                <a:gd name="T54" fmla="*/ 2147483646 w 5581"/>
                <a:gd name="T55" fmla="*/ 2147483646 h 5581"/>
                <a:gd name="T56" fmla="*/ 2147483646 w 5581"/>
                <a:gd name="T57" fmla="*/ 2147483646 h 5581"/>
                <a:gd name="T58" fmla="*/ 2147483646 w 5581"/>
                <a:gd name="T59" fmla="*/ 2147483646 h 5581"/>
                <a:gd name="T60" fmla="*/ 2147483646 w 5581"/>
                <a:gd name="T61" fmla="*/ 2147483646 h 5581"/>
                <a:gd name="T62" fmla="*/ 2147483646 w 5581"/>
                <a:gd name="T63" fmla="*/ 2147483646 h 5581"/>
                <a:gd name="T64" fmla="*/ 2147483646 w 5581"/>
                <a:gd name="T65" fmla="*/ 2147483646 h 5581"/>
                <a:gd name="T66" fmla="*/ 2147483646 w 5581"/>
                <a:gd name="T67" fmla="*/ 2147483646 h 5581"/>
                <a:gd name="T68" fmla="*/ 2147483646 w 5581"/>
                <a:gd name="T69" fmla="*/ 2147483646 h 5581"/>
                <a:gd name="T70" fmla="*/ 2147483646 w 5581"/>
                <a:gd name="T71" fmla="*/ 2147483646 h 5581"/>
                <a:gd name="T72" fmla="*/ 2147483646 w 5581"/>
                <a:gd name="T73" fmla="*/ 2147483646 h 5581"/>
                <a:gd name="T74" fmla="*/ 2147483646 w 5581"/>
                <a:gd name="T75" fmla="*/ 2147483646 h 5581"/>
                <a:gd name="T76" fmla="*/ 2147483646 w 5581"/>
                <a:gd name="T77" fmla="*/ 2147483646 h 5581"/>
                <a:gd name="T78" fmla="*/ 2147483646 w 5581"/>
                <a:gd name="T79" fmla="*/ 2147483646 h 5581"/>
                <a:gd name="T80" fmla="*/ 2147483646 w 5581"/>
                <a:gd name="T81" fmla="*/ 2147483646 h 5581"/>
                <a:gd name="T82" fmla="*/ 2147483646 w 5581"/>
                <a:gd name="T83" fmla="*/ 2147483646 h 5581"/>
                <a:gd name="T84" fmla="*/ 2147483646 w 5581"/>
                <a:gd name="T85" fmla="*/ 2147483646 h 5581"/>
                <a:gd name="T86" fmla="*/ 2147483646 w 5581"/>
                <a:gd name="T87" fmla="*/ 2147483646 h 5581"/>
                <a:gd name="T88" fmla="*/ 2147483646 w 5581"/>
                <a:gd name="T89" fmla="*/ 2147483646 h 5581"/>
                <a:gd name="T90" fmla="*/ 2147483646 w 5581"/>
                <a:gd name="T91" fmla="*/ 2147483646 h 5581"/>
                <a:gd name="T92" fmla="*/ 2147483646 w 5581"/>
                <a:gd name="T93" fmla="*/ 2147483646 h 5581"/>
                <a:gd name="T94" fmla="*/ 2147483646 w 5581"/>
                <a:gd name="T95" fmla="*/ 2147483646 h 5581"/>
                <a:gd name="T96" fmla="*/ 2147483646 w 5581"/>
                <a:gd name="T97" fmla="*/ 2147483646 h 5581"/>
                <a:gd name="T98" fmla="*/ 2147483646 w 5581"/>
                <a:gd name="T99" fmla="*/ 2147483646 h 5581"/>
                <a:gd name="T100" fmla="*/ 2147483646 w 5581"/>
                <a:gd name="T101" fmla="*/ 2147483646 h 5581"/>
                <a:gd name="T102" fmla="*/ 2147483646 w 5581"/>
                <a:gd name="T103" fmla="*/ 2147483646 h 5581"/>
                <a:gd name="T104" fmla="*/ 2147483646 w 5581"/>
                <a:gd name="T105" fmla="*/ 2147483646 h 5581"/>
                <a:gd name="T106" fmla="*/ 2147483646 w 5581"/>
                <a:gd name="T107" fmla="*/ 2147483646 h 5581"/>
                <a:gd name="T108" fmla="*/ 2147483646 w 5581"/>
                <a:gd name="T109" fmla="*/ 2147483646 h 5581"/>
                <a:gd name="T110" fmla="*/ 2147483646 w 5581"/>
                <a:gd name="T111" fmla="*/ 2147483646 h 5581"/>
                <a:gd name="T112" fmla="*/ 2147483646 w 5581"/>
                <a:gd name="T113" fmla="*/ 2147483646 h 5581"/>
                <a:gd name="T114" fmla="*/ 2147483646 w 5581"/>
                <a:gd name="T115" fmla="*/ 2147483646 h 5581"/>
                <a:gd name="T116" fmla="*/ 2147483646 w 5581"/>
                <a:gd name="T117" fmla="*/ 2147483646 h 55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581" h="5581">
                  <a:moveTo>
                    <a:pt x="5522" y="4281"/>
                  </a:moveTo>
                  <a:lnTo>
                    <a:pt x="5522" y="4281"/>
                  </a:lnTo>
                  <a:lnTo>
                    <a:pt x="5508" y="4269"/>
                  </a:lnTo>
                  <a:lnTo>
                    <a:pt x="5494" y="4258"/>
                  </a:lnTo>
                  <a:lnTo>
                    <a:pt x="5494" y="4257"/>
                  </a:lnTo>
                  <a:lnTo>
                    <a:pt x="4294" y="3400"/>
                  </a:lnTo>
                  <a:lnTo>
                    <a:pt x="4293" y="3401"/>
                  </a:lnTo>
                  <a:lnTo>
                    <a:pt x="4278" y="3390"/>
                  </a:lnTo>
                  <a:lnTo>
                    <a:pt x="4262" y="3382"/>
                  </a:lnTo>
                  <a:lnTo>
                    <a:pt x="4245" y="3375"/>
                  </a:lnTo>
                  <a:lnTo>
                    <a:pt x="4229" y="3369"/>
                  </a:lnTo>
                  <a:lnTo>
                    <a:pt x="4211" y="3364"/>
                  </a:lnTo>
                  <a:lnTo>
                    <a:pt x="4194" y="3361"/>
                  </a:lnTo>
                  <a:lnTo>
                    <a:pt x="4176" y="3360"/>
                  </a:lnTo>
                  <a:lnTo>
                    <a:pt x="4158" y="3361"/>
                  </a:lnTo>
                  <a:lnTo>
                    <a:pt x="4140" y="3363"/>
                  </a:lnTo>
                  <a:lnTo>
                    <a:pt x="4123" y="3366"/>
                  </a:lnTo>
                  <a:lnTo>
                    <a:pt x="4105" y="3371"/>
                  </a:lnTo>
                  <a:lnTo>
                    <a:pt x="4089" y="3378"/>
                  </a:lnTo>
                  <a:lnTo>
                    <a:pt x="4072" y="3387"/>
                  </a:lnTo>
                  <a:lnTo>
                    <a:pt x="4056" y="3396"/>
                  </a:lnTo>
                  <a:lnTo>
                    <a:pt x="4042" y="3407"/>
                  </a:lnTo>
                  <a:lnTo>
                    <a:pt x="4027" y="3420"/>
                  </a:lnTo>
                  <a:lnTo>
                    <a:pt x="4018" y="3432"/>
                  </a:lnTo>
                  <a:lnTo>
                    <a:pt x="4008" y="3444"/>
                  </a:lnTo>
                  <a:lnTo>
                    <a:pt x="4004" y="3451"/>
                  </a:lnTo>
                  <a:lnTo>
                    <a:pt x="3999" y="3458"/>
                  </a:lnTo>
                  <a:lnTo>
                    <a:pt x="3971" y="3498"/>
                  </a:lnTo>
                  <a:lnTo>
                    <a:pt x="3951" y="3529"/>
                  </a:lnTo>
                  <a:lnTo>
                    <a:pt x="3920" y="3579"/>
                  </a:lnTo>
                  <a:lnTo>
                    <a:pt x="3892" y="3627"/>
                  </a:lnTo>
                  <a:lnTo>
                    <a:pt x="3875" y="3655"/>
                  </a:lnTo>
                  <a:lnTo>
                    <a:pt x="3854" y="3688"/>
                  </a:lnTo>
                  <a:lnTo>
                    <a:pt x="3818" y="3747"/>
                  </a:lnTo>
                  <a:lnTo>
                    <a:pt x="3782" y="3812"/>
                  </a:lnTo>
                  <a:lnTo>
                    <a:pt x="3745" y="3882"/>
                  </a:lnTo>
                  <a:lnTo>
                    <a:pt x="3707" y="3959"/>
                  </a:lnTo>
                  <a:lnTo>
                    <a:pt x="3667" y="4040"/>
                  </a:lnTo>
                  <a:lnTo>
                    <a:pt x="3629" y="4127"/>
                  </a:lnTo>
                  <a:lnTo>
                    <a:pt x="3589" y="4218"/>
                  </a:lnTo>
                  <a:lnTo>
                    <a:pt x="3550" y="4311"/>
                  </a:lnTo>
                  <a:lnTo>
                    <a:pt x="3517" y="4305"/>
                  </a:lnTo>
                  <a:lnTo>
                    <a:pt x="3484" y="4298"/>
                  </a:lnTo>
                  <a:lnTo>
                    <a:pt x="3450" y="4289"/>
                  </a:lnTo>
                  <a:lnTo>
                    <a:pt x="3416" y="4280"/>
                  </a:lnTo>
                  <a:lnTo>
                    <a:pt x="3380" y="4269"/>
                  </a:lnTo>
                  <a:lnTo>
                    <a:pt x="3343" y="4256"/>
                  </a:lnTo>
                  <a:lnTo>
                    <a:pt x="3306" y="4241"/>
                  </a:lnTo>
                  <a:lnTo>
                    <a:pt x="3267" y="4227"/>
                  </a:lnTo>
                  <a:lnTo>
                    <a:pt x="3229" y="4209"/>
                  </a:lnTo>
                  <a:lnTo>
                    <a:pt x="3189" y="4191"/>
                  </a:lnTo>
                  <a:lnTo>
                    <a:pt x="3149" y="4171"/>
                  </a:lnTo>
                  <a:lnTo>
                    <a:pt x="3107" y="4150"/>
                  </a:lnTo>
                  <a:lnTo>
                    <a:pt x="3065" y="4128"/>
                  </a:lnTo>
                  <a:lnTo>
                    <a:pt x="3023" y="4104"/>
                  </a:lnTo>
                  <a:lnTo>
                    <a:pt x="2980" y="4077"/>
                  </a:lnTo>
                  <a:lnTo>
                    <a:pt x="2936" y="4051"/>
                  </a:lnTo>
                  <a:lnTo>
                    <a:pt x="2891" y="4022"/>
                  </a:lnTo>
                  <a:lnTo>
                    <a:pt x="2846" y="3992"/>
                  </a:lnTo>
                  <a:lnTo>
                    <a:pt x="2800" y="3960"/>
                  </a:lnTo>
                  <a:lnTo>
                    <a:pt x="2754" y="3928"/>
                  </a:lnTo>
                  <a:lnTo>
                    <a:pt x="2707" y="3893"/>
                  </a:lnTo>
                  <a:lnTo>
                    <a:pt x="2659" y="3857"/>
                  </a:lnTo>
                  <a:lnTo>
                    <a:pt x="2612" y="3820"/>
                  </a:lnTo>
                  <a:lnTo>
                    <a:pt x="2563" y="3782"/>
                  </a:lnTo>
                  <a:lnTo>
                    <a:pt x="2515" y="3741"/>
                  </a:lnTo>
                  <a:lnTo>
                    <a:pt x="2465" y="3699"/>
                  </a:lnTo>
                  <a:lnTo>
                    <a:pt x="2416" y="3656"/>
                  </a:lnTo>
                  <a:lnTo>
                    <a:pt x="2366" y="3612"/>
                  </a:lnTo>
                  <a:lnTo>
                    <a:pt x="2315" y="3565"/>
                  </a:lnTo>
                  <a:lnTo>
                    <a:pt x="2265" y="3517"/>
                  </a:lnTo>
                  <a:lnTo>
                    <a:pt x="2214" y="3468"/>
                  </a:lnTo>
                  <a:lnTo>
                    <a:pt x="2163" y="3418"/>
                  </a:lnTo>
                  <a:lnTo>
                    <a:pt x="2112" y="3366"/>
                  </a:lnTo>
                  <a:lnTo>
                    <a:pt x="2063" y="3316"/>
                  </a:lnTo>
                  <a:lnTo>
                    <a:pt x="2015" y="3265"/>
                  </a:lnTo>
                  <a:lnTo>
                    <a:pt x="1970" y="3214"/>
                  </a:lnTo>
                  <a:lnTo>
                    <a:pt x="1925" y="3165"/>
                  </a:lnTo>
                  <a:lnTo>
                    <a:pt x="1881" y="3115"/>
                  </a:lnTo>
                  <a:lnTo>
                    <a:pt x="1840" y="3066"/>
                  </a:lnTo>
                  <a:lnTo>
                    <a:pt x="1800" y="3018"/>
                  </a:lnTo>
                  <a:lnTo>
                    <a:pt x="1761" y="2969"/>
                  </a:lnTo>
                  <a:lnTo>
                    <a:pt x="1723" y="2921"/>
                  </a:lnTo>
                  <a:lnTo>
                    <a:pt x="1688" y="2874"/>
                  </a:lnTo>
                  <a:lnTo>
                    <a:pt x="1653" y="2828"/>
                  </a:lnTo>
                  <a:lnTo>
                    <a:pt x="1620" y="2781"/>
                  </a:lnTo>
                  <a:lnTo>
                    <a:pt x="1589" y="2735"/>
                  </a:lnTo>
                  <a:lnTo>
                    <a:pt x="1559" y="2690"/>
                  </a:lnTo>
                  <a:lnTo>
                    <a:pt x="1530" y="2646"/>
                  </a:lnTo>
                  <a:lnTo>
                    <a:pt x="1504" y="2601"/>
                  </a:lnTo>
                  <a:lnTo>
                    <a:pt x="1477" y="2558"/>
                  </a:lnTo>
                  <a:lnTo>
                    <a:pt x="1454" y="2515"/>
                  </a:lnTo>
                  <a:lnTo>
                    <a:pt x="1431" y="2473"/>
                  </a:lnTo>
                  <a:lnTo>
                    <a:pt x="1410" y="2432"/>
                  </a:lnTo>
                  <a:lnTo>
                    <a:pt x="1390" y="2392"/>
                  </a:lnTo>
                  <a:lnTo>
                    <a:pt x="1372" y="2352"/>
                  </a:lnTo>
                  <a:lnTo>
                    <a:pt x="1355" y="2313"/>
                  </a:lnTo>
                  <a:lnTo>
                    <a:pt x="1340" y="2276"/>
                  </a:lnTo>
                  <a:lnTo>
                    <a:pt x="1325" y="2237"/>
                  </a:lnTo>
                  <a:lnTo>
                    <a:pt x="1312" y="2201"/>
                  </a:lnTo>
                  <a:lnTo>
                    <a:pt x="1301" y="2165"/>
                  </a:lnTo>
                  <a:lnTo>
                    <a:pt x="1292" y="2131"/>
                  </a:lnTo>
                  <a:lnTo>
                    <a:pt x="1284" y="2097"/>
                  </a:lnTo>
                  <a:lnTo>
                    <a:pt x="1276" y="2064"/>
                  </a:lnTo>
                  <a:lnTo>
                    <a:pt x="1272" y="2031"/>
                  </a:lnTo>
                  <a:lnTo>
                    <a:pt x="1365" y="1992"/>
                  </a:lnTo>
                  <a:lnTo>
                    <a:pt x="1455" y="1952"/>
                  </a:lnTo>
                  <a:lnTo>
                    <a:pt x="1541" y="1913"/>
                  </a:lnTo>
                  <a:lnTo>
                    <a:pt x="1622" y="1875"/>
                  </a:lnTo>
                  <a:lnTo>
                    <a:pt x="1699" y="1836"/>
                  </a:lnTo>
                  <a:lnTo>
                    <a:pt x="1770" y="1799"/>
                  </a:lnTo>
                  <a:lnTo>
                    <a:pt x="1835" y="1763"/>
                  </a:lnTo>
                  <a:lnTo>
                    <a:pt x="1893" y="1727"/>
                  </a:lnTo>
                  <a:lnTo>
                    <a:pt x="1926" y="1706"/>
                  </a:lnTo>
                  <a:lnTo>
                    <a:pt x="1954" y="1689"/>
                  </a:lnTo>
                  <a:lnTo>
                    <a:pt x="2002" y="1661"/>
                  </a:lnTo>
                  <a:lnTo>
                    <a:pt x="2052" y="1630"/>
                  </a:lnTo>
                  <a:lnTo>
                    <a:pt x="2083" y="1610"/>
                  </a:lnTo>
                  <a:lnTo>
                    <a:pt x="2123" y="1584"/>
                  </a:lnTo>
                  <a:lnTo>
                    <a:pt x="2137" y="1573"/>
                  </a:lnTo>
                  <a:lnTo>
                    <a:pt x="2138" y="1572"/>
                  </a:lnTo>
                  <a:lnTo>
                    <a:pt x="2149" y="1563"/>
                  </a:lnTo>
                  <a:lnTo>
                    <a:pt x="2161" y="1554"/>
                  </a:lnTo>
                  <a:lnTo>
                    <a:pt x="2174" y="1539"/>
                  </a:lnTo>
                  <a:lnTo>
                    <a:pt x="2185" y="1524"/>
                  </a:lnTo>
                  <a:lnTo>
                    <a:pt x="2195" y="1508"/>
                  </a:lnTo>
                  <a:lnTo>
                    <a:pt x="2203" y="1493"/>
                  </a:lnTo>
                  <a:lnTo>
                    <a:pt x="2210" y="1476"/>
                  </a:lnTo>
                  <a:lnTo>
                    <a:pt x="2215" y="1458"/>
                  </a:lnTo>
                  <a:lnTo>
                    <a:pt x="2219" y="1441"/>
                  </a:lnTo>
                  <a:lnTo>
                    <a:pt x="2220" y="1423"/>
                  </a:lnTo>
                  <a:lnTo>
                    <a:pt x="2221" y="1405"/>
                  </a:lnTo>
                  <a:lnTo>
                    <a:pt x="2220" y="1387"/>
                  </a:lnTo>
                  <a:lnTo>
                    <a:pt x="2217" y="1370"/>
                  </a:lnTo>
                  <a:lnTo>
                    <a:pt x="2213" y="1353"/>
                  </a:lnTo>
                  <a:lnTo>
                    <a:pt x="2208" y="1336"/>
                  </a:lnTo>
                  <a:lnTo>
                    <a:pt x="2201" y="1319"/>
                  </a:lnTo>
                  <a:lnTo>
                    <a:pt x="2191" y="1302"/>
                  </a:lnTo>
                  <a:lnTo>
                    <a:pt x="2181" y="1287"/>
                  </a:lnTo>
                  <a:lnTo>
                    <a:pt x="2181" y="1285"/>
                  </a:lnTo>
                  <a:lnTo>
                    <a:pt x="1325" y="87"/>
                  </a:lnTo>
                  <a:lnTo>
                    <a:pt x="1323" y="87"/>
                  </a:lnTo>
                  <a:lnTo>
                    <a:pt x="1312" y="73"/>
                  </a:lnTo>
                  <a:lnTo>
                    <a:pt x="1300" y="58"/>
                  </a:lnTo>
                  <a:lnTo>
                    <a:pt x="1286" y="46"/>
                  </a:lnTo>
                  <a:lnTo>
                    <a:pt x="1270" y="34"/>
                  </a:lnTo>
                  <a:lnTo>
                    <a:pt x="1255" y="25"/>
                  </a:lnTo>
                  <a:lnTo>
                    <a:pt x="1238" y="16"/>
                  </a:lnTo>
                  <a:lnTo>
                    <a:pt x="1221" y="10"/>
                  </a:lnTo>
                  <a:lnTo>
                    <a:pt x="1203" y="6"/>
                  </a:lnTo>
                  <a:lnTo>
                    <a:pt x="1187" y="2"/>
                  </a:lnTo>
                  <a:lnTo>
                    <a:pt x="1169" y="0"/>
                  </a:lnTo>
                  <a:lnTo>
                    <a:pt x="1149" y="0"/>
                  </a:lnTo>
                  <a:lnTo>
                    <a:pt x="1131" y="1"/>
                  </a:lnTo>
                  <a:lnTo>
                    <a:pt x="1114" y="3"/>
                  </a:lnTo>
                  <a:lnTo>
                    <a:pt x="1097" y="8"/>
                  </a:lnTo>
                  <a:lnTo>
                    <a:pt x="1079" y="14"/>
                  </a:lnTo>
                  <a:lnTo>
                    <a:pt x="1062" y="22"/>
                  </a:lnTo>
                  <a:lnTo>
                    <a:pt x="1046" y="31"/>
                  </a:lnTo>
                  <a:lnTo>
                    <a:pt x="1031" y="42"/>
                  </a:lnTo>
                  <a:lnTo>
                    <a:pt x="924" y="116"/>
                  </a:lnTo>
                  <a:lnTo>
                    <a:pt x="819" y="191"/>
                  </a:lnTo>
                  <a:lnTo>
                    <a:pt x="717" y="268"/>
                  </a:lnTo>
                  <a:lnTo>
                    <a:pt x="668" y="306"/>
                  </a:lnTo>
                  <a:lnTo>
                    <a:pt x="619" y="344"/>
                  </a:lnTo>
                  <a:lnTo>
                    <a:pt x="571" y="384"/>
                  </a:lnTo>
                  <a:lnTo>
                    <a:pt x="525" y="423"/>
                  </a:lnTo>
                  <a:lnTo>
                    <a:pt x="480" y="463"/>
                  </a:lnTo>
                  <a:lnTo>
                    <a:pt x="436" y="504"/>
                  </a:lnTo>
                  <a:lnTo>
                    <a:pt x="394" y="543"/>
                  </a:lnTo>
                  <a:lnTo>
                    <a:pt x="353" y="584"/>
                  </a:lnTo>
                  <a:lnTo>
                    <a:pt x="315" y="625"/>
                  </a:lnTo>
                  <a:lnTo>
                    <a:pt x="278" y="667"/>
                  </a:lnTo>
                  <a:lnTo>
                    <a:pt x="242" y="708"/>
                  </a:lnTo>
                  <a:lnTo>
                    <a:pt x="208" y="750"/>
                  </a:lnTo>
                  <a:lnTo>
                    <a:pt x="177" y="792"/>
                  </a:lnTo>
                  <a:lnTo>
                    <a:pt x="149" y="835"/>
                  </a:lnTo>
                  <a:lnTo>
                    <a:pt x="122" y="878"/>
                  </a:lnTo>
                  <a:lnTo>
                    <a:pt x="97" y="922"/>
                  </a:lnTo>
                  <a:lnTo>
                    <a:pt x="76" y="966"/>
                  </a:lnTo>
                  <a:lnTo>
                    <a:pt x="56" y="1010"/>
                  </a:lnTo>
                  <a:lnTo>
                    <a:pt x="40" y="1054"/>
                  </a:lnTo>
                  <a:lnTo>
                    <a:pt x="25" y="1100"/>
                  </a:lnTo>
                  <a:lnTo>
                    <a:pt x="20" y="1123"/>
                  </a:lnTo>
                  <a:lnTo>
                    <a:pt x="15" y="1145"/>
                  </a:lnTo>
                  <a:lnTo>
                    <a:pt x="11" y="1168"/>
                  </a:lnTo>
                  <a:lnTo>
                    <a:pt x="6" y="1191"/>
                  </a:lnTo>
                  <a:lnTo>
                    <a:pt x="4" y="1215"/>
                  </a:lnTo>
                  <a:lnTo>
                    <a:pt x="1" y="1238"/>
                  </a:lnTo>
                  <a:lnTo>
                    <a:pt x="0" y="1262"/>
                  </a:lnTo>
                  <a:lnTo>
                    <a:pt x="0" y="1284"/>
                  </a:lnTo>
                  <a:lnTo>
                    <a:pt x="0" y="1308"/>
                  </a:lnTo>
                  <a:lnTo>
                    <a:pt x="1" y="1332"/>
                  </a:lnTo>
                  <a:lnTo>
                    <a:pt x="3" y="1356"/>
                  </a:lnTo>
                  <a:lnTo>
                    <a:pt x="6" y="1380"/>
                  </a:lnTo>
                  <a:lnTo>
                    <a:pt x="15" y="1433"/>
                  </a:lnTo>
                  <a:lnTo>
                    <a:pt x="26" y="1490"/>
                  </a:lnTo>
                  <a:lnTo>
                    <a:pt x="41" y="1550"/>
                  </a:lnTo>
                  <a:lnTo>
                    <a:pt x="60" y="1615"/>
                  </a:lnTo>
                  <a:lnTo>
                    <a:pt x="82" y="1682"/>
                  </a:lnTo>
                  <a:lnTo>
                    <a:pt x="105" y="1751"/>
                  </a:lnTo>
                  <a:lnTo>
                    <a:pt x="133" y="1824"/>
                  </a:lnTo>
                  <a:lnTo>
                    <a:pt x="163" y="1900"/>
                  </a:lnTo>
                  <a:lnTo>
                    <a:pt x="196" y="1976"/>
                  </a:lnTo>
                  <a:lnTo>
                    <a:pt x="232" y="2057"/>
                  </a:lnTo>
                  <a:lnTo>
                    <a:pt x="272" y="2138"/>
                  </a:lnTo>
                  <a:lnTo>
                    <a:pt x="313" y="2222"/>
                  </a:lnTo>
                  <a:lnTo>
                    <a:pt x="357" y="2308"/>
                  </a:lnTo>
                  <a:lnTo>
                    <a:pt x="404" y="2394"/>
                  </a:lnTo>
                  <a:lnTo>
                    <a:pt x="453" y="2483"/>
                  </a:lnTo>
                  <a:lnTo>
                    <a:pt x="503" y="2571"/>
                  </a:lnTo>
                  <a:lnTo>
                    <a:pt x="557" y="2661"/>
                  </a:lnTo>
                  <a:lnTo>
                    <a:pt x="613" y="2752"/>
                  </a:lnTo>
                  <a:lnTo>
                    <a:pt x="671" y="2843"/>
                  </a:lnTo>
                  <a:lnTo>
                    <a:pt x="730" y="2935"/>
                  </a:lnTo>
                  <a:lnTo>
                    <a:pt x="793" y="3026"/>
                  </a:lnTo>
                  <a:lnTo>
                    <a:pt x="856" y="3118"/>
                  </a:lnTo>
                  <a:lnTo>
                    <a:pt x="922" y="3209"/>
                  </a:lnTo>
                  <a:lnTo>
                    <a:pt x="990" y="3300"/>
                  </a:lnTo>
                  <a:lnTo>
                    <a:pt x="1060" y="3391"/>
                  </a:lnTo>
                  <a:lnTo>
                    <a:pt x="1130" y="3481"/>
                  </a:lnTo>
                  <a:lnTo>
                    <a:pt x="1203" y="3570"/>
                  </a:lnTo>
                  <a:lnTo>
                    <a:pt x="1278" y="3657"/>
                  </a:lnTo>
                  <a:lnTo>
                    <a:pt x="1353" y="3743"/>
                  </a:lnTo>
                  <a:lnTo>
                    <a:pt x="1430" y="3828"/>
                  </a:lnTo>
                  <a:lnTo>
                    <a:pt x="1509" y="3912"/>
                  </a:lnTo>
                  <a:lnTo>
                    <a:pt x="1588" y="3994"/>
                  </a:lnTo>
                  <a:lnTo>
                    <a:pt x="1669" y="4073"/>
                  </a:lnTo>
                  <a:lnTo>
                    <a:pt x="1753" y="4150"/>
                  </a:lnTo>
                  <a:lnTo>
                    <a:pt x="1837" y="4228"/>
                  </a:lnTo>
                  <a:lnTo>
                    <a:pt x="1924" y="4304"/>
                  </a:lnTo>
                  <a:lnTo>
                    <a:pt x="2011" y="4378"/>
                  </a:lnTo>
                  <a:lnTo>
                    <a:pt x="2100" y="4451"/>
                  </a:lnTo>
                  <a:lnTo>
                    <a:pt x="2190" y="4522"/>
                  </a:lnTo>
                  <a:lnTo>
                    <a:pt x="2281" y="4591"/>
                  </a:lnTo>
                  <a:lnTo>
                    <a:pt x="2372" y="4658"/>
                  </a:lnTo>
                  <a:lnTo>
                    <a:pt x="2463" y="4724"/>
                  </a:lnTo>
                  <a:lnTo>
                    <a:pt x="2555" y="4789"/>
                  </a:lnTo>
                  <a:lnTo>
                    <a:pt x="2646" y="4851"/>
                  </a:lnTo>
                  <a:lnTo>
                    <a:pt x="2738" y="4911"/>
                  </a:lnTo>
                  <a:lnTo>
                    <a:pt x="2829" y="4968"/>
                  </a:lnTo>
                  <a:lnTo>
                    <a:pt x="2920" y="5024"/>
                  </a:lnTo>
                  <a:lnTo>
                    <a:pt x="3010" y="5078"/>
                  </a:lnTo>
                  <a:lnTo>
                    <a:pt x="3100" y="5129"/>
                  </a:lnTo>
                  <a:lnTo>
                    <a:pt x="3187" y="5178"/>
                  </a:lnTo>
                  <a:lnTo>
                    <a:pt x="3274" y="5224"/>
                  </a:lnTo>
                  <a:lnTo>
                    <a:pt x="3359" y="5269"/>
                  </a:lnTo>
                  <a:lnTo>
                    <a:pt x="3443" y="5309"/>
                  </a:lnTo>
                  <a:lnTo>
                    <a:pt x="3525" y="5349"/>
                  </a:lnTo>
                  <a:lnTo>
                    <a:pt x="3605" y="5385"/>
                  </a:lnTo>
                  <a:lnTo>
                    <a:pt x="3683" y="5417"/>
                  </a:lnTo>
                  <a:lnTo>
                    <a:pt x="3757" y="5448"/>
                  </a:lnTo>
                  <a:lnTo>
                    <a:pt x="3830" y="5476"/>
                  </a:lnTo>
                  <a:lnTo>
                    <a:pt x="3901" y="5500"/>
                  </a:lnTo>
                  <a:lnTo>
                    <a:pt x="3966" y="5521"/>
                  </a:lnTo>
                  <a:lnTo>
                    <a:pt x="4031" y="5539"/>
                  </a:lnTo>
                  <a:lnTo>
                    <a:pt x="4091" y="5555"/>
                  </a:lnTo>
                  <a:lnTo>
                    <a:pt x="4148" y="5567"/>
                  </a:lnTo>
                  <a:lnTo>
                    <a:pt x="4201" y="5575"/>
                  </a:lnTo>
                  <a:lnTo>
                    <a:pt x="4225" y="5578"/>
                  </a:lnTo>
                  <a:lnTo>
                    <a:pt x="4249" y="5580"/>
                  </a:lnTo>
                  <a:lnTo>
                    <a:pt x="4273" y="5581"/>
                  </a:lnTo>
                  <a:lnTo>
                    <a:pt x="4297" y="5581"/>
                  </a:lnTo>
                  <a:lnTo>
                    <a:pt x="4320" y="5581"/>
                  </a:lnTo>
                  <a:lnTo>
                    <a:pt x="4344" y="5579"/>
                  </a:lnTo>
                  <a:lnTo>
                    <a:pt x="4366" y="5578"/>
                  </a:lnTo>
                  <a:lnTo>
                    <a:pt x="4390" y="5574"/>
                  </a:lnTo>
                  <a:lnTo>
                    <a:pt x="4413" y="5570"/>
                  </a:lnTo>
                  <a:lnTo>
                    <a:pt x="4436" y="5567"/>
                  </a:lnTo>
                  <a:lnTo>
                    <a:pt x="4458" y="5561"/>
                  </a:lnTo>
                  <a:lnTo>
                    <a:pt x="4481" y="5555"/>
                  </a:lnTo>
                  <a:lnTo>
                    <a:pt x="4527" y="5542"/>
                  </a:lnTo>
                  <a:lnTo>
                    <a:pt x="4571" y="5525"/>
                  </a:lnTo>
                  <a:lnTo>
                    <a:pt x="4615" y="5506"/>
                  </a:lnTo>
                  <a:lnTo>
                    <a:pt x="4660" y="5483"/>
                  </a:lnTo>
                  <a:lnTo>
                    <a:pt x="4703" y="5459"/>
                  </a:lnTo>
                  <a:lnTo>
                    <a:pt x="4746" y="5433"/>
                  </a:lnTo>
                  <a:lnTo>
                    <a:pt x="4789" y="5404"/>
                  </a:lnTo>
                  <a:lnTo>
                    <a:pt x="4831" y="5373"/>
                  </a:lnTo>
                  <a:lnTo>
                    <a:pt x="4873" y="5339"/>
                  </a:lnTo>
                  <a:lnTo>
                    <a:pt x="4915" y="5303"/>
                  </a:lnTo>
                  <a:lnTo>
                    <a:pt x="4956" y="5266"/>
                  </a:lnTo>
                  <a:lnTo>
                    <a:pt x="4997" y="5228"/>
                  </a:lnTo>
                  <a:lnTo>
                    <a:pt x="5038" y="5187"/>
                  </a:lnTo>
                  <a:lnTo>
                    <a:pt x="5077" y="5145"/>
                  </a:lnTo>
                  <a:lnTo>
                    <a:pt x="5118" y="5101"/>
                  </a:lnTo>
                  <a:lnTo>
                    <a:pt x="5158" y="5057"/>
                  </a:lnTo>
                  <a:lnTo>
                    <a:pt x="5197" y="5010"/>
                  </a:lnTo>
                  <a:lnTo>
                    <a:pt x="5237" y="4962"/>
                  </a:lnTo>
                  <a:lnTo>
                    <a:pt x="5275" y="4914"/>
                  </a:lnTo>
                  <a:lnTo>
                    <a:pt x="5313" y="4864"/>
                  </a:lnTo>
                  <a:lnTo>
                    <a:pt x="5352" y="4814"/>
                  </a:lnTo>
                  <a:lnTo>
                    <a:pt x="5390" y="4762"/>
                  </a:lnTo>
                  <a:lnTo>
                    <a:pt x="5465" y="4657"/>
                  </a:lnTo>
                  <a:lnTo>
                    <a:pt x="5540" y="4550"/>
                  </a:lnTo>
                  <a:lnTo>
                    <a:pt x="5550" y="4535"/>
                  </a:lnTo>
                  <a:lnTo>
                    <a:pt x="5559" y="4518"/>
                  </a:lnTo>
                  <a:lnTo>
                    <a:pt x="5567" y="4501"/>
                  </a:lnTo>
                  <a:lnTo>
                    <a:pt x="5573" y="4484"/>
                  </a:lnTo>
                  <a:lnTo>
                    <a:pt x="5578" y="4467"/>
                  </a:lnTo>
                  <a:lnTo>
                    <a:pt x="5580" y="4449"/>
                  </a:lnTo>
                  <a:lnTo>
                    <a:pt x="5581" y="4431"/>
                  </a:lnTo>
                  <a:lnTo>
                    <a:pt x="5581" y="4413"/>
                  </a:lnTo>
                  <a:lnTo>
                    <a:pt x="5579" y="4395"/>
                  </a:lnTo>
                  <a:lnTo>
                    <a:pt x="5575" y="4377"/>
                  </a:lnTo>
                  <a:lnTo>
                    <a:pt x="5571" y="4360"/>
                  </a:lnTo>
                  <a:lnTo>
                    <a:pt x="5565" y="4343"/>
                  </a:lnTo>
                  <a:lnTo>
                    <a:pt x="5556" y="4326"/>
                  </a:lnTo>
                  <a:lnTo>
                    <a:pt x="5547" y="4310"/>
                  </a:lnTo>
                  <a:lnTo>
                    <a:pt x="5535" y="4295"/>
                  </a:lnTo>
                  <a:lnTo>
                    <a:pt x="5522" y="4281"/>
                  </a:lnTo>
                  <a:close/>
                  <a:moveTo>
                    <a:pt x="5006" y="2620"/>
                  </a:moveTo>
                  <a:lnTo>
                    <a:pt x="5286" y="2547"/>
                  </a:lnTo>
                  <a:lnTo>
                    <a:pt x="5247" y="2453"/>
                  </a:lnTo>
                  <a:lnTo>
                    <a:pt x="5206" y="2361"/>
                  </a:lnTo>
                  <a:lnTo>
                    <a:pt x="5161" y="2268"/>
                  </a:lnTo>
                  <a:lnTo>
                    <a:pt x="5115" y="2177"/>
                  </a:lnTo>
                  <a:lnTo>
                    <a:pt x="5067" y="2088"/>
                  </a:lnTo>
                  <a:lnTo>
                    <a:pt x="5015" y="1999"/>
                  </a:lnTo>
                  <a:lnTo>
                    <a:pt x="4962" y="1912"/>
                  </a:lnTo>
                  <a:lnTo>
                    <a:pt x="4906" y="1825"/>
                  </a:lnTo>
                  <a:lnTo>
                    <a:pt x="4849" y="1740"/>
                  </a:lnTo>
                  <a:lnTo>
                    <a:pt x="4789" y="1658"/>
                  </a:lnTo>
                  <a:lnTo>
                    <a:pt x="4728" y="1575"/>
                  </a:lnTo>
                  <a:lnTo>
                    <a:pt x="4663" y="1495"/>
                  </a:lnTo>
                  <a:lnTo>
                    <a:pt x="4597" y="1417"/>
                  </a:lnTo>
                  <a:lnTo>
                    <a:pt x="4530" y="1341"/>
                  </a:lnTo>
                  <a:lnTo>
                    <a:pt x="4461" y="1265"/>
                  </a:lnTo>
                  <a:lnTo>
                    <a:pt x="4389" y="1192"/>
                  </a:lnTo>
                  <a:lnTo>
                    <a:pt x="4316" y="1120"/>
                  </a:lnTo>
                  <a:lnTo>
                    <a:pt x="4241" y="1051"/>
                  </a:lnTo>
                  <a:lnTo>
                    <a:pt x="4164" y="983"/>
                  </a:lnTo>
                  <a:lnTo>
                    <a:pt x="4085" y="917"/>
                  </a:lnTo>
                  <a:lnTo>
                    <a:pt x="4005" y="853"/>
                  </a:lnTo>
                  <a:lnTo>
                    <a:pt x="3923" y="791"/>
                  </a:lnTo>
                  <a:lnTo>
                    <a:pt x="3840" y="732"/>
                  </a:lnTo>
                  <a:lnTo>
                    <a:pt x="3756" y="674"/>
                  </a:lnTo>
                  <a:lnTo>
                    <a:pt x="3670" y="619"/>
                  </a:lnTo>
                  <a:lnTo>
                    <a:pt x="3582" y="566"/>
                  </a:lnTo>
                  <a:lnTo>
                    <a:pt x="3494" y="514"/>
                  </a:lnTo>
                  <a:lnTo>
                    <a:pt x="3404" y="465"/>
                  </a:lnTo>
                  <a:lnTo>
                    <a:pt x="3313" y="420"/>
                  </a:lnTo>
                  <a:lnTo>
                    <a:pt x="3221" y="376"/>
                  </a:lnTo>
                  <a:lnTo>
                    <a:pt x="3128" y="334"/>
                  </a:lnTo>
                  <a:lnTo>
                    <a:pt x="3034" y="295"/>
                  </a:lnTo>
                  <a:lnTo>
                    <a:pt x="2961" y="576"/>
                  </a:lnTo>
                  <a:lnTo>
                    <a:pt x="3047" y="610"/>
                  </a:lnTo>
                  <a:lnTo>
                    <a:pt x="3131" y="647"/>
                  </a:lnTo>
                  <a:lnTo>
                    <a:pt x="3215" y="687"/>
                  </a:lnTo>
                  <a:lnTo>
                    <a:pt x="3297" y="729"/>
                  </a:lnTo>
                  <a:lnTo>
                    <a:pt x="3380" y="772"/>
                  </a:lnTo>
                  <a:lnTo>
                    <a:pt x="3460" y="819"/>
                  </a:lnTo>
                  <a:lnTo>
                    <a:pt x="3540" y="866"/>
                  </a:lnTo>
                  <a:lnTo>
                    <a:pt x="3618" y="917"/>
                  </a:lnTo>
                  <a:lnTo>
                    <a:pt x="3696" y="968"/>
                  </a:lnTo>
                  <a:lnTo>
                    <a:pt x="3771" y="1022"/>
                  </a:lnTo>
                  <a:lnTo>
                    <a:pt x="3846" y="1078"/>
                  </a:lnTo>
                  <a:lnTo>
                    <a:pt x="3919" y="1136"/>
                  </a:lnTo>
                  <a:lnTo>
                    <a:pt x="3990" y="1196"/>
                  </a:lnTo>
                  <a:lnTo>
                    <a:pt x="4061" y="1257"/>
                  </a:lnTo>
                  <a:lnTo>
                    <a:pt x="4129" y="1320"/>
                  </a:lnTo>
                  <a:lnTo>
                    <a:pt x="4195" y="1386"/>
                  </a:lnTo>
                  <a:lnTo>
                    <a:pt x="4261" y="1452"/>
                  </a:lnTo>
                  <a:lnTo>
                    <a:pt x="4324" y="1520"/>
                  </a:lnTo>
                  <a:lnTo>
                    <a:pt x="4385" y="1591"/>
                  </a:lnTo>
                  <a:lnTo>
                    <a:pt x="4445" y="1663"/>
                  </a:lnTo>
                  <a:lnTo>
                    <a:pt x="4503" y="1736"/>
                  </a:lnTo>
                  <a:lnTo>
                    <a:pt x="4559" y="1810"/>
                  </a:lnTo>
                  <a:lnTo>
                    <a:pt x="4613" y="1885"/>
                  </a:lnTo>
                  <a:lnTo>
                    <a:pt x="4664" y="1963"/>
                  </a:lnTo>
                  <a:lnTo>
                    <a:pt x="4715" y="2041"/>
                  </a:lnTo>
                  <a:lnTo>
                    <a:pt x="4763" y="2121"/>
                  </a:lnTo>
                  <a:lnTo>
                    <a:pt x="4809" y="2201"/>
                  </a:lnTo>
                  <a:lnTo>
                    <a:pt x="4852" y="2284"/>
                  </a:lnTo>
                  <a:lnTo>
                    <a:pt x="4894" y="2367"/>
                  </a:lnTo>
                  <a:lnTo>
                    <a:pt x="4934" y="2450"/>
                  </a:lnTo>
                  <a:lnTo>
                    <a:pt x="4971" y="2534"/>
                  </a:lnTo>
                  <a:lnTo>
                    <a:pt x="5006" y="2620"/>
                  </a:lnTo>
                  <a:close/>
                  <a:moveTo>
                    <a:pt x="3200" y="1125"/>
                  </a:moveTo>
                  <a:lnTo>
                    <a:pt x="3104" y="1404"/>
                  </a:lnTo>
                  <a:lnTo>
                    <a:pt x="3150" y="1424"/>
                  </a:lnTo>
                  <a:lnTo>
                    <a:pt x="3194" y="1445"/>
                  </a:lnTo>
                  <a:lnTo>
                    <a:pt x="3240" y="1466"/>
                  </a:lnTo>
                  <a:lnTo>
                    <a:pt x="3285" y="1489"/>
                  </a:lnTo>
                  <a:lnTo>
                    <a:pt x="3330" y="1512"/>
                  </a:lnTo>
                  <a:lnTo>
                    <a:pt x="3374" y="1536"/>
                  </a:lnTo>
                  <a:lnTo>
                    <a:pt x="3418" y="1561"/>
                  </a:lnTo>
                  <a:lnTo>
                    <a:pt x="3461" y="1586"/>
                  </a:lnTo>
                  <a:lnTo>
                    <a:pt x="3503" y="1614"/>
                  </a:lnTo>
                  <a:lnTo>
                    <a:pt x="3545" y="1641"/>
                  </a:lnTo>
                  <a:lnTo>
                    <a:pt x="3586" y="1670"/>
                  </a:lnTo>
                  <a:lnTo>
                    <a:pt x="3626" y="1700"/>
                  </a:lnTo>
                  <a:lnTo>
                    <a:pt x="3666" y="1731"/>
                  </a:lnTo>
                  <a:lnTo>
                    <a:pt x="3703" y="1763"/>
                  </a:lnTo>
                  <a:lnTo>
                    <a:pt x="3740" y="1797"/>
                  </a:lnTo>
                  <a:lnTo>
                    <a:pt x="3776" y="1831"/>
                  </a:lnTo>
                  <a:lnTo>
                    <a:pt x="3811" y="1867"/>
                  </a:lnTo>
                  <a:lnTo>
                    <a:pt x="3844" y="1904"/>
                  </a:lnTo>
                  <a:lnTo>
                    <a:pt x="3877" y="1943"/>
                  </a:lnTo>
                  <a:lnTo>
                    <a:pt x="3908" y="1982"/>
                  </a:lnTo>
                  <a:lnTo>
                    <a:pt x="3939" y="2023"/>
                  </a:lnTo>
                  <a:lnTo>
                    <a:pt x="3968" y="2064"/>
                  </a:lnTo>
                  <a:lnTo>
                    <a:pt x="3995" y="2106"/>
                  </a:lnTo>
                  <a:lnTo>
                    <a:pt x="4023" y="2149"/>
                  </a:lnTo>
                  <a:lnTo>
                    <a:pt x="4049" y="2192"/>
                  </a:lnTo>
                  <a:lnTo>
                    <a:pt x="4074" y="2236"/>
                  </a:lnTo>
                  <a:lnTo>
                    <a:pt x="4098" y="2280"/>
                  </a:lnTo>
                  <a:lnTo>
                    <a:pt x="4121" y="2326"/>
                  </a:lnTo>
                  <a:lnTo>
                    <a:pt x="4144" y="2370"/>
                  </a:lnTo>
                  <a:lnTo>
                    <a:pt x="4165" y="2416"/>
                  </a:lnTo>
                  <a:lnTo>
                    <a:pt x="4186" y="2461"/>
                  </a:lnTo>
                  <a:lnTo>
                    <a:pt x="4206" y="2507"/>
                  </a:lnTo>
                  <a:lnTo>
                    <a:pt x="4446" y="2391"/>
                  </a:lnTo>
                  <a:lnTo>
                    <a:pt x="4424" y="2337"/>
                  </a:lnTo>
                  <a:lnTo>
                    <a:pt x="4400" y="2284"/>
                  </a:lnTo>
                  <a:lnTo>
                    <a:pt x="4376" y="2231"/>
                  </a:lnTo>
                  <a:lnTo>
                    <a:pt x="4351" y="2180"/>
                  </a:lnTo>
                  <a:lnTo>
                    <a:pt x="4326" y="2130"/>
                  </a:lnTo>
                  <a:lnTo>
                    <a:pt x="4298" y="2080"/>
                  </a:lnTo>
                  <a:lnTo>
                    <a:pt x="4271" y="2031"/>
                  </a:lnTo>
                  <a:lnTo>
                    <a:pt x="4242" y="1983"/>
                  </a:lnTo>
                  <a:lnTo>
                    <a:pt x="4212" y="1937"/>
                  </a:lnTo>
                  <a:lnTo>
                    <a:pt x="4180" y="1890"/>
                  </a:lnTo>
                  <a:lnTo>
                    <a:pt x="4147" y="1845"/>
                  </a:lnTo>
                  <a:lnTo>
                    <a:pt x="4114" y="1799"/>
                  </a:lnTo>
                  <a:lnTo>
                    <a:pt x="4078" y="1755"/>
                  </a:lnTo>
                  <a:lnTo>
                    <a:pt x="4041" y="1712"/>
                  </a:lnTo>
                  <a:lnTo>
                    <a:pt x="4002" y="1670"/>
                  </a:lnTo>
                  <a:lnTo>
                    <a:pt x="3962" y="1628"/>
                  </a:lnTo>
                  <a:lnTo>
                    <a:pt x="3921" y="1588"/>
                  </a:lnTo>
                  <a:lnTo>
                    <a:pt x="3879" y="1549"/>
                  </a:lnTo>
                  <a:lnTo>
                    <a:pt x="3836" y="1512"/>
                  </a:lnTo>
                  <a:lnTo>
                    <a:pt x="3792" y="1476"/>
                  </a:lnTo>
                  <a:lnTo>
                    <a:pt x="3747" y="1440"/>
                  </a:lnTo>
                  <a:lnTo>
                    <a:pt x="3701" y="1406"/>
                  </a:lnTo>
                  <a:lnTo>
                    <a:pt x="3654" y="1373"/>
                  </a:lnTo>
                  <a:lnTo>
                    <a:pt x="3607" y="1342"/>
                  </a:lnTo>
                  <a:lnTo>
                    <a:pt x="3558" y="1311"/>
                  </a:lnTo>
                  <a:lnTo>
                    <a:pt x="3509" y="1281"/>
                  </a:lnTo>
                  <a:lnTo>
                    <a:pt x="3459" y="1252"/>
                  </a:lnTo>
                  <a:lnTo>
                    <a:pt x="3409" y="1226"/>
                  </a:lnTo>
                  <a:lnTo>
                    <a:pt x="3357" y="1198"/>
                  </a:lnTo>
                  <a:lnTo>
                    <a:pt x="3306" y="1173"/>
                  </a:lnTo>
                  <a:lnTo>
                    <a:pt x="3253" y="1149"/>
                  </a:lnTo>
                  <a:lnTo>
                    <a:pt x="3200" y="1125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endParaRPr lang="zh-CN" altLang="en-US"/>
            </a:p>
          </p:txBody>
        </p:sp>
      </p:grpSp>
      <p:sp>
        <p:nvSpPr>
          <p:cNvPr id="68" name="文本框 37"/>
          <p:cNvSpPr txBox="1">
            <a:spLocks noChangeArrowheads="1"/>
          </p:cNvSpPr>
          <p:nvPr/>
        </p:nvSpPr>
        <p:spPr bwMode="auto">
          <a:xfrm>
            <a:off x="342901" y="301306"/>
            <a:ext cx="2170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XXX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810" y="940435"/>
            <a:ext cx="7559675" cy="119380"/>
            <a:chOff x="-635" y="782320"/>
            <a:chExt cx="7559675" cy="119380"/>
          </a:xfrm>
        </p:grpSpPr>
        <p:sp>
          <p:nvSpPr>
            <p:cNvPr id="72" name="同侧圆角矩形 25"/>
            <p:cNvSpPr/>
            <p:nvPr/>
          </p:nvSpPr>
          <p:spPr>
            <a:xfrm rot="16200000" flipH="1">
              <a:off x="3731895" y="-2925445"/>
              <a:ext cx="94615" cy="7559675"/>
            </a:xfrm>
            <a:prstGeom prst="rect">
              <a:avLst/>
            </a:prstGeom>
            <a:solidFill>
              <a:srgbClr val="44546A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同侧圆角矩形 25"/>
            <p:cNvSpPr/>
            <p:nvPr/>
          </p:nvSpPr>
          <p:spPr>
            <a:xfrm rot="16200000" flipH="1">
              <a:off x="1861185" y="-583565"/>
              <a:ext cx="76200" cy="280797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9" name="文本框 2"/>
          <p:cNvSpPr txBox="1">
            <a:spLocks noChangeArrowheads="1"/>
          </p:cNvSpPr>
          <p:nvPr/>
        </p:nvSpPr>
        <p:spPr bwMode="auto">
          <a:xfrm>
            <a:off x="422248" y="2042479"/>
            <a:ext cx="3740178" cy="144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b="1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学业成绩</a:t>
            </a:r>
            <a:endParaRPr lang="en-US" altLang="zh-CN" sz="1000" b="1" dirty="0">
              <a:solidFill>
                <a:srgbClr val="323E4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综测排名</a:t>
            </a:r>
            <a:r>
              <a:rPr lang="zh-CN" altLang="en-US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/XXX</a:t>
            </a:r>
            <a:r>
              <a:rPr lang="en-US" altLang="zh-CN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绩点排名：</a:t>
            </a:r>
            <a:r>
              <a:rPr lang="en-US" altLang="zh-CN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X/XXX</a:t>
            </a:r>
            <a:r>
              <a:rPr lang="zh-CN" altLang="en-US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（前</a:t>
            </a:r>
            <a:r>
              <a:rPr lang="en-US" altLang="zh-CN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X%</a:t>
            </a:r>
            <a:r>
              <a:rPr lang="zh-CN" altLang="en-US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000" dirty="0">
              <a:solidFill>
                <a:srgbClr val="323E4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b="1" i="0" u="none" strike="noStrike" cap="none" normalizeH="0" baseline="0" dirty="0">
                <a:ln>
                  <a:noFill/>
                </a:ln>
                <a:solidFill>
                  <a:srgbClr val="323E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考级成绩</a:t>
            </a:r>
            <a:endParaRPr kumimoji="0" lang="en-US" altLang="zh-CN" sz="1000" b="1" i="0" u="none" strike="noStrike" cap="none" normalizeH="0" baseline="0" dirty="0">
              <a:ln>
                <a:noFill/>
              </a:ln>
              <a:solidFill>
                <a:srgbClr val="323E4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英语四级笔试：</a:t>
            </a:r>
            <a:r>
              <a:rPr lang="en-US" altLang="zh-CN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        </a:t>
            </a:r>
            <a:r>
              <a:rPr lang="zh-CN" altLang="en-US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英语六级笔试：</a:t>
            </a:r>
            <a:r>
              <a:rPr lang="en-US" altLang="zh-CN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endParaRPr lang="en-US" altLang="zh-CN" sz="1000" b="1" dirty="0">
              <a:solidFill>
                <a:srgbClr val="323E4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实践经历</a:t>
            </a:r>
            <a:endParaRPr lang="zh-CN" altLang="en-US" sz="1000" b="1" dirty="0">
              <a:solidFill>
                <a:srgbClr val="323E4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XXXXXXXX</a:t>
            </a:r>
            <a:endParaRPr lang="en-US" altLang="zh-CN" sz="1000" dirty="0">
              <a:solidFill>
                <a:srgbClr val="323E4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-85405" y="3495459"/>
            <a:ext cx="7098664" cy="325755"/>
            <a:chOff x="1" y="7621429"/>
            <a:chExt cx="7098664" cy="325755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" y="7671435"/>
              <a:ext cx="7098664" cy="213995"/>
              <a:chOff x="1" y="8465820"/>
              <a:chExt cx="7098664" cy="213995"/>
            </a:xfrm>
          </p:grpSpPr>
          <p:sp>
            <p:nvSpPr>
              <p:cNvPr id="57" name="同侧圆角矩形 25"/>
              <p:cNvSpPr/>
              <p:nvPr/>
            </p:nvSpPr>
            <p:spPr>
              <a:xfrm rot="5400000">
                <a:off x="596583" y="8421052"/>
                <a:ext cx="213360" cy="304165"/>
              </a:xfrm>
              <a:prstGeom prst="flowChartManualInput">
                <a:avLst/>
              </a:prstGeom>
              <a:solidFill>
                <a:srgbClr val="5B9BD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501015" y="8677275"/>
                <a:ext cx="6597650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4" name="任意多边形: 形状 284"/>
              <p:cNvSpPr/>
              <p:nvPr/>
            </p:nvSpPr>
            <p:spPr>
              <a:xfrm rot="5400000">
                <a:off x="351473" y="8228012"/>
                <a:ext cx="213360" cy="688975"/>
              </a:xfrm>
              <a:custGeom>
                <a:avLst/>
                <a:gdLst>
                  <a:gd name="connsiteX0" fmla="*/ 0 w 213511"/>
                  <a:gd name="connsiteY0" fmla="*/ 303925 h 689245"/>
                  <a:gd name="connsiteX1" fmla="*/ 0 w 213511"/>
                  <a:gd name="connsiteY1" fmla="*/ 60785 h 689245"/>
                  <a:gd name="connsiteX2" fmla="*/ 213511 w 213511"/>
                  <a:gd name="connsiteY2" fmla="*/ 0 h 689245"/>
                  <a:gd name="connsiteX3" fmla="*/ 213511 w 213511"/>
                  <a:gd name="connsiteY3" fmla="*/ 216448 h 689245"/>
                  <a:gd name="connsiteX4" fmla="*/ 213511 w 213511"/>
                  <a:gd name="connsiteY4" fmla="*/ 303925 h 689245"/>
                  <a:gd name="connsiteX5" fmla="*/ 213511 w 213511"/>
                  <a:gd name="connsiteY5" fmla="*/ 689245 h 689245"/>
                  <a:gd name="connsiteX6" fmla="*/ 1 w 213511"/>
                  <a:gd name="connsiteY6" fmla="*/ 689245 h 689245"/>
                  <a:gd name="connsiteX7" fmla="*/ 1 w 213511"/>
                  <a:gd name="connsiteY7" fmla="*/ 303925 h 689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511" h="689245">
                    <a:moveTo>
                      <a:pt x="0" y="303925"/>
                    </a:moveTo>
                    <a:lnTo>
                      <a:pt x="0" y="60785"/>
                    </a:lnTo>
                    <a:lnTo>
                      <a:pt x="213511" y="0"/>
                    </a:lnTo>
                    <a:lnTo>
                      <a:pt x="213511" y="216448"/>
                    </a:lnTo>
                    <a:lnTo>
                      <a:pt x="213511" y="303925"/>
                    </a:lnTo>
                    <a:lnTo>
                      <a:pt x="213511" y="689245"/>
                    </a:lnTo>
                    <a:lnTo>
                      <a:pt x="1" y="689245"/>
                    </a:lnTo>
                    <a:lnTo>
                      <a:pt x="1" y="303925"/>
                    </a:lnTo>
                    <a:close/>
                  </a:path>
                </a:pathLst>
              </a:custGeom>
              <a:solidFill>
                <a:srgbClr val="44546A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KSO_Shape"/>
              <p:cNvSpPr/>
              <p:nvPr/>
            </p:nvSpPr>
            <p:spPr bwMode="auto">
              <a:xfrm rot="10800000" flipH="1" flipV="1">
                <a:off x="553085" y="8496300"/>
                <a:ext cx="147955" cy="150495"/>
              </a:xfrm>
              <a:custGeom>
                <a:avLst/>
                <a:gdLst>
                  <a:gd name="T0" fmla="*/ 1524318 w 3543300"/>
                  <a:gd name="T1" fmla="*/ 1132523 h 3617913"/>
                  <a:gd name="T2" fmla="*/ 1313498 w 3543300"/>
                  <a:gd name="T3" fmla="*/ 1253173 h 3617913"/>
                  <a:gd name="T4" fmla="*/ 1155382 w 3543300"/>
                  <a:gd name="T5" fmla="*/ 1435418 h 3617913"/>
                  <a:gd name="T6" fmla="*/ 1066122 w 3543300"/>
                  <a:gd name="T7" fmla="*/ 1663327 h 3617913"/>
                  <a:gd name="T8" fmla="*/ 1059774 w 3543300"/>
                  <a:gd name="T9" fmla="*/ 1918696 h 3617913"/>
                  <a:gd name="T10" fmla="*/ 1138484 w 3543300"/>
                  <a:gd name="T11" fmla="*/ 2152467 h 3617913"/>
                  <a:gd name="T12" fmla="*/ 1287651 w 3543300"/>
                  <a:gd name="T13" fmla="*/ 2342088 h 3617913"/>
                  <a:gd name="T14" fmla="*/ 1491724 w 3543300"/>
                  <a:gd name="T15" fmla="*/ 2472632 h 3617913"/>
                  <a:gd name="T16" fmla="*/ 1734517 w 3543300"/>
                  <a:gd name="T17" fmla="*/ 2528533 h 3617913"/>
                  <a:gd name="T18" fmla="*/ 1985879 w 3543300"/>
                  <a:gd name="T19" fmla="*/ 2496771 h 3617913"/>
                  <a:gd name="T20" fmla="*/ 2202647 w 3543300"/>
                  <a:gd name="T21" fmla="*/ 2386238 h 3617913"/>
                  <a:gd name="T22" fmla="*/ 2368635 w 3543300"/>
                  <a:gd name="T23" fmla="*/ 2211863 h 3617913"/>
                  <a:gd name="T24" fmla="*/ 2469244 w 3543300"/>
                  <a:gd name="T25" fmla="*/ 1988891 h 3617913"/>
                  <a:gd name="T26" fmla="*/ 2487969 w 3543300"/>
                  <a:gd name="T27" fmla="*/ 1735110 h 3617913"/>
                  <a:gd name="T28" fmla="*/ 2420685 w 3543300"/>
                  <a:gd name="T29" fmla="*/ 1496257 h 3617913"/>
                  <a:gd name="T30" fmla="*/ 2280920 w 3543300"/>
                  <a:gd name="T31" fmla="*/ 1299528 h 3617913"/>
                  <a:gd name="T32" fmla="*/ 2083752 w 3543300"/>
                  <a:gd name="T33" fmla="*/ 1159510 h 3617913"/>
                  <a:gd name="T34" fmla="*/ 1845310 w 3543300"/>
                  <a:gd name="T35" fmla="*/ 1092518 h 3617913"/>
                  <a:gd name="T36" fmla="*/ 1957705 w 3543300"/>
                  <a:gd name="T37" fmla="*/ 6985 h 3617913"/>
                  <a:gd name="T38" fmla="*/ 2011998 w 3543300"/>
                  <a:gd name="T39" fmla="*/ 89217 h 3617913"/>
                  <a:gd name="T40" fmla="*/ 2341562 w 3543300"/>
                  <a:gd name="T41" fmla="*/ 485457 h 3617913"/>
                  <a:gd name="T42" fmla="*/ 2646362 w 3543300"/>
                  <a:gd name="T43" fmla="*/ 240665 h 3617913"/>
                  <a:gd name="T44" fmla="*/ 2970848 w 3543300"/>
                  <a:gd name="T45" fmla="*/ 446087 h 3617913"/>
                  <a:gd name="T46" fmla="*/ 2979738 w 3543300"/>
                  <a:gd name="T47" fmla="*/ 554990 h 3617913"/>
                  <a:gd name="T48" fmla="*/ 2996248 w 3543300"/>
                  <a:gd name="T49" fmla="*/ 1049655 h 3617913"/>
                  <a:gd name="T50" fmla="*/ 3393440 w 3543300"/>
                  <a:gd name="T51" fmla="*/ 1051243 h 3617913"/>
                  <a:gd name="T52" fmla="*/ 3542030 w 3543300"/>
                  <a:gd name="T53" fmla="*/ 1406843 h 3617913"/>
                  <a:gd name="T54" fmla="*/ 3490278 w 3543300"/>
                  <a:gd name="T55" fmla="*/ 1502728 h 3617913"/>
                  <a:gd name="T56" fmla="*/ 3210242 w 3543300"/>
                  <a:gd name="T57" fmla="*/ 1889125 h 3617913"/>
                  <a:gd name="T58" fmla="*/ 3529330 w 3543300"/>
                  <a:gd name="T59" fmla="*/ 2149158 h 3617913"/>
                  <a:gd name="T60" fmla="*/ 3442335 w 3543300"/>
                  <a:gd name="T61" fmla="*/ 2520315 h 3617913"/>
                  <a:gd name="T62" fmla="*/ 3346450 w 3543300"/>
                  <a:gd name="T63" fmla="*/ 2572068 h 3617913"/>
                  <a:gd name="T64" fmla="*/ 2905125 w 3543300"/>
                  <a:gd name="T65" fmla="*/ 2698115 h 3617913"/>
                  <a:gd name="T66" fmla="*/ 2994025 w 3543300"/>
                  <a:gd name="T67" fmla="*/ 3108643 h 3617913"/>
                  <a:gd name="T68" fmla="*/ 2709228 w 3543300"/>
                  <a:gd name="T69" fmla="*/ 3363913 h 3617913"/>
                  <a:gd name="T70" fmla="*/ 2600325 w 3543300"/>
                  <a:gd name="T71" fmla="*/ 3355023 h 3617913"/>
                  <a:gd name="T72" fmla="*/ 2193608 w 3543300"/>
                  <a:gd name="T73" fmla="*/ 3187066 h 3617913"/>
                  <a:gd name="T74" fmla="*/ 2005012 w 3543300"/>
                  <a:gd name="T75" fmla="*/ 3563621 h 3617913"/>
                  <a:gd name="T76" fmla="*/ 1620520 w 3543300"/>
                  <a:gd name="T77" fmla="*/ 3617913 h 3617913"/>
                  <a:gd name="T78" fmla="*/ 1535430 w 3543300"/>
                  <a:gd name="T79" fmla="*/ 3555366 h 3617913"/>
                  <a:gd name="T80" fmla="*/ 1324928 w 3543300"/>
                  <a:gd name="T81" fmla="*/ 3179128 h 3617913"/>
                  <a:gd name="T82" fmla="*/ 935990 w 3543300"/>
                  <a:gd name="T83" fmla="*/ 3361056 h 3617913"/>
                  <a:gd name="T84" fmla="*/ 830262 w 3543300"/>
                  <a:gd name="T85" fmla="*/ 3361056 h 3617913"/>
                  <a:gd name="T86" fmla="*/ 550545 w 3543300"/>
                  <a:gd name="T87" fmla="*/ 3100071 h 3617913"/>
                  <a:gd name="T88" fmla="*/ 638492 w 3543300"/>
                  <a:gd name="T89" fmla="*/ 2698115 h 3617913"/>
                  <a:gd name="T90" fmla="*/ 196850 w 3543300"/>
                  <a:gd name="T91" fmla="*/ 2572068 h 3617913"/>
                  <a:gd name="T92" fmla="*/ 101282 w 3543300"/>
                  <a:gd name="T93" fmla="*/ 2520315 h 3617913"/>
                  <a:gd name="T94" fmla="*/ 13970 w 3543300"/>
                  <a:gd name="T95" fmla="*/ 2149158 h 3617913"/>
                  <a:gd name="T96" fmla="*/ 334962 w 3543300"/>
                  <a:gd name="T97" fmla="*/ 1915478 h 3617913"/>
                  <a:gd name="T98" fmla="*/ 57467 w 3543300"/>
                  <a:gd name="T99" fmla="*/ 1504633 h 3617913"/>
                  <a:gd name="T100" fmla="*/ 635 w 3543300"/>
                  <a:gd name="T101" fmla="*/ 1411288 h 3617913"/>
                  <a:gd name="T102" fmla="*/ 134620 w 3543300"/>
                  <a:gd name="T103" fmla="*/ 1058863 h 3617913"/>
                  <a:gd name="T104" fmla="*/ 520382 w 3543300"/>
                  <a:gd name="T105" fmla="*/ 1095375 h 3617913"/>
                  <a:gd name="T106" fmla="*/ 742632 w 3543300"/>
                  <a:gd name="T107" fmla="*/ 801052 h 3617913"/>
                  <a:gd name="T108" fmla="*/ 558482 w 3543300"/>
                  <a:gd name="T109" fmla="*/ 467677 h 3617913"/>
                  <a:gd name="T110" fmla="*/ 862648 w 3543300"/>
                  <a:gd name="T111" fmla="*/ 242252 h 3617913"/>
                  <a:gd name="T112" fmla="*/ 955040 w 3543300"/>
                  <a:gd name="T113" fmla="*/ 276542 h 3617913"/>
                  <a:gd name="T114" fmla="*/ 1452245 w 3543300"/>
                  <a:gd name="T115" fmla="*/ 404177 h 3617913"/>
                  <a:gd name="T116" fmla="*/ 1557655 w 3543300"/>
                  <a:gd name="T117" fmla="*/ 26352 h 3617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43300" h="3617913">
                    <a:moveTo>
                      <a:pt x="1752918" y="1088708"/>
                    </a:moveTo>
                    <a:lnTo>
                      <a:pt x="1734502" y="1089660"/>
                    </a:lnTo>
                    <a:lnTo>
                      <a:pt x="1716088" y="1090613"/>
                    </a:lnTo>
                    <a:lnTo>
                      <a:pt x="1697990" y="1092518"/>
                    </a:lnTo>
                    <a:lnTo>
                      <a:pt x="1679892" y="1094423"/>
                    </a:lnTo>
                    <a:lnTo>
                      <a:pt x="1662112" y="1097280"/>
                    </a:lnTo>
                    <a:lnTo>
                      <a:pt x="1644332" y="1100138"/>
                    </a:lnTo>
                    <a:lnTo>
                      <a:pt x="1626552" y="1103630"/>
                    </a:lnTo>
                    <a:lnTo>
                      <a:pt x="1608772" y="1107440"/>
                    </a:lnTo>
                    <a:lnTo>
                      <a:pt x="1591628" y="1111568"/>
                    </a:lnTo>
                    <a:lnTo>
                      <a:pt x="1574800" y="1116013"/>
                    </a:lnTo>
                    <a:lnTo>
                      <a:pt x="1557338" y="1121093"/>
                    </a:lnTo>
                    <a:lnTo>
                      <a:pt x="1540828" y="1126490"/>
                    </a:lnTo>
                    <a:lnTo>
                      <a:pt x="1524318" y="1132523"/>
                    </a:lnTo>
                    <a:lnTo>
                      <a:pt x="1507808" y="1138555"/>
                    </a:lnTo>
                    <a:lnTo>
                      <a:pt x="1491615" y="1145223"/>
                    </a:lnTo>
                    <a:lnTo>
                      <a:pt x="1475422" y="1152525"/>
                    </a:lnTo>
                    <a:lnTo>
                      <a:pt x="1459548" y="1159510"/>
                    </a:lnTo>
                    <a:lnTo>
                      <a:pt x="1443672" y="1167448"/>
                    </a:lnTo>
                    <a:lnTo>
                      <a:pt x="1428432" y="1175703"/>
                    </a:lnTo>
                    <a:lnTo>
                      <a:pt x="1413192" y="1183958"/>
                    </a:lnTo>
                    <a:lnTo>
                      <a:pt x="1398270" y="1193165"/>
                    </a:lnTo>
                    <a:lnTo>
                      <a:pt x="1383665" y="1202055"/>
                    </a:lnTo>
                    <a:lnTo>
                      <a:pt x="1368742" y="1211898"/>
                    </a:lnTo>
                    <a:lnTo>
                      <a:pt x="1354772" y="1221740"/>
                    </a:lnTo>
                    <a:lnTo>
                      <a:pt x="1340485" y="1231900"/>
                    </a:lnTo>
                    <a:lnTo>
                      <a:pt x="1327150" y="1242378"/>
                    </a:lnTo>
                    <a:lnTo>
                      <a:pt x="1313498" y="1253173"/>
                    </a:lnTo>
                    <a:lnTo>
                      <a:pt x="1300480" y="1264285"/>
                    </a:lnTo>
                    <a:lnTo>
                      <a:pt x="1287462" y="1275715"/>
                    </a:lnTo>
                    <a:lnTo>
                      <a:pt x="1274762" y="1287463"/>
                    </a:lnTo>
                    <a:lnTo>
                      <a:pt x="1262380" y="1299528"/>
                    </a:lnTo>
                    <a:lnTo>
                      <a:pt x="1250315" y="1311910"/>
                    </a:lnTo>
                    <a:lnTo>
                      <a:pt x="1238568" y="1324928"/>
                    </a:lnTo>
                    <a:lnTo>
                      <a:pt x="1227138" y="1337628"/>
                    </a:lnTo>
                    <a:lnTo>
                      <a:pt x="1215708" y="1350645"/>
                    </a:lnTo>
                    <a:lnTo>
                      <a:pt x="1205230" y="1364298"/>
                    </a:lnTo>
                    <a:lnTo>
                      <a:pt x="1194752" y="1377950"/>
                    </a:lnTo>
                    <a:lnTo>
                      <a:pt x="1183958" y="1392238"/>
                    </a:lnTo>
                    <a:lnTo>
                      <a:pt x="1174432" y="1406525"/>
                    </a:lnTo>
                    <a:lnTo>
                      <a:pt x="1164908" y="1420813"/>
                    </a:lnTo>
                    <a:lnTo>
                      <a:pt x="1155382" y="1435418"/>
                    </a:lnTo>
                    <a:lnTo>
                      <a:pt x="1146810" y="1450340"/>
                    </a:lnTo>
                    <a:lnTo>
                      <a:pt x="1138391" y="1465309"/>
                    </a:lnTo>
                    <a:lnTo>
                      <a:pt x="1130549" y="1480376"/>
                    </a:lnTo>
                    <a:lnTo>
                      <a:pt x="1122615" y="1496257"/>
                    </a:lnTo>
                    <a:lnTo>
                      <a:pt x="1114998" y="1512138"/>
                    </a:lnTo>
                    <a:lnTo>
                      <a:pt x="1108333" y="1528337"/>
                    </a:lnTo>
                    <a:lnTo>
                      <a:pt x="1101668" y="1544536"/>
                    </a:lnTo>
                    <a:lnTo>
                      <a:pt x="1095321" y="1561052"/>
                    </a:lnTo>
                    <a:lnTo>
                      <a:pt x="1089608" y="1577568"/>
                    </a:lnTo>
                    <a:lnTo>
                      <a:pt x="1083895" y="1594402"/>
                    </a:lnTo>
                    <a:lnTo>
                      <a:pt x="1079134" y="1611554"/>
                    </a:lnTo>
                    <a:lnTo>
                      <a:pt x="1074056" y="1628388"/>
                    </a:lnTo>
                    <a:lnTo>
                      <a:pt x="1069931" y="1646175"/>
                    </a:lnTo>
                    <a:lnTo>
                      <a:pt x="1066122" y="1663327"/>
                    </a:lnTo>
                    <a:lnTo>
                      <a:pt x="1062948" y="1681114"/>
                    </a:lnTo>
                    <a:lnTo>
                      <a:pt x="1059774" y="1698901"/>
                    </a:lnTo>
                    <a:lnTo>
                      <a:pt x="1057553" y="1717005"/>
                    </a:lnTo>
                    <a:lnTo>
                      <a:pt x="1055331" y="1735110"/>
                    </a:lnTo>
                    <a:lnTo>
                      <a:pt x="1053744" y="1753532"/>
                    </a:lnTo>
                    <a:lnTo>
                      <a:pt x="1052792" y="1771319"/>
                    </a:lnTo>
                    <a:lnTo>
                      <a:pt x="1051840" y="1790376"/>
                    </a:lnTo>
                    <a:lnTo>
                      <a:pt x="1051523" y="1808798"/>
                    </a:lnTo>
                    <a:lnTo>
                      <a:pt x="1051840" y="1827221"/>
                    </a:lnTo>
                    <a:lnTo>
                      <a:pt x="1052792" y="1845960"/>
                    </a:lnTo>
                    <a:lnTo>
                      <a:pt x="1053744" y="1864065"/>
                    </a:lnTo>
                    <a:lnTo>
                      <a:pt x="1055331" y="1882487"/>
                    </a:lnTo>
                    <a:lnTo>
                      <a:pt x="1057553" y="1900592"/>
                    </a:lnTo>
                    <a:lnTo>
                      <a:pt x="1059774" y="1918696"/>
                    </a:lnTo>
                    <a:lnTo>
                      <a:pt x="1062948" y="1936483"/>
                    </a:lnTo>
                    <a:lnTo>
                      <a:pt x="1066122" y="1953952"/>
                    </a:lnTo>
                    <a:lnTo>
                      <a:pt x="1069931" y="1971739"/>
                    </a:lnTo>
                    <a:lnTo>
                      <a:pt x="1074056" y="1988891"/>
                    </a:lnTo>
                    <a:lnTo>
                      <a:pt x="1079134" y="2006043"/>
                    </a:lnTo>
                    <a:lnTo>
                      <a:pt x="1083895" y="2022877"/>
                    </a:lnTo>
                    <a:lnTo>
                      <a:pt x="1089608" y="2039711"/>
                    </a:lnTo>
                    <a:lnTo>
                      <a:pt x="1095321" y="2056545"/>
                    </a:lnTo>
                    <a:lnTo>
                      <a:pt x="1101668" y="2073061"/>
                    </a:lnTo>
                    <a:lnTo>
                      <a:pt x="1108333" y="2089260"/>
                    </a:lnTo>
                    <a:lnTo>
                      <a:pt x="1114998" y="2105459"/>
                    </a:lnTo>
                    <a:lnTo>
                      <a:pt x="1122615" y="2121022"/>
                    </a:lnTo>
                    <a:lnTo>
                      <a:pt x="1130549" y="2136904"/>
                    </a:lnTo>
                    <a:lnTo>
                      <a:pt x="1138484" y="2152467"/>
                    </a:lnTo>
                    <a:lnTo>
                      <a:pt x="1147053" y="2167395"/>
                    </a:lnTo>
                    <a:lnTo>
                      <a:pt x="1155622" y="2182641"/>
                    </a:lnTo>
                    <a:lnTo>
                      <a:pt x="1165144" y="2197252"/>
                    </a:lnTo>
                    <a:lnTo>
                      <a:pt x="1174665" y="2211863"/>
                    </a:lnTo>
                    <a:lnTo>
                      <a:pt x="1184186" y="2225838"/>
                    </a:lnTo>
                    <a:lnTo>
                      <a:pt x="1194977" y="2240131"/>
                    </a:lnTo>
                    <a:lnTo>
                      <a:pt x="1205450" y="2253789"/>
                    </a:lnTo>
                    <a:lnTo>
                      <a:pt x="1215924" y="2267129"/>
                    </a:lnTo>
                    <a:lnTo>
                      <a:pt x="1227349" y="2280469"/>
                    </a:lnTo>
                    <a:lnTo>
                      <a:pt x="1238775" y="2293174"/>
                    </a:lnTo>
                    <a:lnTo>
                      <a:pt x="1250518" y="2305879"/>
                    </a:lnTo>
                    <a:lnTo>
                      <a:pt x="1262578" y="2318267"/>
                    </a:lnTo>
                    <a:lnTo>
                      <a:pt x="1274956" y="2330336"/>
                    </a:lnTo>
                    <a:lnTo>
                      <a:pt x="1287651" y="2342088"/>
                    </a:lnTo>
                    <a:lnTo>
                      <a:pt x="1300663" y="2353840"/>
                    </a:lnTo>
                    <a:lnTo>
                      <a:pt x="1313676" y="2364640"/>
                    </a:lnTo>
                    <a:lnTo>
                      <a:pt x="1327323" y="2375756"/>
                    </a:lnTo>
                    <a:lnTo>
                      <a:pt x="1340653" y="2386238"/>
                    </a:lnTo>
                    <a:lnTo>
                      <a:pt x="1354935" y="2396402"/>
                    </a:lnTo>
                    <a:lnTo>
                      <a:pt x="1368899" y="2406566"/>
                    </a:lnTo>
                    <a:lnTo>
                      <a:pt x="1383816" y="2415777"/>
                    </a:lnTo>
                    <a:lnTo>
                      <a:pt x="1398415" y="2424988"/>
                    </a:lnTo>
                    <a:lnTo>
                      <a:pt x="1413332" y="2433882"/>
                    </a:lnTo>
                    <a:lnTo>
                      <a:pt x="1428566" y="2442775"/>
                    </a:lnTo>
                    <a:lnTo>
                      <a:pt x="1443800" y="2450398"/>
                    </a:lnTo>
                    <a:lnTo>
                      <a:pt x="1459669" y="2458339"/>
                    </a:lnTo>
                    <a:lnTo>
                      <a:pt x="1475538" y="2465644"/>
                    </a:lnTo>
                    <a:lnTo>
                      <a:pt x="1491724" y="2472632"/>
                    </a:lnTo>
                    <a:lnTo>
                      <a:pt x="1507910" y="2479619"/>
                    </a:lnTo>
                    <a:lnTo>
                      <a:pt x="1524414" y="2485654"/>
                    </a:lnTo>
                    <a:lnTo>
                      <a:pt x="1540917" y="2491689"/>
                    </a:lnTo>
                    <a:lnTo>
                      <a:pt x="1557421" y="2496771"/>
                    </a:lnTo>
                    <a:lnTo>
                      <a:pt x="1574877" y="2502171"/>
                    </a:lnTo>
                    <a:lnTo>
                      <a:pt x="1591698" y="2506617"/>
                    </a:lnTo>
                    <a:lnTo>
                      <a:pt x="1608836" y="2510746"/>
                    </a:lnTo>
                    <a:lnTo>
                      <a:pt x="1626609" y="2514876"/>
                    </a:lnTo>
                    <a:lnTo>
                      <a:pt x="1644382" y="2518369"/>
                    </a:lnTo>
                    <a:lnTo>
                      <a:pt x="1662155" y="2520910"/>
                    </a:lnTo>
                    <a:lnTo>
                      <a:pt x="1679928" y="2523451"/>
                    </a:lnTo>
                    <a:lnTo>
                      <a:pt x="1698019" y="2525675"/>
                    </a:lnTo>
                    <a:lnTo>
                      <a:pt x="1716109" y="2527263"/>
                    </a:lnTo>
                    <a:lnTo>
                      <a:pt x="1734517" y="2528533"/>
                    </a:lnTo>
                    <a:lnTo>
                      <a:pt x="1752925" y="2529169"/>
                    </a:lnTo>
                    <a:lnTo>
                      <a:pt x="1771967" y="2529169"/>
                    </a:lnTo>
                    <a:lnTo>
                      <a:pt x="1790375" y="2529169"/>
                    </a:lnTo>
                    <a:lnTo>
                      <a:pt x="1808783" y="2528533"/>
                    </a:lnTo>
                    <a:lnTo>
                      <a:pt x="1827191" y="2527263"/>
                    </a:lnTo>
                    <a:lnTo>
                      <a:pt x="1845281" y="2525675"/>
                    </a:lnTo>
                    <a:lnTo>
                      <a:pt x="1863372" y="2523451"/>
                    </a:lnTo>
                    <a:lnTo>
                      <a:pt x="1881145" y="2520910"/>
                    </a:lnTo>
                    <a:lnTo>
                      <a:pt x="1898918" y="2518369"/>
                    </a:lnTo>
                    <a:lnTo>
                      <a:pt x="1916691" y="2514876"/>
                    </a:lnTo>
                    <a:lnTo>
                      <a:pt x="1934464" y="2510746"/>
                    </a:lnTo>
                    <a:lnTo>
                      <a:pt x="1951602" y="2506617"/>
                    </a:lnTo>
                    <a:lnTo>
                      <a:pt x="1969058" y="2502171"/>
                    </a:lnTo>
                    <a:lnTo>
                      <a:pt x="1985879" y="2496771"/>
                    </a:lnTo>
                    <a:lnTo>
                      <a:pt x="2002383" y="2491689"/>
                    </a:lnTo>
                    <a:lnTo>
                      <a:pt x="2019204" y="2485654"/>
                    </a:lnTo>
                    <a:lnTo>
                      <a:pt x="2035390" y="2479619"/>
                    </a:lnTo>
                    <a:lnTo>
                      <a:pt x="2051894" y="2472632"/>
                    </a:lnTo>
                    <a:lnTo>
                      <a:pt x="2067762" y="2465644"/>
                    </a:lnTo>
                    <a:lnTo>
                      <a:pt x="2083631" y="2458339"/>
                    </a:lnTo>
                    <a:lnTo>
                      <a:pt x="2099500" y="2450398"/>
                    </a:lnTo>
                    <a:lnTo>
                      <a:pt x="2114734" y="2442775"/>
                    </a:lnTo>
                    <a:lnTo>
                      <a:pt x="2129968" y="2433882"/>
                    </a:lnTo>
                    <a:lnTo>
                      <a:pt x="2144885" y="2424988"/>
                    </a:lnTo>
                    <a:lnTo>
                      <a:pt x="2159484" y="2415777"/>
                    </a:lnTo>
                    <a:lnTo>
                      <a:pt x="2174401" y="2406566"/>
                    </a:lnTo>
                    <a:lnTo>
                      <a:pt x="2188683" y="2396402"/>
                    </a:lnTo>
                    <a:lnTo>
                      <a:pt x="2202647" y="2386238"/>
                    </a:lnTo>
                    <a:lnTo>
                      <a:pt x="2215977" y="2375756"/>
                    </a:lnTo>
                    <a:lnTo>
                      <a:pt x="2229624" y="2364640"/>
                    </a:lnTo>
                    <a:lnTo>
                      <a:pt x="2242637" y="2353840"/>
                    </a:lnTo>
                    <a:lnTo>
                      <a:pt x="2255966" y="2342088"/>
                    </a:lnTo>
                    <a:lnTo>
                      <a:pt x="2268344" y="2330336"/>
                    </a:lnTo>
                    <a:lnTo>
                      <a:pt x="2280722" y="2318267"/>
                    </a:lnTo>
                    <a:lnTo>
                      <a:pt x="2292782" y="2305879"/>
                    </a:lnTo>
                    <a:lnTo>
                      <a:pt x="2304525" y="2293174"/>
                    </a:lnTo>
                    <a:lnTo>
                      <a:pt x="2315951" y="2280469"/>
                    </a:lnTo>
                    <a:lnTo>
                      <a:pt x="2327376" y="2267129"/>
                    </a:lnTo>
                    <a:lnTo>
                      <a:pt x="2338167" y="2253789"/>
                    </a:lnTo>
                    <a:lnTo>
                      <a:pt x="2348958" y="2240131"/>
                    </a:lnTo>
                    <a:lnTo>
                      <a:pt x="2359114" y="2225838"/>
                    </a:lnTo>
                    <a:lnTo>
                      <a:pt x="2368635" y="2211863"/>
                    </a:lnTo>
                    <a:lnTo>
                      <a:pt x="2378156" y="2197252"/>
                    </a:lnTo>
                    <a:lnTo>
                      <a:pt x="2387678" y="2182641"/>
                    </a:lnTo>
                    <a:lnTo>
                      <a:pt x="2396247" y="2167395"/>
                    </a:lnTo>
                    <a:lnTo>
                      <a:pt x="2404816" y="2152467"/>
                    </a:lnTo>
                    <a:lnTo>
                      <a:pt x="2412750" y="2136904"/>
                    </a:lnTo>
                    <a:lnTo>
                      <a:pt x="2420685" y="2121022"/>
                    </a:lnTo>
                    <a:lnTo>
                      <a:pt x="2428302" y="2105459"/>
                    </a:lnTo>
                    <a:lnTo>
                      <a:pt x="2434967" y="2089260"/>
                    </a:lnTo>
                    <a:lnTo>
                      <a:pt x="2441632" y="2073061"/>
                    </a:lnTo>
                    <a:lnTo>
                      <a:pt x="2447979" y="2056545"/>
                    </a:lnTo>
                    <a:lnTo>
                      <a:pt x="2453692" y="2039711"/>
                    </a:lnTo>
                    <a:lnTo>
                      <a:pt x="2459405" y="2022877"/>
                    </a:lnTo>
                    <a:lnTo>
                      <a:pt x="2464166" y="2006043"/>
                    </a:lnTo>
                    <a:lnTo>
                      <a:pt x="2469244" y="1988891"/>
                    </a:lnTo>
                    <a:lnTo>
                      <a:pt x="2473370" y="1971739"/>
                    </a:lnTo>
                    <a:lnTo>
                      <a:pt x="2477178" y="1953952"/>
                    </a:lnTo>
                    <a:lnTo>
                      <a:pt x="2480352" y="1936483"/>
                    </a:lnTo>
                    <a:lnTo>
                      <a:pt x="2483526" y="1918696"/>
                    </a:lnTo>
                    <a:lnTo>
                      <a:pt x="2486064" y="1900592"/>
                    </a:lnTo>
                    <a:lnTo>
                      <a:pt x="2487969" y="1882487"/>
                    </a:lnTo>
                    <a:lnTo>
                      <a:pt x="2489556" y="1864065"/>
                    </a:lnTo>
                    <a:lnTo>
                      <a:pt x="2490508" y="1845960"/>
                    </a:lnTo>
                    <a:lnTo>
                      <a:pt x="2491460" y="1827221"/>
                    </a:lnTo>
                    <a:lnTo>
                      <a:pt x="2491777" y="1808798"/>
                    </a:lnTo>
                    <a:lnTo>
                      <a:pt x="2491460" y="1790376"/>
                    </a:lnTo>
                    <a:lnTo>
                      <a:pt x="2490508" y="1771319"/>
                    </a:lnTo>
                    <a:lnTo>
                      <a:pt x="2489556" y="1753532"/>
                    </a:lnTo>
                    <a:lnTo>
                      <a:pt x="2487969" y="1735110"/>
                    </a:lnTo>
                    <a:lnTo>
                      <a:pt x="2486064" y="1717005"/>
                    </a:lnTo>
                    <a:lnTo>
                      <a:pt x="2483526" y="1698901"/>
                    </a:lnTo>
                    <a:lnTo>
                      <a:pt x="2480352" y="1681114"/>
                    </a:lnTo>
                    <a:lnTo>
                      <a:pt x="2477178" y="1663327"/>
                    </a:lnTo>
                    <a:lnTo>
                      <a:pt x="2473370" y="1646175"/>
                    </a:lnTo>
                    <a:lnTo>
                      <a:pt x="2469244" y="1628388"/>
                    </a:lnTo>
                    <a:lnTo>
                      <a:pt x="2464166" y="1611554"/>
                    </a:lnTo>
                    <a:lnTo>
                      <a:pt x="2459405" y="1594402"/>
                    </a:lnTo>
                    <a:lnTo>
                      <a:pt x="2453692" y="1577568"/>
                    </a:lnTo>
                    <a:lnTo>
                      <a:pt x="2447979" y="1561052"/>
                    </a:lnTo>
                    <a:lnTo>
                      <a:pt x="2441632" y="1544536"/>
                    </a:lnTo>
                    <a:lnTo>
                      <a:pt x="2434967" y="1528337"/>
                    </a:lnTo>
                    <a:lnTo>
                      <a:pt x="2428302" y="1512138"/>
                    </a:lnTo>
                    <a:lnTo>
                      <a:pt x="2420685" y="1496257"/>
                    </a:lnTo>
                    <a:lnTo>
                      <a:pt x="2412750" y="1480376"/>
                    </a:lnTo>
                    <a:lnTo>
                      <a:pt x="2404909" y="1465308"/>
                    </a:lnTo>
                    <a:lnTo>
                      <a:pt x="2396490" y="1450340"/>
                    </a:lnTo>
                    <a:lnTo>
                      <a:pt x="2387918" y="1435418"/>
                    </a:lnTo>
                    <a:lnTo>
                      <a:pt x="2378392" y="1420813"/>
                    </a:lnTo>
                    <a:lnTo>
                      <a:pt x="2368868" y="1406525"/>
                    </a:lnTo>
                    <a:lnTo>
                      <a:pt x="2359342" y="1392238"/>
                    </a:lnTo>
                    <a:lnTo>
                      <a:pt x="2349182" y="1377950"/>
                    </a:lnTo>
                    <a:lnTo>
                      <a:pt x="2338388" y="1364298"/>
                    </a:lnTo>
                    <a:lnTo>
                      <a:pt x="2327592" y="1350645"/>
                    </a:lnTo>
                    <a:lnTo>
                      <a:pt x="2316162" y="1337628"/>
                    </a:lnTo>
                    <a:lnTo>
                      <a:pt x="2304732" y="1324928"/>
                    </a:lnTo>
                    <a:lnTo>
                      <a:pt x="2292985" y="1311910"/>
                    </a:lnTo>
                    <a:lnTo>
                      <a:pt x="2280920" y="1299528"/>
                    </a:lnTo>
                    <a:lnTo>
                      <a:pt x="2268538" y="1287463"/>
                    </a:lnTo>
                    <a:lnTo>
                      <a:pt x="2256155" y="1275715"/>
                    </a:lnTo>
                    <a:lnTo>
                      <a:pt x="2242820" y="1264285"/>
                    </a:lnTo>
                    <a:lnTo>
                      <a:pt x="2229802" y="1253173"/>
                    </a:lnTo>
                    <a:lnTo>
                      <a:pt x="2216150" y="1242378"/>
                    </a:lnTo>
                    <a:lnTo>
                      <a:pt x="2202815" y="1231900"/>
                    </a:lnTo>
                    <a:lnTo>
                      <a:pt x="2188845" y="1221740"/>
                    </a:lnTo>
                    <a:lnTo>
                      <a:pt x="2174558" y="1211898"/>
                    </a:lnTo>
                    <a:lnTo>
                      <a:pt x="2159635" y="1202055"/>
                    </a:lnTo>
                    <a:lnTo>
                      <a:pt x="2145030" y="1193165"/>
                    </a:lnTo>
                    <a:lnTo>
                      <a:pt x="2130108" y="1183958"/>
                    </a:lnTo>
                    <a:lnTo>
                      <a:pt x="2114868" y="1175703"/>
                    </a:lnTo>
                    <a:lnTo>
                      <a:pt x="2099628" y="1167448"/>
                    </a:lnTo>
                    <a:lnTo>
                      <a:pt x="2083752" y="1159510"/>
                    </a:lnTo>
                    <a:lnTo>
                      <a:pt x="2067878" y="1152525"/>
                    </a:lnTo>
                    <a:lnTo>
                      <a:pt x="2052002" y="1145223"/>
                    </a:lnTo>
                    <a:lnTo>
                      <a:pt x="2035492" y="1138555"/>
                    </a:lnTo>
                    <a:lnTo>
                      <a:pt x="2019300" y="1132523"/>
                    </a:lnTo>
                    <a:lnTo>
                      <a:pt x="2002472" y="1126490"/>
                    </a:lnTo>
                    <a:lnTo>
                      <a:pt x="1985962" y="1121093"/>
                    </a:lnTo>
                    <a:lnTo>
                      <a:pt x="1969135" y="1116013"/>
                    </a:lnTo>
                    <a:lnTo>
                      <a:pt x="1951672" y="1111568"/>
                    </a:lnTo>
                    <a:lnTo>
                      <a:pt x="1934528" y="1107440"/>
                    </a:lnTo>
                    <a:lnTo>
                      <a:pt x="1916748" y="1103630"/>
                    </a:lnTo>
                    <a:lnTo>
                      <a:pt x="1898968" y="1100138"/>
                    </a:lnTo>
                    <a:lnTo>
                      <a:pt x="1881188" y="1097280"/>
                    </a:lnTo>
                    <a:lnTo>
                      <a:pt x="1863408" y="1094423"/>
                    </a:lnTo>
                    <a:lnTo>
                      <a:pt x="1845310" y="1092518"/>
                    </a:lnTo>
                    <a:lnTo>
                      <a:pt x="1827212" y="1090613"/>
                    </a:lnTo>
                    <a:lnTo>
                      <a:pt x="1808798" y="1089660"/>
                    </a:lnTo>
                    <a:lnTo>
                      <a:pt x="1790382" y="1088708"/>
                    </a:lnTo>
                    <a:lnTo>
                      <a:pt x="1771968" y="1088708"/>
                    </a:lnTo>
                    <a:lnTo>
                      <a:pt x="1752918" y="1088708"/>
                    </a:lnTo>
                    <a:close/>
                    <a:moveTo>
                      <a:pt x="1615758" y="0"/>
                    </a:moveTo>
                    <a:lnTo>
                      <a:pt x="1620520" y="0"/>
                    </a:lnTo>
                    <a:lnTo>
                      <a:pt x="1922780" y="0"/>
                    </a:lnTo>
                    <a:lnTo>
                      <a:pt x="1927225" y="0"/>
                    </a:lnTo>
                    <a:lnTo>
                      <a:pt x="1931670" y="317"/>
                    </a:lnTo>
                    <a:lnTo>
                      <a:pt x="1936115" y="952"/>
                    </a:lnTo>
                    <a:lnTo>
                      <a:pt x="1940878" y="1905"/>
                    </a:lnTo>
                    <a:lnTo>
                      <a:pt x="1949450" y="4127"/>
                    </a:lnTo>
                    <a:lnTo>
                      <a:pt x="1957705" y="6985"/>
                    </a:lnTo>
                    <a:lnTo>
                      <a:pt x="1965325" y="10795"/>
                    </a:lnTo>
                    <a:lnTo>
                      <a:pt x="1972628" y="14922"/>
                    </a:lnTo>
                    <a:lnTo>
                      <a:pt x="1979612" y="20320"/>
                    </a:lnTo>
                    <a:lnTo>
                      <a:pt x="1985962" y="26035"/>
                    </a:lnTo>
                    <a:lnTo>
                      <a:pt x="1991678" y="32385"/>
                    </a:lnTo>
                    <a:lnTo>
                      <a:pt x="1996758" y="39052"/>
                    </a:lnTo>
                    <a:lnTo>
                      <a:pt x="2001202" y="46672"/>
                    </a:lnTo>
                    <a:lnTo>
                      <a:pt x="2005012" y="54610"/>
                    </a:lnTo>
                    <a:lnTo>
                      <a:pt x="2007870" y="62230"/>
                    </a:lnTo>
                    <a:lnTo>
                      <a:pt x="2010092" y="71120"/>
                    </a:lnTo>
                    <a:lnTo>
                      <a:pt x="2010728" y="75565"/>
                    </a:lnTo>
                    <a:lnTo>
                      <a:pt x="2011362" y="80010"/>
                    </a:lnTo>
                    <a:lnTo>
                      <a:pt x="2011998" y="84455"/>
                    </a:lnTo>
                    <a:lnTo>
                      <a:pt x="2011998" y="89217"/>
                    </a:lnTo>
                    <a:lnTo>
                      <a:pt x="2011998" y="388620"/>
                    </a:lnTo>
                    <a:lnTo>
                      <a:pt x="2038350" y="393065"/>
                    </a:lnTo>
                    <a:lnTo>
                      <a:pt x="2064702" y="398462"/>
                    </a:lnTo>
                    <a:lnTo>
                      <a:pt x="2091055" y="404177"/>
                    </a:lnTo>
                    <a:lnTo>
                      <a:pt x="2116772" y="410210"/>
                    </a:lnTo>
                    <a:lnTo>
                      <a:pt x="2142490" y="416877"/>
                    </a:lnTo>
                    <a:lnTo>
                      <a:pt x="2167890" y="423545"/>
                    </a:lnTo>
                    <a:lnTo>
                      <a:pt x="2193608" y="431165"/>
                    </a:lnTo>
                    <a:lnTo>
                      <a:pt x="2218690" y="439102"/>
                    </a:lnTo>
                    <a:lnTo>
                      <a:pt x="2243772" y="447675"/>
                    </a:lnTo>
                    <a:lnTo>
                      <a:pt x="2268538" y="456247"/>
                    </a:lnTo>
                    <a:lnTo>
                      <a:pt x="2292985" y="465772"/>
                    </a:lnTo>
                    <a:lnTo>
                      <a:pt x="2317432" y="475615"/>
                    </a:lnTo>
                    <a:lnTo>
                      <a:pt x="2341562" y="485457"/>
                    </a:lnTo>
                    <a:lnTo>
                      <a:pt x="2365692" y="496252"/>
                    </a:lnTo>
                    <a:lnTo>
                      <a:pt x="2388870" y="507047"/>
                    </a:lnTo>
                    <a:lnTo>
                      <a:pt x="2412682" y="518477"/>
                    </a:lnTo>
                    <a:lnTo>
                      <a:pt x="2588260" y="276542"/>
                    </a:lnTo>
                    <a:lnTo>
                      <a:pt x="2591435" y="272732"/>
                    </a:lnTo>
                    <a:lnTo>
                      <a:pt x="2593975" y="269240"/>
                    </a:lnTo>
                    <a:lnTo>
                      <a:pt x="2597468" y="266065"/>
                    </a:lnTo>
                    <a:lnTo>
                      <a:pt x="2600325" y="262890"/>
                    </a:lnTo>
                    <a:lnTo>
                      <a:pt x="2606992" y="257175"/>
                    </a:lnTo>
                    <a:lnTo>
                      <a:pt x="2614295" y="252412"/>
                    </a:lnTo>
                    <a:lnTo>
                      <a:pt x="2621915" y="248602"/>
                    </a:lnTo>
                    <a:lnTo>
                      <a:pt x="2629852" y="245110"/>
                    </a:lnTo>
                    <a:lnTo>
                      <a:pt x="2638108" y="242570"/>
                    </a:lnTo>
                    <a:lnTo>
                      <a:pt x="2646362" y="240665"/>
                    </a:lnTo>
                    <a:lnTo>
                      <a:pt x="2654935" y="240030"/>
                    </a:lnTo>
                    <a:lnTo>
                      <a:pt x="2663508" y="240030"/>
                    </a:lnTo>
                    <a:lnTo>
                      <a:pt x="2671762" y="240665"/>
                    </a:lnTo>
                    <a:lnTo>
                      <a:pt x="2680652" y="242252"/>
                    </a:lnTo>
                    <a:lnTo>
                      <a:pt x="2688908" y="244475"/>
                    </a:lnTo>
                    <a:lnTo>
                      <a:pt x="2697162" y="247967"/>
                    </a:lnTo>
                    <a:lnTo>
                      <a:pt x="2705100" y="251777"/>
                    </a:lnTo>
                    <a:lnTo>
                      <a:pt x="2709228" y="254317"/>
                    </a:lnTo>
                    <a:lnTo>
                      <a:pt x="2712720" y="256857"/>
                    </a:lnTo>
                    <a:lnTo>
                      <a:pt x="2957512" y="434022"/>
                    </a:lnTo>
                    <a:lnTo>
                      <a:pt x="2960688" y="437197"/>
                    </a:lnTo>
                    <a:lnTo>
                      <a:pt x="2964498" y="439737"/>
                    </a:lnTo>
                    <a:lnTo>
                      <a:pt x="2967672" y="443230"/>
                    </a:lnTo>
                    <a:lnTo>
                      <a:pt x="2970848" y="446087"/>
                    </a:lnTo>
                    <a:lnTo>
                      <a:pt x="2976245" y="453072"/>
                    </a:lnTo>
                    <a:lnTo>
                      <a:pt x="2981008" y="460375"/>
                    </a:lnTo>
                    <a:lnTo>
                      <a:pt x="2985452" y="467995"/>
                    </a:lnTo>
                    <a:lnTo>
                      <a:pt x="2988628" y="475932"/>
                    </a:lnTo>
                    <a:lnTo>
                      <a:pt x="2991168" y="484187"/>
                    </a:lnTo>
                    <a:lnTo>
                      <a:pt x="2992755" y="492442"/>
                    </a:lnTo>
                    <a:lnTo>
                      <a:pt x="2994025" y="501015"/>
                    </a:lnTo>
                    <a:lnTo>
                      <a:pt x="2994025" y="509270"/>
                    </a:lnTo>
                    <a:lnTo>
                      <a:pt x="2993072" y="518160"/>
                    </a:lnTo>
                    <a:lnTo>
                      <a:pt x="2991802" y="526732"/>
                    </a:lnTo>
                    <a:lnTo>
                      <a:pt x="2988945" y="534987"/>
                    </a:lnTo>
                    <a:lnTo>
                      <a:pt x="2986088" y="543242"/>
                    </a:lnTo>
                    <a:lnTo>
                      <a:pt x="2981960" y="551180"/>
                    </a:lnTo>
                    <a:lnTo>
                      <a:pt x="2979738" y="554990"/>
                    </a:lnTo>
                    <a:lnTo>
                      <a:pt x="2976880" y="558800"/>
                    </a:lnTo>
                    <a:lnTo>
                      <a:pt x="2800985" y="801052"/>
                    </a:lnTo>
                    <a:lnTo>
                      <a:pt x="2819082" y="819785"/>
                    </a:lnTo>
                    <a:lnTo>
                      <a:pt x="2837180" y="839470"/>
                    </a:lnTo>
                    <a:lnTo>
                      <a:pt x="2854642" y="858837"/>
                    </a:lnTo>
                    <a:lnTo>
                      <a:pt x="2871788" y="878840"/>
                    </a:lnTo>
                    <a:lnTo>
                      <a:pt x="2888615" y="899160"/>
                    </a:lnTo>
                    <a:lnTo>
                      <a:pt x="2905125" y="919797"/>
                    </a:lnTo>
                    <a:lnTo>
                      <a:pt x="2921318" y="940752"/>
                    </a:lnTo>
                    <a:lnTo>
                      <a:pt x="2937192" y="962025"/>
                    </a:lnTo>
                    <a:lnTo>
                      <a:pt x="2952432" y="983615"/>
                    </a:lnTo>
                    <a:lnTo>
                      <a:pt x="2967672" y="1005205"/>
                    </a:lnTo>
                    <a:lnTo>
                      <a:pt x="2981960" y="1027113"/>
                    </a:lnTo>
                    <a:lnTo>
                      <a:pt x="2996248" y="1049655"/>
                    </a:lnTo>
                    <a:lnTo>
                      <a:pt x="3010218" y="1072198"/>
                    </a:lnTo>
                    <a:lnTo>
                      <a:pt x="3023235" y="1095375"/>
                    </a:lnTo>
                    <a:lnTo>
                      <a:pt x="3036570" y="1118553"/>
                    </a:lnTo>
                    <a:lnTo>
                      <a:pt x="3048952" y="1142048"/>
                    </a:lnTo>
                    <a:lnTo>
                      <a:pt x="3333115" y="1049338"/>
                    </a:lnTo>
                    <a:lnTo>
                      <a:pt x="3337560" y="1048068"/>
                    </a:lnTo>
                    <a:lnTo>
                      <a:pt x="3342005" y="1047115"/>
                    </a:lnTo>
                    <a:lnTo>
                      <a:pt x="3346450" y="1046480"/>
                    </a:lnTo>
                    <a:lnTo>
                      <a:pt x="3350578" y="1045528"/>
                    </a:lnTo>
                    <a:lnTo>
                      <a:pt x="3359785" y="1044893"/>
                    </a:lnTo>
                    <a:lnTo>
                      <a:pt x="3368358" y="1045210"/>
                    </a:lnTo>
                    <a:lnTo>
                      <a:pt x="3376930" y="1046480"/>
                    </a:lnTo>
                    <a:lnTo>
                      <a:pt x="3385185" y="1048068"/>
                    </a:lnTo>
                    <a:lnTo>
                      <a:pt x="3393440" y="1051243"/>
                    </a:lnTo>
                    <a:lnTo>
                      <a:pt x="3401060" y="1054735"/>
                    </a:lnTo>
                    <a:lnTo>
                      <a:pt x="3408680" y="1058863"/>
                    </a:lnTo>
                    <a:lnTo>
                      <a:pt x="3415665" y="1063625"/>
                    </a:lnTo>
                    <a:lnTo>
                      <a:pt x="3422015" y="1069340"/>
                    </a:lnTo>
                    <a:lnTo>
                      <a:pt x="3428048" y="1075690"/>
                    </a:lnTo>
                    <a:lnTo>
                      <a:pt x="3433445" y="1082358"/>
                    </a:lnTo>
                    <a:lnTo>
                      <a:pt x="3438208" y="1089978"/>
                    </a:lnTo>
                    <a:lnTo>
                      <a:pt x="3442335" y="1097915"/>
                    </a:lnTo>
                    <a:lnTo>
                      <a:pt x="3443922" y="1102043"/>
                    </a:lnTo>
                    <a:lnTo>
                      <a:pt x="3445510" y="1106488"/>
                    </a:lnTo>
                    <a:lnTo>
                      <a:pt x="3538855" y="1393508"/>
                    </a:lnTo>
                    <a:lnTo>
                      <a:pt x="3539808" y="1397635"/>
                    </a:lnTo>
                    <a:lnTo>
                      <a:pt x="3541078" y="1402398"/>
                    </a:lnTo>
                    <a:lnTo>
                      <a:pt x="3542030" y="1406843"/>
                    </a:lnTo>
                    <a:lnTo>
                      <a:pt x="3542665" y="1411288"/>
                    </a:lnTo>
                    <a:lnTo>
                      <a:pt x="3543300" y="1419860"/>
                    </a:lnTo>
                    <a:lnTo>
                      <a:pt x="3542982" y="1428750"/>
                    </a:lnTo>
                    <a:lnTo>
                      <a:pt x="3541712" y="1437323"/>
                    </a:lnTo>
                    <a:lnTo>
                      <a:pt x="3539808" y="1445578"/>
                    </a:lnTo>
                    <a:lnTo>
                      <a:pt x="3537268" y="1453833"/>
                    </a:lnTo>
                    <a:lnTo>
                      <a:pt x="3533458" y="1461453"/>
                    </a:lnTo>
                    <a:lnTo>
                      <a:pt x="3529330" y="1468755"/>
                    </a:lnTo>
                    <a:lnTo>
                      <a:pt x="3524568" y="1476058"/>
                    </a:lnTo>
                    <a:lnTo>
                      <a:pt x="3518852" y="1482408"/>
                    </a:lnTo>
                    <a:lnTo>
                      <a:pt x="3512502" y="1488440"/>
                    </a:lnTo>
                    <a:lnTo>
                      <a:pt x="3505518" y="1494155"/>
                    </a:lnTo>
                    <a:lnTo>
                      <a:pt x="3498215" y="1498600"/>
                    </a:lnTo>
                    <a:lnTo>
                      <a:pt x="3490278" y="1502728"/>
                    </a:lnTo>
                    <a:lnTo>
                      <a:pt x="3486150" y="1504633"/>
                    </a:lnTo>
                    <a:lnTo>
                      <a:pt x="3481705" y="1506220"/>
                    </a:lnTo>
                    <a:lnTo>
                      <a:pt x="3197225" y="1598295"/>
                    </a:lnTo>
                    <a:lnTo>
                      <a:pt x="3200400" y="1624330"/>
                    </a:lnTo>
                    <a:lnTo>
                      <a:pt x="3203892" y="1650365"/>
                    </a:lnTo>
                    <a:lnTo>
                      <a:pt x="3206115" y="1676718"/>
                    </a:lnTo>
                    <a:lnTo>
                      <a:pt x="3208338" y="1703070"/>
                    </a:lnTo>
                    <a:lnTo>
                      <a:pt x="3210242" y="1729423"/>
                    </a:lnTo>
                    <a:lnTo>
                      <a:pt x="3211512" y="1755775"/>
                    </a:lnTo>
                    <a:lnTo>
                      <a:pt x="3212148" y="1782445"/>
                    </a:lnTo>
                    <a:lnTo>
                      <a:pt x="3212465" y="1809115"/>
                    </a:lnTo>
                    <a:lnTo>
                      <a:pt x="3212148" y="1835785"/>
                    </a:lnTo>
                    <a:lnTo>
                      <a:pt x="3211512" y="1862455"/>
                    </a:lnTo>
                    <a:lnTo>
                      <a:pt x="3210242" y="1889125"/>
                    </a:lnTo>
                    <a:lnTo>
                      <a:pt x="3208338" y="1915478"/>
                    </a:lnTo>
                    <a:lnTo>
                      <a:pt x="3206115" y="1941830"/>
                    </a:lnTo>
                    <a:lnTo>
                      <a:pt x="3203892" y="1967865"/>
                    </a:lnTo>
                    <a:lnTo>
                      <a:pt x="3200400" y="1993900"/>
                    </a:lnTo>
                    <a:lnTo>
                      <a:pt x="3197225" y="2019618"/>
                    </a:lnTo>
                    <a:lnTo>
                      <a:pt x="3481705" y="2112328"/>
                    </a:lnTo>
                    <a:lnTo>
                      <a:pt x="3486150" y="2113915"/>
                    </a:lnTo>
                    <a:lnTo>
                      <a:pt x="3490278" y="2115820"/>
                    </a:lnTo>
                    <a:lnTo>
                      <a:pt x="3498215" y="2119630"/>
                    </a:lnTo>
                    <a:lnTo>
                      <a:pt x="3505518" y="2124393"/>
                    </a:lnTo>
                    <a:lnTo>
                      <a:pt x="3512502" y="2129790"/>
                    </a:lnTo>
                    <a:lnTo>
                      <a:pt x="3518852" y="2135505"/>
                    </a:lnTo>
                    <a:lnTo>
                      <a:pt x="3524568" y="2142173"/>
                    </a:lnTo>
                    <a:lnTo>
                      <a:pt x="3529330" y="2149158"/>
                    </a:lnTo>
                    <a:lnTo>
                      <a:pt x="3533458" y="2156778"/>
                    </a:lnTo>
                    <a:lnTo>
                      <a:pt x="3537268" y="2164398"/>
                    </a:lnTo>
                    <a:lnTo>
                      <a:pt x="3539808" y="2172653"/>
                    </a:lnTo>
                    <a:lnTo>
                      <a:pt x="3541712" y="2180908"/>
                    </a:lnTo>
                    <a:lnTo>
                      <a:pt x="3542982" y="2189480"/>
                    </a:lnTo>
                    <a:lnTo>
                      <a:pt x="3543300" y="2198053"/>
                    </a:lnTo>
                    <a:lnTo>
                      <a:pt x="3542665" y="2206625"/>
                    </a:lnTo>
                    <a:lnTo>
                      <a:pt x="3542030" y="2211388"/>
                    </a:lnTo>
                    <a:lnTo>
                      <a:pt x="3541078" y="2215833"/>
                    </a:lnTo>
                    <a:lnTo>
                      <a:pt x="3539808" y="2220278"/>
                    </a:lnTo>
                    <a:lnTo>
                      <a:pt x="3538855" y="2224405"/>
                    </a:lnTo>
                    <a:lnTo>
                      <a:pt x="3445510" y="2512060"/>
                    </a:lnTo>
                    <a:lnTo>
                      <a:pt x="3443922" y="2516188"/>
                    </a:lnTo>
                    <a:lnTo>
                      <a:pt x="3442335" y="2520315"/>
                    </a:lnTo>
                    <a:lnTo>
                      <a:pt x="3438208" y="2528253"/>
                    </a:lnTo>
                    <a:lnTo>
                      <a:pt x="3433445" y="2535555"/>
                    </a:lnTo>
                    <a:lnTo>
                      <a:pt x="3428048" y="2542540"/>
                    </a:lnTo>
                    <a:lnTo>
                      <a:pt x="3422015" y="2548890"/>
                    </a:lnTo>
                    <a:lnTo>
                      <a:pt x="3415665" y="2554605"/>
                    </a:lnTo>
                    <a:lnTo>
                      <a:pt x="3408680" y="2559368"/>
                    </a:lnTo>
                    <a:lnTo>
                      <a:pt x="3401060" y="2563495"/>
                    </a:lnTo>
                    <a:lnTo>
                      <a:pt x="3393440" y="2567305"/>
                    </a:lnTo>
                    <a:lnTo>
                      <a:pt x="3385185" y="2569845"/>
                    </a:lnTo>
                    <a:lnTo>
                      <a:pt x="3376930" y="2571750"/>
                    </a:lnTo>
                    <a:lnTo>
                      <a:pt x="3368358" y="2573020"/>
                    </a:lnTo>
                    <a:lnTo>
                      <a:pt x="3359785" y="2573338"/>
                    </a:lnTo>
                    <a:lnTo>
                      <a:pt x="3350578" y="2573020"/>
                    </a:lnTo>
                    <a:lnTo>
                      <a:pt x="3346450" y="2572068"/>
                    </a:lnTo>
                    <a:lnTo>
                      <a:pt x="3342005" y="2571433"/>
                    </a:lnTo>
                    <a:lnTo>
                      <a:pt x="3337560" y="2570163"/>
                    </a:lnTo>
                    <a:lnTo>
                      <a:pt x="3333115" y="2568893"/>
                    </a:lnTo>
                    <a:lnTo>
                      <a:pt x="3048952" y="2476500"/>
                    </a:lnTo>
                    <a:lnTo>
                      <a:pt x="3035935" y="2499995"/>
                    </a:lnTo>
                    <a:lnTo>
                      <a:pt x="3023235" y="2523173"/>
                    </a:lnTo>
                    <a:lnTo>
                      <a:pt x="3009900" y="2546033"/>
                    </a:lnTo>
                    <a:lnTo>
                      <a:pt x="2996248" y="2568893"/>
                    </a:lnTo>
                    <a:lnTo>
                      <a:pt x="2981960" y="2590800"/>
                    </a:lnTo>
                    <a:lnTo>
                      <a:pt x="2967355" y="2613025"/>
                    </a:lnTo>
                    <a:lnTo>
                      <a:pt x="2952115" y="2634933"/>
                    </a:lnTo>
                    <a:lnTo>
                      <a:pt x="2936875" y="2656523"/>
                    </a:lnTo>
                    <a:lnTo>
                      <a:pt x="2921318" y="2677478"/>
                    </a:lnTo>
                    <a:lnTo>
                      <a:pt x="2905125" y="2698115"/>
                    </a:lnTo>
                    <a:lnTo>
                      <a:pt x="2888615" y="2718753"/>
                    </a:lnTo>
                    <a:lnTo>
                      <a:pt x="2871788" y="2739073"/>
                    </a:lnTo>
                    <a:lnTo>
                      <a:pt x="2854325" y="2759076"/>
                    </a:lnTo>
                    <a:lnTo>
                      <a:pt x="2837180" y="2778761"/>
                    </a:lnTo>
                    <a:lnTo>
                      <a:pt x="2819082" y="2797811"/>
                    </a:lnTo>
                    <a:lnTo>
                      <a:pt x="2800985" y="2817178"/>
                    </a:lnTo>
                    <a:lnTo>
                      <a:pt x="2976880" y="3059431"/>
                    </a:lnTo>
                    <a:lnTo>
                      <a:pt x="2979738" y="3063241"/>
                    </a:lnTo>
                    <a:lnTo>
                      <a:pt x="2981960" y="3067368"/>
                    </a:lnTo>
                    <a:lnTo>
                      <a:pt x="2986088" y="3075306"/>
                    </a:lnTo>
                    <a:lnTo>
                      <a:pt x="2988945" y="3083243"/>
                    </a:lnTo>
                    <a:lnTo>
                      <a:pt x="2991802" y="3091816"/>
                    </a:lnTo>
                    <a:lnTo>
                      <a:pt x="2993072" y="3100071"/>
                    </a:lnTo>
                    <a:lnTo>
                      <a:pt x="2994025" y="3108643"/>
                    </a:lnTo>
                    <a:lnTo>
                      <a:pt x="2994025" y="3117216"/>
                    </a:lnTo>
                    <a:lnTo>
                      <a:pt x="2992755" y="3125788"/>
                    </a:lnTo>
                    <a:lnTo>
                      <a:pt x="2991168" y="3134043"/>
                    </a:lnTo>
                    <a:lnTo>
                      <a:pt x="2988628" y="3142298"/>
                    </a:lnTo>
                    <a:lnTo>
                      <a:pt x="2985770" y="3150236"/>
                    </a:lnTo>
                    <a:lnTo>
                      <a:pt x="2981642" y="3157538"/>
                    </a:lnTo>
                    <a:lnTo>
                      <a:pt x="2976562" y="3165158"/>
                    </a:lnTo>
                    <a:lnTo>
                      <a:pt x="2970848" y="3171826"/>
                    </a:lnTo>
                    <a:lnTo>
                      <a:pt x="2967990" y="3175001"/>
                    </a:lnTo>
                    <a:lnTo>
                      <a:pt x="2964498" y="3177858"/>
                    </a:lnTo>
                    <a:lnTo>
                      <a:pt x="2961322" y="3181033"/>
                    </a:lnTo>
                    <a:lnTo>
                      <a:pt x="2957512" y="3183573"/>
                    </a:lnTo>
                    <a:lnTo>
                      <a:pt x="2712720" y="3361056"/>
                    </a:lnTo>
                    <a:lnTo>
                      <a:pt x="2709228" y="3363913"/>
                    </a:lnTo>
                    <a:lnTo>
                      <a:pt x="2705100" y="3366453"/>
                    </a:lnTo>
                    <a:lnTo>
                      <a:pt x="2697162" y="3370581"/>
                    </a:lnTo>
                    <a:lnTo>
                      <a:pt x="2688908" y="3373756"/>
                    </a:lnTo>
                    <a:lnTo>
                      <a:pt x="2680652" y="3376296"/>
                    </a:lnTo>
                    <a:lnTo>
                      <a:pt x="2671762" y="3377883"/>
                    </a:lnTo>
                    <a:lnTo>
                      <a:pt x="2663508" y="3378518"/>
                    </a:lnTo>
                    <a:lnTo>
                      <a:pt x="2654935" y="3378518"/>
                    </a:lnTo>
                    <a:lnTo>
                      <a:pt x="2646362" y="3377248"/>
                    </a:lnTo>
                    <a:lnTo>
                      <a:pt x="2638108" y="3375978"/>
                    </a:lnTo>
                    <a:lnTo>
                      <a:pt x="2629852" y="3373121"/>
                    </a:lnTo>
                    <a:lnTo>
                      <a:pt x="2621915" y="3369946"/>
                    </a:lnTo>
                    <a:lnTo>
                      <a:pt x="2614295" y="3365818"/>
                    </a:lnTo>
                    <a:lnTo>
                      <a:pt x="2606992" y="3360738"/>
                    </a:lnTo>
                    <a:lnTo>
                      <a:pt x="2600325" y="3355023"/>
                    </a:lnTo>
                    <a:lnTo>
                      <a:pt x="2597468" y="3352166"/>
                    </a:lnTo>
                    <a:lnTo>
                      <a:pt x="2593975" y="3348673"/>
                    </a:lnTo>
                    <a:lnTo>
                      <a:pt x="2591435" y="3345498"/>
                    </a:lnTo>
                    <a:lnTo>
                      <a:pt x="2588260" y="3341688"/>
                    </a:lnTo>
                    <a:lnTo>
                      <a:pt x="2412682" y="3099753"/>
                    </a:lnTo>
                    <a:lnTo>
                      <a:pt x="2388870" y="3110866"/>
                    </a:lnTo>
                    <a:lnTo>
                      <a:pt x="2365692" y="3122296"/>
                    </a:lnTo>
                    <a:lnTo>
                      <a:pt x="2341562" y="3132773"/>
                    </a:lnTo>
                    <a:lnTo>
                      <a:pt x="2317432" y="3142933"/>
                    </a:lnTo>
                    <a:lnTo>
                      <a:pt x="2292985" y="3152776"/>
                    </a:lnTo>
                    <a:lnTo>
                      <a:pt x="2268538" y="3161666"/>
                    </a:lnTo>
                    <a:lnTo>
                      <a:pt x="2243772" y="3170873"/>
                    </a:lnTo>
                    <a:lnTo>
                      <a:pt x="2218690" y="3179128"/>
                    </a:lnTo>
                    <a:lnTo>
                      <a:pt x="2193608" y="3187066"/>
                    </a:lnTo>
                    <a:lnTo>
                      <a:pt x="2167890" y="3194368"/>
                    </a:lnTo>
                    <a:lnTo>
                      <a:pt x="2142490" y="3201671"/>
                    </a:lnTo>
                    <a:lnTo>
                      <a:pt x="2116772" y="3208021"/>
                    </a:lnTo>
                    <a:lnTo>
                      <a:pt x="2091055" y="3214371"/>
                    </a:lnTo>
                    <a:lnTo>
                      <a:pt x="2064702" y="3220086"/>
                    </a:lnTo>
                    <a:lnTo>
                      <a:pt x="2038350" y="3225483"/>
                    </a:lnTo>
                    <a:lnTo>
                      <a:pt x="2011998" y="3229928"/>
                    </a:lnTo>
                    <a:lnTo>
                      <a:pt x="2011998" y="3529013"/>
                    </a:lnTo>
                    <a:lnTo>
                      <a:pt x="2011998" y="3533458"/>
                    </a:lnTo>
                    <a:lnTo>
                      <a:pt x="2011362" y="3537903"/>
                    </a:lnTo>
                    <a:lnTo>
                      <a:pt x="2010728" y="3542666"/>
                    </a:lnTo>
                    <a:lnTo>
                      <a:pt x="2010092" y="3547111"/>
                    </a:lnTo>
                    <a:lnTo>
                      <a:pt x="2007870" y="3555366"/>
                    </a:lnTo>
                    <a:lnTo>
                      <a:pt x="2005012" y="3563621"/>
                    </a:lnTo>
                    <a:lnTo>
                      <a:pt x="2001202" y="3571558"/>
                    </a:lnTo>
                    <a:lnTo>
                      <a:pt x="1996758" y="3578543"/>
                    </a:lnTo>
                    <a:lnTo>
                      <a:pt x="1991678" y="3585846"/>
                    </a:lnTo>
                    <a:lnTo>
                      <a:pt x="1985962" y="3591878"/>
                    </a:lnTo>
                    <a:lnTo>
                      <a:pt x="1979612" y="3597911"/>
                    </a:lnTo>
                    <a:lnTo>
                      <a:pt x="1972628" y="3602673"/>
                    </a:lnTo>
                    <a:lnTo>
                      <a:pt x="1965325" y="3607118"/>
                    </a:lnTo>
                    <a:lnTo>
                      <a:pt x="1957705" y="3610928"/>
                    </a:lnTo>
                    <a:lnTo>
                      <a:pt x="1949450" y="3614103"/>
                    </a:lnTo>
                    <a:lnTo>
                      <a:pt x="1940878" y="3616326"/>
                    </a:lnTo>
                    <a:lnTo>
                      <a:pt x="1931670" y="3617278"/>
                    </a:lnTo>
                    <a:lnTo>
                      <a:pt x="1927225" y="3617913"/>
                    </a:lnTo>
                    <a:lnTo>
                      <a:pt x="1922780" y="3617913"/>
                    </a:lnTo>
                    <a:lnTo>
                      <a:pt x="1620520" y="3617913"/>
                    </a:lnTo>
                    <a:lnTo>
                      <a:pt x="1615758" y="3617913"/>
                    </a:lnTo>
                    <a:lnTo>
                      <a:pt x="1611630" y="3617278"/>
                    </a:lnTo>
                    <a:lnTo>
                      <a:pt x="1602422" y="3616326"/>
                    </a:lnTo>
                    <a:lnTo>
                      <a:pt x="1594168" y="3614103"/>
                    </a:lnTo>
                    <a:lnTo>
                      <a:pt x="1585912" y="3610928"/>
                    </a:lnTo>
                    <a:lnTo>
                      <a:pt x="1577975" y="3607118"/>
                    </a:lnTo>
                    <a:lnTo>
                      <a:pt x="1570990" y="3602673"/>
                    </a:lnTo>
                    <a:lnTo>
                      <a:pt x="1563688" y="3597911"/>
                    </a:lnTo>
                    <a:lnTo>
                      <a:pt x="1557655" y="3591878"/>
                    </a:lnTo>
                    <a:lnTo>
                      <a:pt x="1551622" y="3585846"/>
                    </a:lnTo>
                    <a:lnTo>
                      <a:pt x="1546860" y="3578543"/>
                    </a:lnTo>
                    <a:lnTo>
                      <a:pt x="1542415" y="3571558"/>
                    </a:lnTo>
                    <a:lnTo>
                      <a:pt x="1538605" y="3563621"/>
                    </a:lnTo>
                    <a:lnTo>
                      <a:pt x="1535430" y="3555366"/>
                    </a:lnTo>
                    <a:lnTo>
                      <a:pt x="1533208" y="3547111"/>
                    </a:lnTo>
                    <a:lnTo>
                      <a:pt x="1532572" y="3542666"/>
                    </a:lnTo>
                    <a:lnTo>
                      <a:pt x="1531620" y="3537903"/>
                    </a:lnTo>
                    <a:lnTo>
                      <a:pt x="1531302" y="3533458"/>
                    </a:lnTo>
                    <a:lnTo>
                      <a:pt x="1531302" y="3529013"/>
                    </a:lnTo>
                    <a:lnTo>
                      <a:pt x="1531302" y="3229928"/>
                    </a:lnTo>
                    <a:lnTo>
                      <a:pt x="1504950" y="3225483"/>
                    </a:lnTo>
                    <a:lnTo>
                      <a:pt x="1478598" y="3220086"/>
                    </a:lnTo>
                    <a:lnTo>
                      <a:pt x="1452245" y="3214371"/>
                    </a:lnTo>
                    <a:lnTo>
                      <a:pt x="1426845" y="3208021"/>
                    </a:lnTo>
                    <a:lnTo>
                      <a:pt x="1400810" y="3201671"/>
                    </a:lnTo>
                    <a:lnTo>
                      <a:pt x="1375092" y="3194368"/>
                    </a:lnTo>
                    <a:lnTo>
                      <a:pt x="1350010" y="3187066"/>
                    </a:lnTo>
                    <a:lnTo>
                      <a:pt x="1324928" y="3179128"/>
                    </a:lnTo>
                    <a:lnTo>
                      <a:pt x="1299528" y="3170873"/>
                    </a:lnTo>
                    <a:lnTo>
                      <a:pt x="1274762" y="3161666"/>
                    </a:lnTo>
                    <a:lnTo>
                      <a:pt x="1250315" y="3152776"/>
                    </a:lnTo>
                    <a:lnTo>
                      <a:pt x="1225868" y="3142933"/>
                    </a:lnTo>
                    <a:lnTo>
                      <a:pt x="1201738" y="3132773"/>
                    </a:lnTo>
                    <a:lnTo>
                      <a:pt x="1177925" y="3122296"/>
                    </a:lnTo>
                    <a:lnTo>
                      <a:pt x="1154430" y="3110866"/>
                    </a:lnTo>
                    <a:lnTo>
                      <a:pt x="1130618" y="3099753"/>
                    </a:lnTo>
                    <a:lnTo>
                      <a:pt x="955040" y="3342006"/>
                    </a:lnTo>
                    <a:lnTo>
                      <a:pt x="952182" y="3345816"/>
                    </a:lnTo>
                    <a:lnTo>
                      <a:pt x="949325" y="3349308"/>
                    </a:lnTo>
                    <a:lnTo>
                      <a:pt x="946150" y="3352483"/>
                    </a:lnTo>
                    <a:lnTo>
                      <a:pt x="942975" y="3355658"/>
                    </a:lnTo>
                    <a:lnTo>
                      <a:pt x="935990" y="3361056"/>
                    </a:lnTo>
                    <a:lnTo>
                      <a:pt x="929005" y="3366136"/>
                    </a:lnTo>
                    <a:lnTo>
                      <a:pt x="921385" y="3369946"/>
                    </a:lnTo>
                    <a:lnTo>
                      <a:pt x="913448" y="3373121"/>
                    </a:lnTo>
                    <a:lnTo>
                      <a:pt x="905192" y="3375978"/>
                    </a:lnTo>
                    <a:lnTo>
                      <a:pt x="896938" y="3377248"/>
                    </a:lnTo>
                    <a:lnTo>
                      <a:pt x="888365" y="3378518"/>
                    </a:lnTo>
                    <a:lnTo>
                      <a:pt x="879792" y="3378518"/>
                    </a:lnTo>
                    <a:lnTo>
                      <a:pt x="870902" y="3377883"/>
                    </a:lnTo>
                    <a:lnTo>
                      <a:pt x="862648" y="3376296"/>
                    </a:lnTo>
                    <a:lnTo>
                      <a:pt x="854075" y="3373756"/>
                    </a:lnTo>
                    <a:lnTo>
                      <a:pt x="846138" y="3370581"/>
                    </a:lnTo>
                    <a:lnTo>
                      <a:pt x="837882" y="3366453"/>
                    </a:lnTo>
                    <a:lnTo>
                      <a:pt x="834072" y="3363913"/>
                    </a:lnTo>
                    <a:lnTo>
                      <a:pt x="830262" y="3361056"/>
                    </a:lnTo>
                    <a:lnTo>
                      <a:pt x="586105" y="3183573"/>
                    </a:lnTo>
                    <a:lnTo>
                      <a:pt x="582930" y="3181033"/>
                    </a:lnTo>
                    <a:lnTo>
                      <a:pt x="579438" y="3177858"/>
                    </a:lnTo>
                    <a:lnTo>
                      <a:pt x="575945" y="3175001"/>
                    </a:lnTo>
                    <a:lnTo>
                      <a:pt x="573088" y="3171826"/>
                    </a:lnTo>
                    <a:lnTo>
                      <a:pt x="567372" y="3165158"/>
                    </a:lnTo>
                    <a:lnTo>
                      <a:pt x="562610" y="3157538"/>
                    </a:lnTo>
                    <a:lnTo>
                      <a:pt x="558482" y="3150236"/>
                    </a:lnTo>
                    <a:lnTo>
                      <a:pt x="554990" y="3142298"/>
                    </a:lnTo>
                    <a:lnTo>
                      <a:pt x="552450" y="3134043"/>
                    </a:lnTo>
                    <a:lnTo>
                      <a:pt x="550862" y="3125788"/>
                    </a:lnTo>
                    <a:lnTo>
                      <a:pt x="549592" y="3117216"/>
                    </a:lnTo>
                    <a:lnTo>
                      <a:pt x="549592" y="3108643"/>
                    </a:lnTo>
                    <a:lnTo>
                      <a:pt x="550545" y="3100071"/>
                    </a:lnTo>
                    <a:lnTo>
                      <a:pt x="551815" y="3091816"/>
                    </a:lnTo>
                    <a:lnTo>
                      <a:pt x="554355" y="3083243"/>
                    </a:lnTo>
                    <a:lnTo>
                      <a:pt x="557530" y="3075306"/>
                    </a:lnTo>
                    <a:lnTo>
                      <a:pt x="559435" y="3071178"/>
                    </a:lnTo>
                    <a:lnTo>
                      <a:pt x="561340" y="3067368"/>
                    </a:lnTo>
                    <a:lnTo>
                      <a:pt x="563880" y="3063241"/>
                    </a:lnTo>
                    <a:lnTo>
                      <a:pt x="566738" y="3059431"/>
                    </a:lnTo>
                    <a:lnTo>
                      <a:pt x="742632" y="2817178"/>
                    </a:lnTo>
                    <a:lnTo>
                      <a:pt x="724218" y="2797811"/>
                    </a:lnTo>
                    <a:lnTo>
                      <a:pt x="706755" y="2778761"/>
                    </a:lnTo>
                    <a:lnTo>
                      <a:pt x="688975" y="2759076"/>
                    </a:lnTo>
                    <a:lnTo>
                      <a:pt x="671512" y="2739073"/>
                    </a:lnTo>
                    <a:lnTo>
                      <a:pt x="655002" y="2718753"/>
                    </a:lnTo>
                    <a:lnTo>
                      <a:pt x="638492" y="2698115"/>
                    </a:lnTo>
                    <a:lnTo>
                      <a:pt x="622300" y="2677478"/>
                    </a:lnTo>
                    <a:lnTo>
                      <a:pt x="606425" y="2656523"/>
                    </a:lnTo>
                    <a:lnTo>
                      <a:pt x="591185" y="2634933"/>
                    </a:lnTo>
                    <a:lnTo>
                      <a:pt x="576580" y="2613025"/>
                    </a:lnTo>
                    <a:lnTo>
                      <a:pt x="561658" y="2590800"/>
                    </a:lnTo>
                    <a:lnTo>
                      <a:pt x="547370" y="2568893"/>
                    </a:lnTo>
                    <a:lnTo>
                      <a:pt x="534035" y="2546033"/>
                    </a:lnTo>
                    <a:lnTo>
                      <a:pt x="520382" y="2523173"/>
                    </a:lnTo>
                    <a:lnTo>
                      <a:pt x="507682" y="2499995"/>
                    </a:lnTo>
                    <a:lnTo>
                      <a:pt x="494665" y="2476500"/>
                    </a:lnTo>
                    <a:lnTo>
                      <a:pt x="209868" y="2568893"/>
                    </a:lnTo>
                    <a:lnTo>
                      <a:pt x="205740" y="2570163"/>
                    </a:lnTo>
                    <a:lnTo>
                      <a:pt x="201295" y="2571433"/>
                    </a:lnTo>
                    <a:lnTo>
                      <a:pt x="196850" y="2572068"/>
                    </a:lnTo>
                    <a:lnTo>
                      <a:pt x="192722" y="2573020"/>
                    </a:lnTo>
                    <a:lnTo>
                      <a:pt x="183515" y="2573338"/>
                    </a:lnTo>
                    <a:lnTo>
                      <a:pt x="174942" y="2573020"/>
                    </a:lnTo>
                    <a:lnTo>
                      <a:pt x="166688" y="2571750"/>
                    </a:lnTo>
                    <a:lnTo>
                      <a:pt x="158115" y="2569845"/>
                    </a:lnTo>
                    <a:lnTo>
                      <a:pt x="150177" y="2567305"/>
                    </a:lnTo>
                    <a:lnTo>
                      <a:pt x="142240" y="2563495"/>
                    </a:lnTo>
                    <a:lnTo>
                      <a:pt x="134620" y="2559368"/>
                    </a:lnTo>
                    <a:lnTo>
                      <a:pt x="127952" y="2554605"/>
                    </a:lnTo>
                    <a:lnTo>
                      <a:pt x="121602" y="2548890"/>
                    </a:lnTo>
                    <a:lnTo>
                      <a:pt x="115570" y="2542540"/>
                    </a:lnTo>
                    <a:lnTo>
                      <a:pt x="109855" y="2535555"/>
                    </a:lnTo>
                    <a:lnTo>
                      <a:pt x="105410" y="2528253"/>
                    </a:lnTo>
                    <a:lnTo>
                      <a:pt x="101282" y="2520315"/>
                    </a:lnTo>
                    <a:lnTo>
                      <a:pt x="99377" y="2516188"/>
                    </a:lnTo>
                    <a:lnTo>
                      <a:pt x="97790" y="2512060"/>
                    </a:lnTo>
                    <a:lnTo>
                      <a:pt x="4445" y="2224405"/>
                    </a:lnTo>
                    <a:lnTo>
                      <a:pt x="3492" y="2220278"/>
                    </a:lnTo>
                    <a:lnTo>
                      <a:pt x="2222" y="2215833"/>
                    </a:lnTo>
                    <a:lnTo>
                      <a:pt x="1587" y="2211388"/>
                    </a:lnTo>
                    <a:lnTo>
                      <a:pt x="635" y="2206625"/>
                    </a:lnTo>
                    <a:lnTo>
                      <a:pt x="0" y="2198053"/>
                    </a:lnTo>
                    <a:lnTo>
                      <a:pt x="317" y="2189480"/>
                    </a:lnTo>
                    <a:lnTo>
                      <a:pt x="1587" y="2180908"/>
                    </a:lnTo>
                    <a:lnTo>
                      <a:pt x="3810" y="2172653"/>
                    </a:lnTo>
                    <a:lnTo>
                      <a:pt x="6350" y="2164398"/>
                    </a:lnTo>
                    <a:lnTo>
                      <a:pt x="9842" y="2156778"/>
                    </a:lnTo>
                    <a:lnTo>
                      <a:pt x="13970" y="2149158"/>
                    </a:lnTo>
                    <a:lnTo>
                      <a:pt x="19050" y="2142173"/>
                    </a:lnTo>
                    <a:lnTo>
                      <a:pt x="24447" y="2135505"/>
                    </a:lnTo>
                    <a:lnTo>
                      <a:pt x="30797" y="2129790"/>
                    </a:lnTo>
                    <a:lnTo>
                      <a:pt x="37465" y="2124393"/>
                    </a:lnTo>
                    <a:lnTo>
                      <a:pt x="45085" y="2119630"/>
                    </a:lnTo>
                    <a:lnTo>
                      <a:pt x="49212" y="2117725"/>
                    </a:lnTo>
                    <a:lnTo>
                      <a:pt x="53340" y="2115820"/>
                    </a:lnTo>
                    <a:lnTo>
                      <a:pt x="57467" y="2113915"/>
                    </a:lnTo>
                    <a:lnTo>
                      <a:pt x="61595" y="2112328"/>
                    </a:lnTo>
                    <a:lnTo>
                      <a:pt x="346392" y="2019618"/>
                    </a:lnTo>
                    <a:lnTo>
                      <a:pt x="342900" y="1993900"/>
                    </a:lnTo>
                    <a:lnTo>
                      <a:pt x="339725" y="1967865"/>
                    </a:lnTo>
                    <a:lnTo>
                      <a:pt x="337185" y="1941830"/>
                    </a:lnTo>
                    <a:lnTo>
                      <a:pt x="334962" y="1915478"/>
                    </a:lnTo>
                    <a:lnTo>
                      <a:pt x="333375" y="1889125"/>
                    </a:lnTo>
                    <a:lnTo>
                      <a:pt x="331788" y="1862455"/>
                    </a:lnTo>
                    <a:lnTo>
                      <a:pt x="331152" y="1835785"/>
                    </a:lnTo>
                    <a:lnTo>
                      <a:pt x="331152" y="1809115"/>
                    </a:lnTo>
                    <a:lnTo>
                      <a:pt x="331152" y="1782445"/>
                    </a:lnTo>
                    <a:lnTo>
                      <a:pt x="331788" y="1755775"/>
                    </a:lnTo>
                    <a:lnTo>
                      <a:pt x="333375" y="1729423"/>
                    </a:lnTo>
                    <a:lnTo>
                      <a:pt x="334962" y="1703070"/>
                    </a:lnTo>
                    <a:lnTo>
                      <a:pt x="337185" y="1676718"/>
                    </a:lnTo>
                    <a:lnTo>
                      <a:pt x="339725" y="1650365"/>
                    </a:lnTo>
                    <a:lnTo>
                      <a:pt x="342900" y="1624330"/>
                    </a:lnTo>
                    <a:lnTo>
                      <a:pt x="346392" y="1598295"/>
                    </a:lnTo>
                    <a:lnTo>
                      <a:pt x="61595" y="1506220"/>
                    </a:lnTo>
                    <a:lnTo>
                      <a:pt x="57467" y="1504633"/>
                    </a:lnTo>
                    <a:lnTo>
                      <a:pt x="53340" y="1502728"/>
                    </a:lnTo>
                    <a:lnTo>
                      <a:pt x="45085" y="1498600"/>
                    </a:lnTo>
                    <a:lnTo>
                      <a:pt x="37465" y="1494155"/>
                    </a:lnTo>
                    <a:lnTo>
                      <a:pt x="30797" y="1488440"/>
                    </a:lnTo>
                    <a:lnTo>
                      <a:pt x="24447" y="1482408"/>
                    </a:lnTo>
                    <a:lnTo>
                      <a:pt x="19050" y="1476058"/>
                    </a:lnTo>
                    <a:lnTo>
                      <a:pt x="13970" y="1468755"/>
                    </a:lnTo>
                    <a:lnTo>
                      <a:pt x="9842" y="1461453"/>
                    </a:lnTo>
                    <a:lnTo>
                      <a:pt x="6350" y="1453833"/>
                    </a:lnTo>
                    <a:lnTo>
                      <a:pt x="3810" y="1445578"/>
                    </a:lnTo>
                    <a:lnTo>
                      <a:pt x="1587" y="1437323"/>
                    </a:lnTo>
                    <a:lnTo>
                      <a:pt x="317" y="1428750"/>
                    </a:lnTo>
                    <a:lnTo>
                      <a:pt x="0" y="1419860"/>
                    </a:lnTo>
                    <a:lnTo>
                      <a:pt x="635" y="1411288"/>
                    </a:lnTo>
                    <a:lnTo>
                      <a:pt x="1587" y="1406843"/>
                    </a:lnTo>
                    <a:lnTo>
                      <a:pt x="2222" y="1402398"/>
                    </a:lnTo>
                    <a:lnTo>
                      <a:pt x="3492" y="1397635"/>
                    </a:lnTo>
                    <a:lnTo>
                      <a:pt x="4445" y="1393508"/>
                    </a:lnTo>
                    <a:lnTo>
                      <a:pt x="97790" y="1106488"/>
                    </a:lnTo>
                    <a:lnTo>
                      <a:pt x="99377" y="1102043"/>
                    </a:lnTo>
                    <a:lnTo>
                      <a:pt x="101282" y="1097915"/>
                    </a:lnTo>
                    <a:lnTo>
                      <a:pt x="103187" y="1093788"/>
                    </a:lnTo>
                    <a:lnTo>
                      <a:pt x="105410" y="1089978"/>
                    </a:lnTo>
                    <a:lnTo>
                      <a:pt x="109855" y="1082358"/>
                    </a:lnTo>
                    <a:lnTo>
                      <a:pt x="115570" y="1075690"/>
                    </a:lnTo>
                    <a:lnTo>
                      <a:pt x="121602" y="1069340"/>
                    </a:lnTo>
                    <a:lnTo>
                      <a:pt x="127952" y="1063625"/>
                    </a:lnTo>
                    <a:lnTo>
                      <a:pt x="134620" y="1058863"/>
                    </a:lnTo>
                    <a:lnTo>
                      <a:pt x="142240" y="1054735"/>
                    </a:lnTo>
                    <a:lnTo>
                      <a:pt x="150177" y="1051243"/>
                    </a:lnTo>
                    <a:lnTo>
                      <a:pt x="158115" y="1048068"/>
                    </a:lnTo>
                    <a:lnTo>
                      <a:pt x="166688" y="1046480"/>
                    </a:lnTo>
                    <a:lnTo>
                      <a:pt x="174942" y="1045210"/>
                    </a:lnTo>
                    <a:lnTo>
                      <a:pt x="183515" y="1044893"/>
                    </a:lnTo>
                    <a:lnTo>
                      <a:pt x="192722" y="1045528"/>
                    </a:lnTo>
                    <a:lnTo>
                      <a:pt x="196850" y="1046480"/>
                    </a:lnTo>
                    <a:lnTo>
                      <a:pt x="201295" y="1047115"/>
                    </a:lnTo>
                    <a:lnTo>
                      <a:pt x="205740" y="1048068"/>
                    </a:lnTo>
                    <a:lnTo>
                      <a:pt x="209868" y="1049338"/>
                    </a:lnTo>
                    <a:lnTo>
                      <a:pt x="494665" y="1141413"/>
                    </a:lnTo>
                    <a:lnTo>
                      <a:pt x="507682" y="1118235"/>
                    </a:lnTo>
                    <a:lnTo>
                      <a:pt x="520382" y="1095375"/>
                    </a:lnTo>
                    <a:lnTo>
                      <a:pt x="534035" y="1072198"/>
                    </a:lnTo>
                    <a:lnTo>
                      <a:pt x="547370" y="1049655"/>
                    </a:lnTo>
                    <a:lnTo>
                      <a:pt x="561658" y="1027113"/>
                    </a:lnTo>
                    <a:lnTo>
                      <a:pt x="576580" y="1005205"/>
                    </a:lnTo>
                    <a:lnTo>
                      <a:pt x="591185" y="983615"/>
                    </a:lnTo>
                    <a:lnTo>
                      <a:pt x="606425" y="961707"/>
                    </a:lnTo>
                    <a:lnTo>
                      <a:pt x="622300" y="940752"/>
                    </a:lnTo>
                    <a:lnTo>
                      <a:pt x="638492" y="919797"/>
                    </a:lnTo>
                    <a:lnTo>
                      <a:pt x="655002" y="899160"/>
                    </a:lnTo>
                    <a:lnTo>
                      <a:pt x="671512" y="878840"/>
                    </a:lnTo>
                    <a:lnTo>
                      <a:pt x="688975" y="858837"/>
                    </a:lnTo>
                    <a:lnTo>
                      <a:pt x="706755" y="839470"/>
                    </a:lnTo>
                    <a:lnTo>
                      <a:pt x="724218" y="819785"/>
                    </a:lnTo>
                    <a:lnTo>
                      <a:pt x="742632" y="801052"/>
                    </a:lnTo>
                    <a:lnTo>
                      <a:pt x="566420" y="558800"/>
                    </a:lnTo>
                    <a:lnTo>
                      <a:pt x="563562" y="554990"/>
                    </a:lnTo>
                    <a:lnTo>
                      <a:pt x="561340" y="551180"/>
                    </a:lnTo>
                    <a:lnTo>
                      <a:pt x="559118" y="547370"/>
                    </a:lnTo>
                    <a:lnTo>
                      <a:pt x="557212" y="543242"/>
                    </a:lnTo>
                    <a:lnTo>
                      <a:pt x="554355" y="534987"/>
                    </a:lnTo>
                    <a:lnTo>
                      <a:pt x="551498" y="526732"/>
                    </a:lnTo>
                    <a:lnTo>
                      <a:pt x="550228" y="518160"/>
                    </a:lnTo>
                    <a:lnTo>
                      <a:pt x="549592" y="509270"/>
                    </a:lnTo>
                    <a:lnTo>
                      <a:pt x="549592" y="500697"/>
                    </a:lnTo>
                    <a:lnTo>
                      <a:pt x="550862" y="492442"/>
                    </a:lnTo>
                    <a:lnTo>
                      <a:pt x="552450" y="483870"/>
                    </a:lnTo>
                    <a:lnTo>
                      <a:pt x="554990" y="475932"/>
                    </a:lnTo>
                    <a:lnTo>
                      <a:pt x="558482" y="467677"/>
                    </a:lnTo>
                    <a:lnTo>
                      <a:pt x="562610" y="460057"/>
                    </a:lnTo>
                    <a:lnTo>
                      <a:pt x="567372" y="453072"/>
                    </a:lnTo>
                    <a:lnTo>
                      <a:pt x="573088" y="446087"/>
                    </a:lnTo>
                    <a:lnTo>
                      <a:pt x="575945" y="442912"/>
                    </a:lnTo>
                    <a:lnTo>
                      <a:pt x="579438" y="439737"/>
                    </a:lnTo>
                    <a:lnTo>
                      <a:pt x="582930" y="436880"/>
                    </a:lnTo>
                    <a:lnTo>
                      <a:pt x="586105" y="434022"/>
                    </a:lnTo>
                    <a:lnTo>
                      <a:pt x="830898" y="256857"/>
                    </a:lnTo>
                    <a:lnTo>
                      <a:pt x="834708" y="254317"/>
                    </a:lnTo>
                    <a:lnTo>
                      <a:pt x="838200" y="251777"/>
                    </a:lnTo>
                    <a:lnTo>
                      <a:pt x="842328" y="249872"/>
                    </a:lnTo>
                    <a:lnTo>
                      <a:pt x="846138" y="247967"/>
                    </a:lnTo>
                    <a:lnTo>
                      <a:pt x="854392" y="244475"/>
                    </a:lnTo>
                    <a:lnTo>
                      <a:pt x="862648" y="242252"/>
                    </a:lnTo>
                    <a:lnTo>
                      <a:pt x="871538" y="240665"/>
                    </a:lnTo>
                    <a:lnTo>
                      <a:pt x="880110" y="240030"/>
                    </a:lnTo>
                    <a:lnTo>
                      <a:pt x="888365" y="240030"/>
                    </a:lnTo>
                    <a:lnTo>
                      <a:pt x="896938" y="240665"/>
                    </a:lnTo>
                    <a:lnTo>
                      <a:pt x="905192" y="242570"/>
                    </a:lnTo>
                    <a:lnTo>
                      <a:pt x="913448" y="245110"/>
                    </a:lnTo>
                    <a:lnTo>
                      <a:pt x="921385" y="248602"/>
                    </a:lnTo>
                    <a:lnTo>
                      <a:pt x="929005" y="252412"/>
                    </a:lnTo>
                    <a:lnTo>
                      <a:pt x="935990" y="257175"/>
                    </a:lnTo>
                    <a:lnTo>
                      <a:pt x="942975" y="262890"/>
                    </a:lnTo>
                    <a:lnTo>
                      <a:pt x="946150" y="266065"/>
                    </a:lnTo>
                    <a:lnTo>
                      <a:pt x="949325" y="269240"/>
                    </a:lnTo>
                    <a:lnTo>
                      <a:pt x="952182" y="272732"/>
                    </a:lnTo>
                    <a:lnTo>
                      <a:pt x="955040" y="276542"/>
                    </a:lnTo>
                    <a:lnTo>
                      <a:pt x="1130618" y="518477"/>
                    </a:lnTo>
                    <a:lnTo>
                      <a:pt x="1154430" y="507047"/>
                    </a:lnTo>
                    <a:lnTo>
                      <a:pt x="1177925" y="496252"/>
                    </a:lnTo>
                    <a:lnTo>
                      <a:pt x="1201738" y="485457"/>
                    </a:lnTo>
                    <a:lnTo>
                      <a:pt x="1225868" y="475615"/>
                    </a:lnTo>
                    <a:lnTo>
                      <a:pt x="1250315" y="465772"/>
                    </a:lnTo>
                    <a:lnTo>
                      <a:pt x="1274762" y="456247"/>
                    </a:lnTo>
                    <a:lnTo>
                      <a:pt x="1299528" y="447675"/>
                    </a:lnTo>
                    <a:lnTo>
                      <a:pt x="1324928" y="439102"/>
                    </a:lnTo>
                    <a:lnTo>
                      <a:pt x="1350010" y="431165"/>
                    </a:lnTo>
                    <a:lnTo>
                      <a:pt x="1375092" y="423545"/>
                    </a:lnTo>
                    <a:lnTo>
                      <a:pt x="1400810" y="416877"/>
                    </a:lnTo>
                    <a:lnTo>
                      <a:pt x="1426845" y="410210"/>
                    </a:lnTo>
                    <a:lnTo>
                      <a:pt x="1452245" y="404177"/>
                    </a:lnTo>
                    <a:lnTo>
                      <a:pt x="1478598" y="398462"/>
                    </a:lnTo>
                    <a:lnTo>
                      <a:pt x="1504950" y="393065"/>
                    </a:lnTo>
                    <a:lnTo>
                      <a:pt x="1531302" y="388620"/>
                    </a:lnTo>
                    <a:lnTo>
                      <a:pt x="1531302" y="89217"/>
                    </a:lnTo>
                    <a:lnTo>
                      <a:pt x="1531302" y="84455"/>
                    </a:lnTo>
                    <a:lnTo>
                      <a:pt x="1531620" y="80010"/>
                    </a:lnTo>
                    <a:lnTo>
                      <a:pt x="1532572" y="75565"/>
                    </a:lnTo>
                    <a:lnTo>
                      <a:pt x="1533208" y="71120"/>
                    </a:lnTo>
                    <a:lnTo>
                      <a:pt x="1535430" y="62865"/>
                    </a:lnTo>
                    <a:lnTo>
                      <a:pt x="1538605" y="54610"/>
                    </a:lnTo>
                    <a:lnTo>
                      <a:pt x="1542415" y="46672"/>
                    </a:lnTo>
                    <a:lnTo>
                      <a:pt x="1546860" y="39370"/>
                    </a:lnTo>
                    <a:lnTo>
                      <a:pt x="1551622" y="32385"/>
                    </a:lnTo>
                    <a:lnTo>
                      <a:pt x="1557655" y="26352"/>
                    </a:lnTo>
                    <a:lnTo>
                      <a:pt x="1563688" y="20320"/>
                    </a:lnTo>
                    <a:lnTo>
                      <a:pt x="1570990" y="15240"/>
                    </a:lnTo>
                    <a:lnTo>
                      <a:pt x="1577975" y="10795"/>
                    </a:lnTo>
                    <a:lnTo>
                      <a:pt x="1585912" y="6985"/>
                    </a:lnTo>
                    <a:lnTo>
                      <a:pt x="1594168" y="4127"/>
                    </a:lnTo>
                    <a:lnTo>
                      <a:pt x="1602422" y="1905"/>
                    </a:lnTo>
                    <a:lnTo>
                      <a:pt x="1607185" y="952"/>
                    </a:lnTo>
                    <a:lnTo>
                      <a:pt x="1611630" y="317"/>
                    </a:lnTo>
                    <a:lnTo>
                      <a:pt x="1615758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 rot="5400000">
                <a:off x="-73342" y="8539162"/>
                <a:ext cx="213360" cy="66675"/>
              </a:xfrm>
              <a:prstGeom prst="rect">
                <a:avLst/>
              </a:prstGeom>
              <a:solidFill>
                <a:srgbClr val="44546A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4" name="文本框 8"/>
            <p:cNvSpPr txBox="1">
              <a:spLocks noChangeArrowheads="1"/>
            </p:cNvSpPr>
            <p:nvPr/>
          </p:nvSpPr>
          <p:spPr bwMode="auto">
            <a:xfrm>
              <a:off x="948055" y="7621429"/>
              <a:ext cx="3723640" cy="325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 dirty="0">
                  <a:solidFill>
                    <a:srgbClr val="323E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科研经历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323E4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BFBFB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  </a:t>
              </a:r>
              <a:r>
                <a:rPr lang="en-US" altLang="zh-CN" sz="1400" dirty="0">
                  <a:ln>
                    <a:noFill/>
                  </a:ln>
                  <a:solidFill>
                    <a:srgbClr val="BFBFB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Research Experience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FBF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25611" y="1082438"/>
            <a:ext cx="2308225" cy="245110"/>
            <a:chOff x="413068" y="1452562"/>
            <a:chExt cx="2308225" cy="245110"/>
          </a:xfrm>
        </p:grpSpPr>
        <p:sp>
          <p:nvSpPr>
            <p:cNvPr id="69" name="KSO_Shape"/>
            <p:cNvSpPr/>
            <p:nvPr/>
          </p:nvSpPr>
          <p:spPr bwMode="auto">
            <a:xfrm>
              <a:off x="469583" y="1510666"/>
              <a:ext cx="126365" cy="130810"/>
            </a:xfrm>
            <a:custGeom>
              <a:avLst/>
              <a:gdLst>
                <a:gd name="T0" fmla="*/ 2147483646 w 90"/>
                <a:gd name="T1" fmla="*/ 2147483646 h 93"/>
                <a:gd name="T2" fmla="*/ 2147483646 w 90"/>
                <a:gd name="T3" fmla="*/ 2147483646 h 93"/>
                <a:gd name="T4" fmla="*/ 2147483646 w 90"/>
                <a:gd name="T5" fmla="*/ 2147483646 h 93"/>
                <a:gd name="T6" fmla="*/ 2147483646 w 90"/>
                <a:gd name="T7" fmla="*/ 2147483646 h 93"/>
                <a:gd name="T8" fmla="*/ 2147483646 w 90"/>
                <a:gd name="T9" fmla="*/ 2147483646 h 93"/>
                <a:gd name="T10" fmla="*/ 0 w 90"/>
                <a:gd name="T11" fmla="*/ 2147483646 h 93"/>
                <a:gd name="T12" fmla="*/ 0 w 90"/>
                <a:gd name="T13" fmla="*/ 2147483646 h 93"/>
                <a:gd name="T14" fmla="*/ 2147483646 w 90"/>
                <a:gd name="T15" fmla="*/ 2147483646 h 93"/>
                <a:gd name="T16" fmla="*/ 2147483646 w 90"/>
                <a:gd name="T17" fmla="*/ 2147483646 h 93"/>
                <a:gd name="T18" fmla="*/ 2147483646 w 90"/>
                <a:gd name="T19" fmla="*/ 2147483646 h 93"/>
                <a:gd name="T20" fmla="*/ 2147483646 w 90"/>
                <a:gd name="T21" fmla="*/ 2147483646 h 93"/>
                <a:gd name="T22" fmla="*/ 2147483646 w 90"/>
                <a:gd name="T23" fmla="*/ 2147483646 h 93"/>
                <a:gd name="T24" fmla="*/ 2147483646 w 90"/>
                <a:gd name="T25" fmla="*/ 2147483646 h 93"/>
                <a:gd name="T26" fmla="*/ 2147483646 w 90"/>
                <a:gd name="T27" fmla="*/ 2147483646 h 93"/>
                <a:gd name="T28" fmla="*/ 2147483646 w 90"/>
                <a:gd name="T29" fmla="*/ 2147483646 h 93"/>
                <a:gd name="T30" fmla="*/ 2147483646 w 90"/>
                <a:gd name="T31" fmla="*/ 2147483646 h 93"/>
                <a:gd name="T32" fmla="*/ 2147483646 w 90"/>
                <a:gd name="T33" fmla="*/ 2147483646 h 93"/>
                <a:gd name="T34" fmla="*/ 2147483646 w 90"/>
                <a:gd name="T35" fmla="*/ 2147483646 h 93"/>
                <a:gd name="T36" fmla="*/ 2147483646 w 90"/>
                <a:gd name="T37" fmla="*/ 2147483646 h 93"/>
                <a:gd name="T38" fmla="*/ 2147483646 w 90"/>
                <a:gd name="T39" fmla="*/ 2147483646 h 93"/>
                <a:gd name="T40" fmla="*/ 2147483646 w 90"/>
                <a:gd name="T41" fmla="*/ 2147483646 h 93"/>
                <a:gd name="T42" fmla="*/ 2147483646 w 90"/>
                <a:gd name="T43" fmla="*/ 2147483646 h 93"/>
                <a:gd name="T44" fmla="*/ 2147483646 w 90"/>
                <a:gd name="T45" fmla="*/ 2147483646 h 93"/>
                <a:gd name="T46" fmla="*/ 2147483646 w 90"/>
                <a:gd name="T47" fmla="*/ 2147483646 h 93"/>
                <a:gd name="T48" fmla="*/ 2147483646 w 90"/>
                <a:gd name="T49" fmla="*/ 2147483646 h 93"/>
                <a:gd name="T50" fmla="*/ 2147483646 w 90"/>
                <a:gd name="T51" fmla="*/ 2147483646 h 93"/>
                <a:gd name="T52" fmla="*/ 2147483646 w 90"/>
                <a:gd name="T53" fmla="*/ 2147483646 h 93"/>
                <a:gd name="T54" fmla="*/ 2147483646 w 90"/>
                <a:gd name="T55" fmla="*/ 2147483646 h 93"/>
                <a:gd name="T56" fmla="*/ 2147483646 w 90"/>
                <a:gd name="T57" fmla="*/ 2147483646 h 93"/>
                <a:gd name="T58" fmla="*/ 2147483646 w 90"/>
                <a:gd name="T59" fmla="*/ 2147483646 h 93"/>
                <a:gd name="T60" fmla="*/ 2147483646 w 90"/>
                <a:gd name="T61" fmla="*/ 2147483646 h 93"/>
                <a:gd name="T62" fmla="*/ 2147483646 w 90"/>
                <a:gd name="T63" fmla="*/ 2147483646 h 93"/>
                <a:gd name="T64" fmla="*/ 2147483646 w 90"/>
                <a:gd name="T65" fmla="*/ 2147483646 h 93"/>
                <a:gd name="T66" fmla="*/ 2147483646 w 90"/>
                <a:gd name="T67" fmla="*/ 2147483646 h 93"/>
                <a:gd name="T68" fmla="*/ 2147483646 w 90"/>
                <a:gd name="T69" fmla="*/ 2147483646 h 93"/>
                <a:gd name="T70" fmla="*/ 2147483646 w 90"/>
                <a:gd name="T71" fmla="*/ 2147483646 h 93"/>
                <a:gd name="T72" fmla="*/ 2147483646 w 90"/>
                <a:gd name="T73" fmla="*/ 2147483646 h 93"/>
                <a:gd name="T74" fmla="*/ 2147483646 w 90"/>
                <a:gd name="T75" fmla="*/ 2147483646 h 93"/>
                <a:gd name="T76" fmla="*/ 2147483646 w 90"/>
                <a:gd name="T77" fmla="*/ 2147483646 h 93"/>
                <a:gd name="T78" fmla="*/ 2147483646 w 90"/>
                <a:gd name="T79" fmla="*/ 2147483646 h 93"/>
                <a:gd name="T80" fmla="*/ 2147483646 w 90"/>
                <a:gd name="T81" fmla="*/ 2147483646 h 93"/>
                <a:gd name="T82" fmla="*/ 2147483646 w 90"/>
                <a:gd name="T83" fmla="*/ 2147483646 h 93"/>
                <a:gd name="T84" fmla="*/ 2147483646 w 90"/>
                <a:gd name="T85" fmla="*/ 2147483646 h 93"/>
                <a:gd name="T86" fmla="*/ 2147483646 w 90"/>
                <a:gd name="T87" fmla="*/ 2147483646 h 93"/>
                <a:gd name="T88" fmla="*/ 2147483646 w 90"/>
                <a:gd name="T89" fmla="*/ 2147483646 h 93"/>
                <a:gd name="T90" fmla="*/ 2147483646 w 90"/>
                <a:gd name="T91" fmla="*/ 2147483646 h 93"/>
                <a:gd name="T92" fmla="*/ 2147483646 w 90"/>
                <a:gd name="T93" fmla="*/ 2147483646 h 93"/>
                <a:gd name="T94" fmla="*/ 2147483646 w 90"/>
                <a:gd name="T95" fmla="*/ 2147483646 h 93"/>
                <a:gd name="T96" fmla="*/ 2147483646 w 90"/>
                <a:gd name="T97" fmla="*/ 2147483646 h 9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0" h="93">
                  <a:moveTo>
                    <a:pt x="86" y="38"/>
                  </a:moveTo>
                  <a:cubicBezTo>
                    <a:pt x="88" y="40"/>
                    <a:pt x="90" y="43"/>
                    <a:pt x="90" y="4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8"/>
                    <a:pt x="86" y="93"/>
                    <a:pt x="81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8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3" y="39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0"/>
                    <a:pt x="46" y="0"/>
                    <a:pt x="50" y="3"/>
                  </a:cubicBezTo>
                  <a:cubicBezTo>
                    <a:pt x="86" y="38"/>
                    <a:pt x="86" y="38"/>
                    <a:pt x="86" y="38"/>
                  </a:cubicBezTo>
                  <a:close/>
                  <a:moveTo>
                    <a:pt x="15" y="30"/>
                  </a:moveTo>
                  <a:cubicBezTo>
                    <a:pt x="15" y="52"/>
                    <a:pt x="15" y="52"/>
                    <a:pt x="15" y="52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15" y="30"/>
                    <a:pt x="15" y="30"/>
                    <a:pt x="15" y="30"/>
                  </a:cubicBezTo>
                  <a:close/>
                  <a:moveTo>
                    <a:pt x="25" y="35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25" y="51"/>
                  </a:moveTo>
                  <a:cubicBezTo>
                    <a:pt x="25" y="55"/>
                    <a:pt x="25" y="55"/>
                    <a:pt x="25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25" y="51"/>
                    <a:pt x="25" y="51"/>
                    <a:pt x="25" y="51"/>
                  </a:cubicBezTo>
                  <a:close/>
                  <a:moveTo>
                    <a:pt x="25" y="43"/>
                  </a:moveTo>
                  <a:cubicBezTo>
                    <a:pt x="25" y="47"/>
                    <a:pt x="25" y="47"/>
                    <a:pt x="25" y="47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25" y="43"/>
                    <a:pt x="25" y="43"/>
                    <a:pt x="25" y="43"/>
                  </a:cubicBezTo>
                  <a:close/>
                  <a:moveTo>
                    <a:pt x="10" y="87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8" y="68"/>
                    <a:pt x="28" y="67"/>
                  </a:cubicBezTo>
                  <a:cubicBezTo>
                    <a:pt x="27" y="66"/>
                    <a:pt x="26" y="66"/>
                    <a:pt x="25" y="67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5"/>
                    <a:pt x="6" y="86"/>
                    <a:pt x="7" y="87"/>
                  </a:cubicBezTo>
                  <a:cubicBezTo>
                    <a:pt x="8" y="87"/>
                    <a:pt x="9" y="87"/>
                    <a:pt x="10" y="87"/>
                  </a:cubicBezTo>
                  <a:close/>
                  <a:moveTo>
                    <a:pt x="84" y="84"/>
                  </a:moveTo>
                  <a:cubicBezTo>
                    <a:pt x="66" y="67"/>
                    <a:pt x="66" y="67"/>
                    <a:pt x="66" y="67"/>
                  </a:cubicBezTo>
                  <a:cubicBezTo>
                    <a:pt x="65" y="66"/>
                    <a:pt x="64" y="66"/>
                    <a:pt x="63" y="67"/>
                  </a:cubicBezTo>
                  <a:cubicBezTo>
                    <a:pt x="62" y="68"/>
                    <a:pt x="62" y="69"/>
                    <a:pt x="63" y="69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2" y="87"/>
                    <a:pt x="83" y="87"/>
                    <a:pt x="84" y="87"/>
                  </a:cubicBezTo>
                  <a:cubicBezTo>
                    <a:pt x="85" y="86"/>
                    <a:pt x="85" y="85"/>
                    <a:pt x="84" y="84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7" name="Text Box 63"/>
            <p:cNvSpPr txBox="1">
              <a:spLocks noChangeArrowheads="1"/>
            </p:cNvSpPr>
            <p:nvPr/>
          </p:nvSpPr>
          <p:spPr bwMode="auto">
            <a:xfrm>
              <a:off x="413068" y="1452562"/>
              <a:ext cx="2308225" cy="245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54545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邮箱：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54545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XXX@</a:t>
              </a: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54545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XX.com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8" name="Rectangle 109"/>
          <p:cNvSpPr>
            <a:spLocks noChangeArrowheads="1"/>
          </p:cNvSpPr>
          <p:nvPr/>
        </p:nvSpPr>
        <p:spPr bwMode="auto">
          <a:xfrm>
            <a:off x="0" y="0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9" name="Rectangle 124"/>
          <p:cNvSpPr>
            <a:spLocks noChangeArrowheads="1"/>
          </p:cNvSpPr>
          <p:nvPr/>
        </p:nvSpPr>
        <p:spPr bwMode="auto">
          <a:xfrm>
            <a:off x="53340" y="699770"/>
            <a:ext cx="7559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3175" y="1657032"/>
            <a:ext cx="7092950" cy="374968"/>
            <a:chOff x="0" y="1974532"/>
            <a:chExt cx="7092950" cy="374968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495300" y="2349500"/>
              <a:ext cx="6597650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71" name="文本框 1"/>
            <p:cNvSpPr txBox="1">
              <a:spLocks noChangeArrowheads="1"/>
            </p:cNvSpPr>
            <p:nvPr/>
          </p:nvSpPr>
          <p:spPr bwMode="auto">
            <a:xfrm>
              <a:off x="947738" y="1974532"/>
              <a:ext cx="3160712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323E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学术背景 </a:t>
              </a:r>
              <a:r>
                <a:rPr lang="en-US" altLang="zh-CN" sz="14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 Academic Background</a:t>
              </a:r>
              <a:endParaRPr lang="en-US" altLang="zh-CN" sz="1400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0" y="2032161"/>
              <a:ext cx="849629" cy="213995"/>
              <a:chOff x="0" y="2032161"/>
              <a:chExt cx="849629" cy="213995"/>
            </a:xfrm>
          </p:grpSpPr>
          <p:sp>
            <p:nvSpPr>
              <p:cNvPr id="66" name="同侧圆角矩形 25"/>
              <p:cNvSpPr/>
              <p:nvPr/>
            </p:nvSpPr>
            <p:spPr>
              <a:xfrm rot="5400000">
                <a:off x="590867" y="1987315"/>
                <a:ext cx="213360" cy="304165"/>
              </a:xfrm>
              <a:prstGeom prst="flowChartManualInput">
                <a:avLst/>
              </a:prstGeom>
              <a:solidFill>
                <a:srgbClr val="5B9BD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0" y="2032161"/>
                <a:ext cx="802640" cy="213995"/>
                <a:chOff x="0" y="2844165"/>
                <a:chExt cx="802640" cy="213995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0" y="2844165"/>
                  <a:ext cx="802640" cy="213995"/>
                  <a:chOff x="0" y="2844165"/>
                  <a:chExt cx="802640" cy="213995"/>
                </a:xfrm>
              </p:grpSpPr>
              <p:sp>
                <p:nvSpPr>
                  <p:cNvPr id="106" name="任意多边形: 形状 286"/>
                  <p:cNvSpPr/>
                  <p:nvPr/>
                </p:nvSpPr>
                <p:spPr>
                  <a:xfrm rot="5400000">
                    <a:off x="351473" y="2606357"/>
                    <a:ext cx="213360" cy="688975"/>
                  </a:xfrm>
                  <a:custGeom>
                    <a:avLst/>
                    <a:gdLst>
                      <a:gd name="connsiteX0" fmla="*/ 0 w 213511"/>
                      <a:gd name="connsiteY0" fmla="*/ 303925 h 689245"/>
                      <a:gd name="connsiteX1" fmla="*/ 0 w 213511"/>
                      <a:gd name="connsiteY1" fmla="*/ 60785 h 689245"/>
                      <a:gd name="connsiteX2" fmla="*/ 213510 w 213511"/>
                      <a:gd name="connsiteY2" fmla="*/ 0 h 689245"/>
                      <a:gd name="connsiteX3" fmla="*/ 213510 w 213511"/>
                      <a:gd name="connsiteY3" fmla="*/ 216448 h 689245"/>
                      <a:gd name="connsiteX4" fmla="*/ 213511 w 213511"/>
                      <a:gd name="connsiteY4" fmla="*/ 216448 h 689245"/>
                      <a:gd name="connsiteX5" fmla="*/ 213511 w 213511"/>
                      <a:gd name="connsiteY5" fmla="*/ 689245 h 689245"/>
                      <a:gd name="connsiteX6" fmla="*/ 1 w 213511"/>
                      <a:gd name="connsiteY6" fmla="*/ 689245 h 689245"/>
                      <a:gd name="connsiteX7" fmla="*/ 1 w 213511"/>
                      <a:gd name="connsiteY7" fmla="*/ 303925 h 689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3511" h="689245">
                        <a:moveTo>
                          <a:pt x="0" y="303925"/>
                        </a:moveTo>
                        <a:lnTo>
                          <a:pt x="0" y="60785"/>
                        </a:lnTo>
                        <a:lnTo>
                          <a:pt x="213510" y="0"/>
                        </a:lnTo>
                        <a:lnTo>
                          <a:pt x="213510" y="216448"/>
                        </a:lnTo>
                        <a:lnTo>
                          <a:pt x="213511" y="216448"/>
                        </a:lnTo>
                        <a:lnTo>
                          <a:pt x="213511" y="689245"/>
                        </a:lnTo>
                        <a:lnTo>
                          <a:pt x="1" y="689245"/>
                        </a:lnTo>
                        <a:lnTo>
                          <a:pt x="1" y="303925"/>
                        </a:lnTo>
                        <a:close/>
                      </a:path>
                    </a:pathLst>
                  </a:custGeom>
                  <a:solidFill>
                    <a:srgbClr val="44546A">
                      <a:lumMod val="7500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 rot="5400000">
                    <a:off x="-73342" y="2918142"/>
                    <a:ext cx="213360" cy="66675"/>
                  </a:xfrm>
                  <a:prstGeom prst="rect">
                    <a:avLst/>
                  </a:prstGeom>
                  <a:solidFill>
                    <a:srgbClr val="44546A">
                      <a:lumMod val="7500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0" name="Freeform 142"/>
                <p:cNvSpPr>
                  <a:spLocks noChangeAspect="1" noEditPoints="1"/>
                </p:cNvSpPr>
                <p:nvPr/>
              </p:nvSpPr>
              <p:spPr bwMode="auto">
                <a:xfrm>
                  <a:off x="536418" y="2892267"/>
                  <a:ext cx="172720" cy="120650"/>
                </a:xfrm>
                <a:custGeom>
                  <a:avLst/>
                  <a:gdLst/>
                  <a:ahLst/>
                  <a:cxnLst>
                    <a:cxn ang="0">
                      <a:pos x="255" y="42"/>
                    </a:cxn>
                    <a:cxn ang="0">
                      <a:pos x="140" y="2"/>
                    </a:cxn>
                    <a:cxn ang="0">
                      <a:pos x="127" y="2"/>
                    </a:cxn>
                    <a:cxn ang="0">
                      <a:pos x="11" y="42"/>
                    </a:cxn>
                    <a:cxn ang="0">
                      <a:pos x="11" y="51"/>
                    </a:cxn>
                    <a:cxn ang="0">
                      <a:pos x="38" y="61"/>
                    </a:cxn>
                    <a:cxn ang="0">
                      <a:pos x="25" y="99"/>
                    </a:cxn>
                    <a:cxn ang="0">
                      <a:pos x="17" y="111"/>
                    </a:cxn>
                    <a:cxn ang="0">
                      <a:pos x="24" y="122"/>
                    </a:cxn>
                    <a:cxn ang="0">
                      <a:pos x="0" y="173"/>
                    </a:cxn>
                    <a:cxn ang="0">
                      <a:pos x="19" y="184"/>
                    </a:cxn>
                    <a:cxn ang="0">
                      <a:pos x="37" y="121"/>
                    </a:cxn>
                    <a:cxn ang="0">
                      <a:pos x="42" y="111"/>
                    </a:cxn>
                    <a:cxn ang="0">
                      <a:pos x="36" y="100"/>
                    </a:cxn>
                    <a:cxn ang="0">
                      <a:pos x="50" y="66"/>
                    </a:cxn>
                    <a:cxn ang="0">
                      <a:pos x="51" y="65"/>
                    </a:cxn>
                    <a:cxn ang="0">
                      <a:pos x="131" y="33"/>
                    </a:cxn>
                    <a:cxn ang="0">
                      <a:pos x="138" y="36"/>
                    </a:cxn>
                    <a:cxn ang="0">
                      <a:pos x="138" y="36"/>
                    </a:cxn>
                    <a:cxn ang="0">
                      <a:pos x="135" y="44"/>
                    </a:cxn>
                    <a:cxn ang="0">
                      <a:pos x="68" y="71"/>
                    </a:cxn>
                    <a:cxn ang="0">
                      <a:pos x="128" y="91"/>
                    </a:cxn>
                    <a:cxn ang="0">
                      <a:pos x="141" y="91"/>
                    </a:cxn>
                    <a:cxn ang="0">
                      <a:pos x="256" y="52"/>
                    </a:cxn>
                    <a:cxn ang="0">
                      <a:pos x="255" y="42"/>
                    </a:cxn>
                    <a:cxn ang="0">
                      <a:pos x="255" y="42"/>
                    </a:cxn>
                    <a:cxn ang="0">
                      <a:pos x="128" y="106"/>
                    </a:cxn>
                    <a:cxn ang="0">
                      <a:pos x="55" y="82"/>
                    </a:cxn>
                    <a:cxn ang="0">
                      <a:pos x="55" y="100"/>
                    </a:cxn>
                    <a:cxn ang="0">
                      <a:pos x="61" y="114"/>
                    </a:cxn>
                    <a:cxn ang="0">
                      <a:pos x="56" y="127"/>
                    </a:cxn>
                    <a:cxn ang="0">
                      <a:pos x="61" y="134"/>
                    </a:cxn>
                    <a:cxn ang="0">
                      <a:pos x="209" y="131"/>
                    </a:cxn>
                    <a:cxn ang="0">
                      <a:pos x="215" y="121"/>
                    </a:cxn>
                    <a:cxn ang="0">
                      <a:pos x="215" y="81"/>
                    </a:cxn>
                    <a:cxn ang="0">
                      <a:pos x="141" y="106"/>
                    </a:cxn>
                    <a:cxn ang="0">
                      <a:pos x="128" y="106"/>
                    </a:cxn>
                    <a:cxn ang="0">
                      <a:pos x="128" y="106"/>
                    </a:cxn>
                    <a:cxn ang="0">
                      <a:pos x="128" y="106"/>
                    </a:cxn>
                    <a:cxn ang="0">
                      <a:pos x="128" y="106"/>
                    </a:cxn>
                  </a:cxnLst>
                  <a:rect l="0" t="0" r="r" b="b"/>
                  <a:pathLst>
                    <a:path w="263" h="184">
                      <a:moveTo>
                        <a:pt x="255" y="42"/>
                      </a:moveTo>
                      <a:cubicBezTo>
                        <a:pt x="140" y="2"/>
                        <a:pt x="140" y="2"/>
                        <a:pt x="140" y="2"/>
                      </a:cubicBezTo>
                      <a:cubicBezTo>
                        <a:pt x="133" y="0"/>
                        <a:pt x="134" y="0"/>
                        <a:pt x="127" y="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3" y="44"/>
                        <a:pt x="3" y="49"/>
                        <a:pt x="11" y="51"/>
                      </a:cubicBezTo>
                      <a:cubicBezTo>
                        <a:pt x="38" y="61"/>
                        <a:pt x="38" y="61"/>
                        <a:pt x="38" y="61"/>
                      </a:cubicBezTo>
                      <a:cubicBezTo>
                        <a:pt x="26" y="73"/>
                        <a:pt x="25" y="85"/>
                        <a:pt x="25" y="99"/>
                      </a:cubicBezTo>
                      <a:cubicBezTo>
                        <a:pt x="20" y="101"/>
                        <a:pt x="17" y="106"/>
                        <a:pt x="17" y="111"/>
                      </a:cubicBezTo>
                      <a:cubicBezTo>
                        <a:pt x="17" y="116"/>
                        <a:pt x="20" y="120"/>
                        <a:pt x="24" y="122"/>
                      </a:cubicBezTo>
                      <a:cubicBezTo>
                        <a:pt x="22" y="137"/>
                        <a:pt x="16" y="153"/>
                        <a:pt x="0" y="173"/>
                      </a:cubicBezTo>
                      <a:cubicBezTo>
                        <a:pt x="8" y="179"/>
                        <a:pt x="12" y="181"/>
                        <a:pt x="19" y="184"/>
                      </a:cubicBezTo>
                      <a:cubicBezTo>
                        <a:pt x="42" y="174"/>
                        <a:pt x="39" y="147"/>
                        <a:pt x="37" y="121"/>
                      </a:cubicBezTo>
                      <a:cubicBezTo>
                        <a:pt x="40" y="119"/>
                        <a:pt x="42" y="115"/>
                        <a:pt x="42" y="111"/>
                      </a:cubicBezTo>
                      <a:cubicBezTo>
                        <a:pt x="42" y="106"/>
                        <a:pt x="40" y="102"/>
                        <a:pt x="36" y="100"/>
                      </a:cubicBezTo>
                      <a:cubicBezTo>
                        <a:pt x="37" y="86"/>
                        <a:pt x="40" y="74"/>
                        <a:pt x="50" y="66"/>
                      </a:cubicBezTo>
                      <a:cubicBezTo>
                        <a:pt x="50" y="65"/>
                        <a:pt x="51" y="65"/>
                        <a:pt x="51" y="65"/>
                      </a:cubicBezTo>
                      <a:cubicBezTo>
                        <a:pt x="131" y="33"/>
                        <a:pt x="131" y="33"/>
                        <a:pt x="131" y="33"/>
                      </a:cubicBezTo>
                      <a:cubicBezTo>
                        <a:pt x="134" y="32"/>
                        <a:pt x="137" y="33"/>
                        <a:pt x="138" y="36"/>
                      </a:cubicBezTo>
                      <a:cubicBezTo>
                        <a:pt x="138" y="36"/>
                        <a:pt x="138" y="36"/>
                        <a:pt x="138" y="36"/>
                      </a:cubicBezTo>
                      <a:cubicBezTo>
                        <a:pt x="139" y="39"/>
                        <a:pt x="138" y="43"/>
                        <a:pt x="135" y="44"/>
                      </a:cubicBezTo>
                      <a:cubicBezTo>
                        <a:pt x="68" y="71"/>
                        <a:pt x="68" y="71"/>
                        <a:pt x="68" y="71"/>
                      </a:cubicBezTo>
                      <a:cubicBezTo>
                        <a:pt x="128" y="91"/>
                        <a:pt x="128" y="91"/>
                        <a:pt x="128" y="91"/>
                      </a:cubicBezTo>
                      <a:cubicBezTo>
                        <a:pt x="135" y="94"/>
                        <a:pt x="134" y="94"/>
                        <a:pt x="141" y="91"/>
                      </a:cubicBezTo>
                      <a:cubicBezTo>
                        <a:pt x="256" y="52"/>
                        <a:pt x="256" y="52"/>
                        <a:pt x="256" y="52"/>
                      </a:cubicBezTo>
                      <a:cubicBezTo>
                        <a:pt x="263" y="49"/>
                        <a:pt x="263" y="45"/>
                        <a:pt x="255" y="42"/>
                      </a:cubicBezTo>
                      <a:cubicBezTo>
                        <a:pt x="255" y="42"/>
                        <a:pt x="255" y="42"/>
                        <a:pt x="255" y="42"/>
                      </a:cubicBezTo>
                      <a:close/>
                      <a:moveTo>
                        <a:pt x="128" y="106"/>
                      </a:moveTo>
                      <a:cubicBezTo>
                        <a:pt x="55" y="82"/>
                        <a:pt x="55" y="82"/>
                        <a:pt x="55" y="82"/>
                      </a:cubicBezTo>
                      <a:cubicBezTo>
                        <a:pt x="55" y="100"/>
                        <a:pt x="55" y="100"/>
                        <a:pt x="55" y="100"/>
                      </a:cubicBezTo>
                      <a:cubicBezTo>
                        <a:pt x="59" y="104"/>
                        <a:pt x="61" y="109"/>
                        <a:pt x="61" y="114"/>
                      </a:cubicBezTo>
                      <a:cubicBezTo>
                        <a:pt x="61" y="119"/>
                        <a:pt x="59" y="124"/>
                        <a:pt x="56" y="127"/>
                      </a:cubicBezTo>
                      <a:cubicBezTo>
                        <a:pt x="57" y="130"/>
                        <a:pt x="59" y="133"/>
                        <a:pt x="61" y="134"/>
                      </a:cubicBezTo>
                      <a:cubicBezTo>
                        <a:pt x="104" y="157"/>
                        <a:pt x="162" y="157"/>
                        <a:pt x="209" y="131"/>
                      </a:cubicBezTo>
                      <a:cubicBezTo>
                        <a:pt x="213" y="129"/>
                        <a:pt x="215" y="125"/>
                        <a:pt x="215" y="121"/>
                      </a:cubicBezTo>
                      <a:cubicBezTo>
                        <a:pt x="215" y="81"/>
                        <a:pt x="215" y="81"/>
                        <a:pt x="215" y="81"/>
                      </a:cubicBezTo>
                      <a:cubicBezTo>
                        <a:pt x="141" y="106"/>
                        <a:pt x="141" y="106"/>
                        <a:pt x="141" y="106"/>
                      </a:cubicBezTo>
                      <a:cubicBezTo>
                        <a:pt x="133" y="109"/>
                        <a:pt x="135" y="109"/>
                        <a:pt x="128" y="106"/>
                      </a:cubicBezTo>
                      <a:cubicBezTo>
                        <a:pt x="128" y="106"/>
                        <a:pt x="128" y="106"/>
                        <a:pt x="128" y="106"/>
                      </a:cubicBezTo>
                      <a:close/>
                      <a:moveTo>
                        <a:pt x="128" y="106"/>
                      </a:moveTo>
                      <a:cubicBezTo>
                        <a:pt x="128" y="106"/>
                        <a:pt x="128" y="106"/>
                        <a:pt x="128" y="106"/>
                      </a:cubicBezTo>
                    </a:path>
                  </a:pathLst>
                </a:custGeom>
                <a:solidFill>
                  <a:sysClr val="window" lastClr="FFFFF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14" name="文本框 2"/>
          <p:cNvSpPr txBox="1">
            <a:spLocks noChangeArrowheads="1"/>
          </p:cNvSpPr>
          <p:nvPr/>
        </p:nvSpPr>
        <p:spPr bwMode="auto">
          <a:xfrm>
            <a:off x="4003784" y="2048487"/>
            <a:ext cx="2899093" cy="144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b="1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荣誉奖励（共</a:t>
            </a:r>
            <a:r>
              <a:rPr lang="en-US" altLang="zh-CN" sz="1000" b="1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000" b="1" dirty="0">
                <a:solidFill>
                  <a:srgbClr val="323E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en-US" altLang="zh-CN" sz="1000" b="1" dirty="0">
              <a:solidFill>
                <a:srgbClr val="323E4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明动优秀学生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等奖学金（企业）</a:t>
            </a:r>
            <a:endParaRPr lang="en-US" altLang="zh-CN" sz="1000" b="1" dirty="0">
              <a:solidFill>
                <a:srgbClr val="323E4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校优秀学生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等奖学金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 校创新创业实践奖金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校优秀共青团员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校优秀学生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等奖学金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3810" y="7650652"/>
            <a:ext cx="7092950" cy="380244"/>
            <a:chOff x="0" y="3886956"/>
            <a:chExt cx="7092950" cy="380244"/>
          </a:xfrm>
        </p:grpSpPr>
        <p:grpSp>
          <p:nvGrpSpPr>
            <p:cNvPr id="113" name="组合 112"/>
            <p:cNvGrpSpPr/>
            <p:nvPr/>
          </p:nvGrpSpPr>
          <p:grpSpPr>
            <a:xfrm>
              <a:off x="0" y="3892390"/>
              <a:ext cx="7092950" cy="374810"/>
              <a:chOff x="0" y="3944460"/>
              <a:chExt cx="7092950" cy="374810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495300" y="4319270"/>
                <a:ext cx="6597650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12" name="组合 111"/>
              <p:cNvGrpSpPr/>
              <p:nvPr/>
            </p:nvGrpSpPr>
            <p:grpSpPr>
              <a:xfrm>
                <a:off x="0" y="3944460"/>
                <a:ext cx="4826000" cy="325437"/>
                <a:chOff x="0" y="3944460"/>
                <a:chExt cx="4826000" cy="325437"/>
              </a:xfrm>
            </p:grpSpPr>
            <p:sp>
              <p:nvSpPr>
                <p:cNvPr id="59" name="同侧圆角矩形 25"/>
                <p:cNvSpPr/>
                <p:nvPr/>
              </p:nvSpPr>
              <p:spPr>
                <a:xfrm rot="5400000">
                  <a:off x="599441" y="3951605"/>
                  <a:ext cx="207644" cy="304165"/>
                </a:xfrm>
                <a:prstGeom prst="flowChartManualInput">
                  <a:avLst/>
                </a:prstGeom>
                <a:solidFill>
                  <a:srgbClr val="5B9BD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: 形状 286"/>
                <p:cNvSpPr/>
                <p:nvPr/>
              </p:nvSpPr>
              <p:spPr>
                <a:xfrm rot="5400000">
                  <a:off x="351473" y="3762057"/>
                  <a:ext cx="213360" cy="688975"/>
                </a:xfrm>
                <a:custGeom>
                  <a:avLst/>
                  <a:gdLst>
                    <a:gd name="connsiteX0" fmla="*/ 0 w 213511"/>
                    <a:gd name="connsiteY0" fmla="*/ 303925 h 689245"/>
                    <a:gd name="connsiteX1" fmla="*/ 0 w 213511"/>
                    <a:gd name="connsiteY1" fmla="*/ 60785 h 689245"/>
                    <a:gd name="connsiteX2" fmla="*/ 213510 w 213511"/>
                    <a:gd name="connsiteY2" fmla="*/ 0 h 689245"/>
                    <a:gd name="connsiteX3" fmla="*/ 213510 w 213511"/>
                    <a:gd name="connsiteY3" fmla="*/ 216448 h 689245"/>
                    <a:gd name="connsiteX4" fmla="*/ 213511 w 213511"/>
                    <a:gd name="connsiteY4" fmla="*/ 216448 h 689245"/>
                    <a:gd name="connsiteX5" fmla="*/ 213511 w 213511"/>
                    <a:gd name="connsiteY5" fmla="*/ 689245 h 689245"/>
                    <a:gd name="connsiteX6" fmla="*/ 1 w 213511"/>
                    <a:gd name="connsiteY6" fmla="*/ 689245 h 689245"/>
                    <a:gd name="connsiteX7" fmla="*/ 1 w 213511"/>
                    <a:gd name="connsiteY7" fmla="*/ 303925 h 689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3511" h="689245">
                      <a:moveTo>
                        <a:pt x="0" y="303925"/>
                      </a:moveTo>
                      <a:lnTo>
                        <a:pt x="0" y="60785"/>
                      </a:lnTo>
                      <a:lnTo>
                        <a:pt x="213510" y="0"/>
                      </a:lnTo>
                      <a:lnTo>
                        <a:pt x="213510" y="216448"/>
                      </a:lnTo>
                      <a:lnTo>
                        <a:pt x="213511" y="216448"/>
                      </a:lnTo>
                      <a:lnTo>
                        <a:pt x="213511" y="689245"/>
                      </a:lnTo>
                      <a:lnTo>
                        <a:pt x="1" y="689245"/>
                      </a:lnTo>
                      <a:lnTo>
                        <a:pt x="1" y="303925"/>
                      </a:lnTo>
                      <a:close/>
                    </a:path>
                  </a:pathLst>
                </a:custGeom>
                <a:solidFill>
                  <a:srgbClr val="44546A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KSO_Shape"/>
                <p:cNvSpPr/>
                <p:nvPr/>
              </p:nvSpPr>
              <p:spPr>
                <a:xfrm flipH="1">
                  <a:off x="551815" y="4041140"/>
                  <a:ext cx="140970" cy="119380"/>
                </a:xfrm>
                <a:custGeom>
                  <a:avLst/>
                  <a:gdLst>
                    <a:gd name="connsiteX0" fmla="*/ 3261356 w 3261356"/>
                    <a:gd name="connsiteY0" fmla="*/ 1385789 h 2766950"/>
                    <a:gd name="connsiteX1" fmla="*/ 3261356 w 3261356"/>
                    <a:gd name="connsiteY1" fmla="*/ 2634211 h 2766950"/>
                    <a:gd name="connsiteX2" fmla="*/ 3259675 w 3261356"/>
                    <a:gd name="connsiteY2" fmla="*/ 2649333 h 2766950"/>
                    <a:gd name="connsiteX3" fmla="*/ 3256313 w 3261356"/>
                    <a:gd name="connsiteY3" fmla="*/ 2662775 h 2766950"/>
                    <a:gd name="connsiteX4" fmla="*/ 3252951 w 3261356"/>
                    <a:gd name="connsiteY4" fmla="*/ 2674537 h 2766950"/>
                    <a:gd name="connsiteX5" fmla="*/ 3244545 w 3261356"/>
                    <a:gd name="connsiteY5" fmla="*/ 2686298 h 2766950"/>
                    <a:gd name="connsiteX6" fmla="*/ 3237821 w 3261356"/>
                    <a:gd name="connsiteY6" fmla="*/ 2698060 h 2766950"/>
                    <a:gd name="connsiteX7" fmla="*/ 3229415 w 3261356"/>
                    <a:gd name="connsiteY7" fmla="*/ 2709822 h 2766950"/>
                    <a:gd name="connsiteX8" fmla="*/ 3217647 w 3261356"/>
                    <a:gd name="connsiteY8" fmla="*/ 2719903 h 2766950"/>
                    <a:gd name="connsiteX9" fmla="*/ 3202517 w 3261356"/>
                    <a:gd name="connsiteY9" fmla="*/ 2729985 h 2766950"/>
                    <a:gd name="connsiteX10" fmla="*/ 3175619 w 3261356"/>
                    <a:gd name="connsiteY10" fmla="*/ 2746787 h 2766950"/>
                    <a:gd name="connsiteX11" fmla="*/ 3141997 w 3261356"/>
                    <a:gd name="connsiteY11" fmla="*/ 2758549 h 2766950"/>
                    <a:gd name="connsiteX12" fmla="*/ 3105013 w 3261356"/>
                    <a:gd name="connsiteY12" fmla="*/ 2765270 h 2766950"/>
                    <a:gd name="connsiteX13" fmla="*/ 3066347 w 3261356"/>
                    <a:gd name="connsiteY13" fmla="*/ 2766950 h 2766950"/>
                    <a:gd name="connsiteX14" fmla="*/ 196690 w 3261356"/>
                    <a:gd name="connsiteY14" fmla="*/ 2766950 h 2766950"/>
                    <a:gd name="connsiteX15" fmla="*/ 158024 w 3261356"/>
                    <a:gd name="connsiteY15" fmla="*/ 2765270 h 2766950"/>
                    <a:gd name="connsiteX16" fmla="*/ 121040 w 3261356"/>
                    <a:gd name="connsiteY16" fmla="*/ 2758549 h 2766950"/>
                    <a:gd name="connsiteX17" fmla="*/ 87418 w 3261356"/>
                    <a:gd name="connsiteY17" fmla="*/ 2746787 h 2766950"/>
                    <a:gd name="connsiteX18" fmla="*/ 57158 w 3261356"/>
                    <a:gd name="connsiteY18" fmla="*/ 2729985 h 2766950"/>
                    <a:gd name="connsiteX19" fmla="*/ 47071 w 3261356"/>
                    <a:gd name="connsiteY19" fmla="*/ 2719903 h 2766950"/>
                    <a:gd name="connsiteX20" fmla="*/ 35303 w 3261356"/>
                    <a:gd name="connsiteY20" fmla="*/ 2709822 h 2766950"/>
                    <a:gd name="connsiteX21" fmla="*/ 25217 w 3261356"/>
                    <a:gd name="connsiteY21" fmla="*/ 2698060 h 2766950"/>
                    <a:gd name="connsiteX22" fmla="*/ 16811 w 3261356"/>
                    <a:gd name="connsiteY22" fmla="*/ 2686298 h 2766950"/>
                    <a:gd name="connsiteX23" fmla="*/ 8405 w 3261356"/>
                    <a:gd name="connsiteY23" fmla="*/ 2674537 h 2766950"/>
                    <a:gd name="connsiteX24" fmla="*/ 5043 w 3261356"/>
                    <a:gd name="connsiteY24" fmla="*/ 2662775 h 2766950"/>
                    <a:gd name="connsiteX25" fmla="*/ 1681 w 3261356"/>
                    <a:gd name="connsiteY25" fmla="*/ 2649333 h 2766950"/>
                    <a:gd name="connsiteX26" fmla="*/ 0 w 3261356"/>
                    <a:gd name="connsiteY26" fmla="*/ 2634211 h 2766950"/>
                    <a:gd name="connsiteX27" fmla="*/ 0 w 3261356"/>
                    <a:gd name="connsiteY27" fmla="*/ 1389150 h 2766950"/>
                    <a:gd name="connsiteX28" fmla="*/ 196690 w 3261356"/>
                    <a:gd name="connsiteY28" fmla="*/ 1441237 h 2766950"/>
                    <a:gd name="connsiteX29" fmla="*/ 406829 w 3261356"/>
                    <a:gd name="connsiteY29" fmla="*/ 1495005 h 2766950"/>
                    <a:gd name="connsiteX30" fmla="*/ 660677 w 3261356"/>
                    <a:gd name="connsiteY30" fmla="*/ 1555494 h 2766950"/>
                    <a:gd name="connsiteX31" fmla="*/ 795165 w 3261356"/>
                    <a:gd name="connsiteY31" fmla="*/ 1589099 h 2766950"/>
                    <a:gd name="connsiteX32" fmla="*/ 933017 w 3261356"/>
                    <a:gd name="connsiteY32" fmla="*/ 1619343 h 2766950"/>
                    <a:gd name="connsiteX33" fmla="*/ 1067506 w 3261356"/>
                    <a:gd name="connsiteY33" fmla="*/ 1646227 h 2766950"/>
                    <a:gd name="connsiteX34" fmla="*/ 1200314 w 3261356"/>
                    <a:gd name="connsiteY34" fmla="*/ 1671431 h 2766950"/>
                    <a:gd name="connsiteX35" fmla="*/ 1326397 w 3261356"/>
                    <a:gd name="connsiteY35" fmla="*/ 1693274 h 2766950"/>
                    <a:gd name="connsiteX36" fmla="*/ 1442394 w 3261356"/>
                    <a:gd name="connsiteY36" fmla="*/ 1708396 h 2766950"/>
                    <a:gd name="connsiteX37" fmla="*/ 1544942 w 3261356"/>
                    <a:gd name="connsiteY37" fmla="*/ 1720158 h 2766950"/>
                    <a:gd name="connsiteX38" fmla="*/ 1588650 w 3261356"/>
                    <a:gd name="connsiteY38" fmla="*/ 1723518 h 2766950"/>
                    <a:gd name="connsiteX39" fmla="*/ 1630678 w 3261356"/>
                    <a:gd name="connsiteY39" fmla="*/ 1725199 h 2766950"/>
                    <a:gd name="connsiteX40" fmla="*/ 1672706 w 3261356"/>
                    <a:gd name="connsiteY40" fmla="*/ 1723518 h 2766950"/>
                    <a:gd name="connsiteX41" fmla="*/ 1719777 w 3261356"/>
                    <a:gd name="connsiteY41" fmla="*/ 1720158 h 2766950"/>
                    <a:gd name="connsiteX42" fmla="*/ 1820644 w 3261356"/>
                    <a:gd name="connsiteY42" fmla="*/ 1708396 h 2766950"/>
                    <a:gd name="connsiteX43" fmla="*/ 1934959 w 3261356"/>
                    <a:gd name="connsiteY43" fmla="*/ 1693274 h 2766950"/>
                    <a:gd name="connsiteX44" fmla="*/ 2061043 w 3261356"/>
                    <a:gd name="connsiteY44" fmla="*/ 1671431 h 2766950"/>
                    <a:gd name="connsiteX45" fmla="*/ 2193850 w 3261356"/>
                    <a:gd name="connsiteY45" fmla="*/ 1646227 h 2766950"/>
                    <a:gd name="connsiteX46" fmla="*/ 2330020 w 3261356"/>
                    <a:gd name="connsiteY46" fmla="*/ 1615983 h 2766950"/>
                    <a:gd name="connsiteX47" fmla="*/ 2466190 w 3261356"/>
                    <a:gd name="connsiteY47" fmla="*/ 1585738 h 2766950"/>
                    <a:gd name="connsiteX48" fmla="*/ 2602360 w 3261356"/>
                    <a:gd name="connsiteY48" fmla="*/ 1553814 h 2766950"/>
                    <a:gd name="connsiteX49" fmla="*/ 2854527 w 3261356"/>
                    <a:gd name="connsiteY49" fmla="*/ 1493325 h 2766950"/>
                    <a:gd name="connsiteX50" fmla="*/ 3066347 w 3261356"/>
                    <a:gd name="connsiteY50" fmla="*/ 1437877 h 2766950"/>
                    <a:gd name="connsiteX51" fmla="*/ 1508607 w 3261356"/>
                    <a:gd name="connsiteY51" fmla="*/ 1206475 h 2766950"/>
                    <a:gd name="connsiteX52" fmla="*/ 1417230 w 3261356"/>
                    <a:gd name="connsiteY52" fmla="*/ 1297852 h 2766950"/>
                    <a:gd name="connsiteX53" fmla="*/ 1417230 w 3261356"/>
                    <a:gd name="connsiteY53" fmla="*/ 1314415 h 2766950"/>
                    <a:gd name="connsiteX54" fmla="*/ 1508607 w 3261356"/>
                    <a:gd name="connsiteY54" fmla="*/ 1405791 h 2766950"/>
                    <a:gd name="connsiteX55" fmla="*/ 1752750 w 3261356"/>
                    <a:gd name="connsiteY55" fmla="*/ 1405791 h 2766950"/>
                    <a:gd name="connsiteX56" fmla="*/ 1844126 w 3261356"/>
                    <a:gd name="connsiteY56" fmla="*/ 1314415 h 2766950"/>
                    <a:gd name="connsiteX57" fmla="*/ 1844126 w 3261356"/>
                    <a:gd name="connsiteY57" fmla="*/ 1297852 h 2766950"/>
                    <a:gd name="connsiteX58" fmla="*/ 1752750 w 3261356"/>
                    <a:gd name="connsiteY58" fmla="*/ 1206475 h 2766950"/>
                    <a:gd name="connsiteX59" fmla="*/ 1630678 w 3261356"/>
                    <a:gd name="connsiteY59" fmla="*/ 174304 h 2766950"/>
                    <a:gd name="connsiteX60" fmla="*/ 1114624 w 3261356"/>
                    <a:gd name="connsiteY60" fmla="*/ 469036 h 2766950"/>
                    <a:gd name="connsiteX61" fmla="*/ 1111230 w 3261356"/>
                    <a:gd name="connsiteY61" fmla="*/ 492633 h 2766950"/>
                    <a:gd name="connsiteX62" fmla="*/ 2150126 w 3261356"/>
                    <a:gd name="connsiteY62" fmla="*/ 492633 h 2766950"/>
                    <a:gd name="connsiteX63" fmla="*/ 2146731 w 3261356"/>
                    <a:gd name="connsiteY63" fmla="*/ 469036 h 2766950"/>
                    <a:gd name="connsiteX64" fmla="*/ 1630678 w 3261356"/>
                    <a:gd name="connsiteY64" fmla="*/ 174304 h 2766950"/>
                    <a:gd name="connsiteX65" fmla="*/ 1630678 w 3261356"/>
                    <a:gd name="connsiteY65" fmla="*/ 0 h 2766950"/>
                    <a:gd name="connsiteX66" fmla="*/ 2269992 w 3261356"/>
                    <a:gd name="connsiteY66" fmla="*/ 488510 h 2766950"/>
                    <a:gd name="connsiteX67" fmla="*/ 2270238 w 3261356"/>
                    <a:gd name="connsiteY67" fmla="*/ 492633 h 2766950"/>
                    <a:gd name="connsiteX68" fmla="*/ 3066347 w 3261356"/>
                    <a:gd name="connsiteY68" fmla="*/ 492633 h 2766950"/>
                    <a:gd name="connsiteX69" fmla="*/ 3105012 w 3261356"/>
                    <a:gd name="connsiteY69" fmla="*/ 494313 h 2766950"/>
                    <a:gd name="connsiteX70" fmla="*/ 3141998 w 3261356"/>
                    <a:gd name="connsiteY70" fmla="*/ 501035 h 2766950"/>
                    <a:gd name="connsiteX71" fmla="*/ 3175621 w 3261356"/>
                    <a:gd name="connsiteY71" fmla="*/ 512796 h 2766950"/>
                    <a:gd name="connsiteX72" fmla="*/ 3202518 w 3261356"/>
                    <a:gd name="connsiteY72" fmla="*/ 529599 h 2766950"/>
                    <a:gd name="connsiteX73" fmla="*/ 3217649 w 3261356"/>
                    <a:gd name="connsiteY73" fmla="*/ 539681 h 2766950"/>
                    <a:gd name="connsiteX74" fmla="*/ 3229416 w 3261356"/>
                    <a:gd name="connsiteY74" fmla="*/ 549763 h 2766950"/>
                    <a:gd name="connsiteX75" fmla="*/ 3237821 w 3261356"/>
                    <a:gd name="connsiteY75" fmla="*/ 561524 h 2766950"/>
                    <a:gd name="connsiteX76" fmla="*/ 3244546 w 3261356"/>
                    <a:gd name="connsiteY76" fmla="*/ 573285 h 2766950"/>
                    <a:gd name="connsiteX77" fmla="*/ 3252951 w 3261356"/>
                    <a:gd name="connsiteY77" fmla="*/ 585046 h 2766950"/>
                    <a:gd name="connsiteX78" fmla="*/ 3256314 w 3261356"/>
                    <a:gd name="connsiteY78" fmla="*/ 596807 h 2766950"/>
                    <a:gd name="connsiteX79" fmla="*/ 3259676 w 3261356"/>
                    <a:gd name="connsiteY79" fmla="*/ 610251 h 2766950"/>
                    <a:gd name="connsiteX80" fmla="*/ 3261356 w 3261356"/>
                    <a:gd name="connsiteY80" fmla="*/ 625372 h 2766950"/>
                    <a:gd name="connsiteX81" fmla="*/ 3261356 w 3261356"/>
                    <a:gd name="connsiteY81" fmla="*/ 1326877 h 2766950"/>
                    <a:gd name="connsiteX82" fmla="*/ 3261353 w 3261356"/>
                    <a:gd name="connsiteY82" fmla="*/ 1326877 h 2766950"/>
                    <a:gd name="connsiteX83" fmla="*/ 3261350 w 3261356"/>
                    <a:gd name="connsiteY83" fmla="*/ 1326880 h 2766950"/>
                    <a:gd name="connsiteX84" fmla="*/ 3066350 w 3261356"/>
                    <a:gd name="connsiteY84" fmla="*/ 1378964 h 2766950"/>
                    <a:gd name="connsiteX85" fmla="*/ 2854531 w 3261356"/>
                    <a:gd name="connsiteY85" fmla="*/ 1434413 h 2766950"/>
                    <a:gd name="connsiteX86" fmla="*/ 2602365 w 3261356"/>
                    <a:gd name="connsiteY86" fmla="*/ 1494902 h 2766950"/>
                    <a:gd name="connsiteX87" fmla="*/ 2466193 w 3261356"/>
                    <a:gd name="connsiteY87" fmla="*/ 1526826 h 2766950"/>
                    <a:gd name="connsiteX88" fmla="*/ 2330026 w 3261356"/>
                    <a:gd name="connsiteY88" fmla="*/ 1557071 h 2766950"/>
                    <a:gd name="connsiteX89" fmla="*/ 2193854 w 3261356"/>
                    <a:gd name="connsiteY89" fmla="*/ 1587315 h 2766950"/>
                    <a:gd name="connsiteX90" fmla="*/ 2061046 w 3261356"/>
                    <a:gd name="connsiteY90" fmla="*/ 1612517 h 2766950"/>
                    <a:gd name="connsiteX91" fmla="*/ 1934963 w 3261356"/>
                    <a:gd name="connsiteY91" fmla="*/ 1634360 h 2766950"/>
                    <a:gd name="connsiteX92" fmla="*/ 1820647 w 3261356"/>
                    <a:gd name="connsiteY92" fmla="*/ 1649484 h 2766950"/>
                    <a:gd name="connsiteX93" fmla="*/ 1719781 w 3261356"/>
                    <a:gd name="connsiteY93" fmla="*/ 1661245 h 2766950"/>
                    <a:gd name="connsiteX94" fmla="*/ 1672711 w 3261356"/>
                    <a:gd name="connsiteY94" fmla="*/ 1664604 h 2766950"/>
                    <a:gd name="connsiteX95" fmla="*/ 1630683 w 3261356"/>
                    <a:gd name="connsiteY95" fmla="*/ 1666287 h 2766950"/>
                    <a:gd name="connsiteX96" fmla="*/ 1588655 w 3261356"/>
                    <a:gd name="connsiteY96" fmla="*/ 1664604 h 2766950"/>
                    <a:gd name="connsiteX97" fmla="*/ 1544944 w 3261356"/>
                    <a:gd name="connsiteY97" fmla="*/ 1661245 h 2766950"/>
                    <a:gd name="connsiteX98" fmla="*/ 1442396 w 3261356"/>
                    <a:gd name="connsiteY98" fmla="*/ 1649484 h 2766950"/>
                    <a:gd name="connsiteX99" fmla="*/ 1326400 w 3261356"/>
                    <a:gd name="connsiteY99" fmla="*/ 1634360 h 2766950"/>
                    <a:gd name="connsiteX100" fmla="*/ 1200317 w 3261356"/>
                    <a:gd name="connsiteY100" fmla="*/ 1612517 h 2766950"/>
                    <a:gd name="connsiteX101" fmla="*/ 1067508 w 3261356"/>
                    <a:gd name="connsiteY101" fmla="*/ 1587315 h 2766950"/>
                    <a:gd name="connsiteX102" fmla="*/ 933020 w 3261356"/>
                    <a:gd name="connsiteY102" fmla="*/ 1560430 h 2766950"/>
                    <a:gd name="connsiteX103" fmla="*/ 795169 w 3261356"/>
                    <a:gd name="connsiteY103" fmla="*/ 1530186 h 2766950"/>
                    <a:gd name="connsiteX104" fmla="*/ 660681 w 3261356"/>
                    <a:gd name="connsiteY104" fmla="*/ 1496582 h 2766950"/>
                    <a:gd name="connsiteX105" fmla="*/ 406834 w 3261356"/>
                    <a:gd name="connsiteY105" fmla="*/ 1436093 h 2766950"/>
                    <a:gd name="connsiteX106" fmla="*/ 196695 w 3261356"/>
                    <a:gd name="connsiteY106" fmla="*/ 1382323 h 2766950"/>
                    <a:gd name="connsiteX107" fmla="*/ 3 w 3261356"/>
                    <a:gd name="connsiteY107" fmla="*/ 1330236 h 2766950"/>
                    <a:gd name="connsiteX108" fmla="*/ 3 w 3261356"/>
                    <a:gd name="connsiteY108" fmla="*/ 1332325 h 2766950"/>
                    <a:gd name="connsiteX109" fmla="*/ 0 w 3261356"/>
                    <a:gd name="connsiteY109" fmla="*/ 1332322 h 2766950"/>
                    <a:gd name="connsiteX110" fmla="*/ 0 w 3261356"/>
                    <a:gd name="connsiteY110" fmla="*/ 971511 h 2766950"/>
                    <a:gd name="connsiteX111" fmla="*/ 0 w 3261356"/>
                    <a:gd name="connsiteY111" fmla="*/ 625372 h 2766950"/>
                    <a:gd name="connsiteX112" fmla="*/ 1683 w 3261356"/>
                    <a:gd name="connsiteY112" fmla="*/ 610251 h 2766950"/>
                    <a:gd name="connsiteX113" fmla="*/ 5046 w 3261356"/>
                    <a:gd name="connsiteY113" fmla="*/ 596807 h 2766950"/>
                    <a:gd name="connsiteX114" fmla="*/ 8405 w 3261356"/>
                    <a:gd name="connsiteY114" fmla="*/ 585046 h 2766950"/>
                    <a:gd name="connsiteX115" fmla="*/ 16813 w 3261356"/>
                    <a:gd name="connsiteY115" fmla="*/ 573285 h 2766950"/>
                    <a:gd name="connsiteX116" fmla="*/ 25218 w 3261356"/>
                    <a:gd name="connsiteY116" fmla="*/ 561524 h 2766950"/>
                    <a:gd name="connsiteX117" fmla="*/ 35303 w 3261356"/>
                    <a:gd name="connsiteY117" fmla="*/ 549763 h 2766950"/>
                    <a:gd name="connsiteX118" fmla="*/ 47073 w 3261356"/>
                    <a:gd name="connsiteY118" fmla="*/ 539681 h 2766950"/>
                    <a:gd name="connsiteX119" fmla="*/ 57158 w 3261356"/>
                    <a:gd name="connsiteY119" fmla="*/ 529599 h 2766950"/>
                    <a:gd name="connsiteX120" fmla="*/ 87418 w 3261356"/>
                    <a:gd name="connsiteY120" fmla="*/ 512796 h 2766950"/>
                    <a:gd name="connsiteX121" fmla="*/ 121041 w 3261356"/>
                    <a:gd name="connsiteY121" fmla="*/ 501035 h 2766950"/>
                    <a:gd name="connsiteX122" fmla="*/ 158027 w 3261356"/>
                    <a:gd name="connsiteY122" fmla="*/ 494313 h 2766950"/>
                    <a:gd name="connsiteX123" fmla="*/ 196692 w 3261356"/>
                    <a:gd name="connsiteY123" fmla="*/ 492633 h 2766950"/>
                    <a:gd name="connsiteX124" fmla="*/ 991117 w 3261356"/>
                    <a:gd name="connsiteY124" fmla="*/ 492633 h 2766950"/>
                    <a:gd name="connsiteX125" fmla="*/ 991363 w 3261356"/>
                    <a:gd name="connsiteY125" fmla="*/ 488510 h 2766950"/>
                    <a:gd name="connsiteX126" fmla="*/ 1630678 w 3261356"/>
                    <a:gd name="connsiteY126" fmla="*/ 0 h 2766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</a:cxnLst>
                  <a:rect l="l" t="t" r="r" b="b"/>
                  <a:pathLst>
                    <a:path w="3261356" h="2766950">
                      <a:moveTo>
                        <a:pt x="3261356" y="1385789"/>
                      </a:moveTo>
                      <a:lnTo>
                        <a:pt x="3261356" y="2634211"/>
                      </a:lnTo>
                      <a:lnTo>
                        <a:pt x="3259675" y="2649333"/>
                      </a:lnTo>
                      <a:lnTo>
                        <a:pt x="3256313" y="2662775"/>
                      </a:lnTo>
                      <a:lnTo>
                        <a:pt x="3252951" y="2674537"/>
                      </a:lnTo>
                      <a:lnTo>
                        <a:pt x="3244545" y="2686298"/>
                      </a:lnTo>
                      <a:lnTo>
                        <a:pt x="3237821" y="2698060"/>
                      </a:lnTo>
                      <a:lnTo>
                        <a:pt x="3229415" y="2709822"/>
                      </a:lnTo>
                      <a:lnTo>
                        <a:pt x="3217647" y="2719903"/>
                      </a:lnTo>
                      <a:lnTo>
                        <a:pt x="3202517" y="2729985"/>
                      </a:lnTo>
                      <a:lnTo>
                        <a:pt x="3175619" y="2746787"/>
                      </a:lnTo>
                      <a:lnTo>
                        <a:pt x="3141997" y="2758549"/>
                      </a:lnTo>
                      <a:lnTo>
                        <a:pt x="3105013" y="2765270"/>
                      </a:lnTo>
                      <a:lnTo>
                        <a:pt x="3066347" y="2766950"/>
                      </a:lnTo>
                      <a:lnTo>
                        <a:pt x="196690" y="2766950"/>
                      </a:lnTo>
                      <a:lnTo>
                        <a:pt x="158024" y="2765270"/>
                      </a:lnTo>
                      <a:lnTo>
                        <a:pt x="121040" y="2758549"/>
                      </a:lnTo>
                      <a:lnTo>
                        <a:pt x="87418" y="2746787"/>
                      </a:lnTo>
                      <a:lnTo>
                        <a:pt x="57158" y="2729985"/>
                      </a:lnTo>
                      <a:lnTo>
                        <a:pt x="47071" y="2719903"/>
                      </a:lnTo>
                      <a:lnTo>
                        <a:pt x="35303" y="2709822"/>
                      </a:lnTo>
                      <a:lnTo>
                        <a:pt x="25217" y="2698060"/>
                      </a:lnTo>
                      <a:lnTo>
                        <a:pt x="16811" y="2686298"/>
                      </a:lnTo>
                      <a:lnTo>
                        <a:pt x="8405" y="2674537"/>
                      </a:lnTo>
                      <a:lnTo>
                        <a:pt x="5043" y="2662775"/>
                      </a:lnTo>
                      <a:lnTo>
                        <a:pt x="1681" y="2649333"/>
                      </a:lnTo>
                      <a:lnTo>
                        <a:pt x="0" y="2634211"/>
                      </a:lnTo>
                      <a:lnTo>
                        <a:pt x="0" y="1389150"/>
                      </a:lnTo>
                      <a:lnTo>
                        <a:pt x="196690" y="1441237"/>
                      </a:lnTo>
                      <a:lnTo>
                        <a:pt x="406829" y="1495005"/>
                      </a:lnTo>
                      <a:lnTo>
                        <a:pt x="660677" y="1555494"/>
                      </a:lnTo>
                      <a:lnTo>
                        <a:pt x="795165" y="1589099"/>
                      </a:lnTo>
                      <a:lnTo>
                        <a:pt x="933017" y="1619343"/>
                      </a:lnTo>
                      <a:lnTo>
                        <a:pt x="1067506" y="1646227"/>
                      </a:lnTo>
                      <a:lnTo>
                        <a:pt x="1200314" y="1671431"/>
                      </a:lnTo>
                      <a:lnTo>
                        <a:pt x="1326397" y="1693274"/>
                      </a:lnTo>
                      <a:lnTo>
                        <a:pt x="1442394" y="1708396"/>
                      </a:lnTo>
                      <a:lnTo>
                        <a:pt x="1544942" y="1720158"/>
                      </a:lnTo>
                      <a:lnTo>
                        <a:pt x="1588650" y="1723518"/>
                      </a:lnTo>
                      <a:lnTo>
                        <a:pt x="1630678" y="1725199"/>
                      </a:lnTo>
                      <a:lnTo>
                        <a:pt x="1672706" y="1723518"/>
                      </a:lnTo>
                      <a:lnTo>
                        <a:pt x="1719777" y="1720158"/>
                      </a:lnTo>
                      <a:lnTo>
                        <a:pt x="1820644" y="1708396"/>
                      </a:lnTo>
                      <a:lnTo>
                        <a:pt x="1934959" y="1693274"/>
                      </a:lnTo>
                      <a:lnTo>
                        <a:pt x="2061043" y="1671431"/>
                      </a:lnTo>
                      <a:lnTo>
                        <a:pt x="2193850" y="1646227"/>
                      </a:lnTo>
                      <a:lnTo>
                        <a:pt x="2330020" y="1615983"/>
                      </a:lnTo>
                      <a:lnTo>
                        <a:pt x="2466190" y="1585738"/>
                      </a:lnTo>
                      <a:lnTo>
                        <a:pt x="2602360" y="1553814"/>
                      </a:lnTo>
                      <a:lnTo>
                        <a:pt x="2854527" y="1493325"/>
                      </a:lnTo>
                      <a:lnTo>
                        <a:pt x="3066347" y="1437877"/>
                      </a:lnTo>
                      <a:close/>
                      <a:moveTo>
                        <a:pt x="1508607" y="1206475"/>
                      </a:moveTo>
                      <a:cubicBezTo>
                        <a:pt x="1458141" y="1206475"/>
                        <a:pt x="1417230" y="1247386"/>
                        <a:pt x="1417230" y="1297852"/>
                      </a:cubicBezTo>
                      <a:lnTo>
                        <a:pt x="1417230" y="1314415"/>
                      </a:lnTo>
                      <a:cubicBezTo>
                        <a:pt x="1417230" y="1364881"/>
                        <a:pt x="1458141" y="1405791"/>
                        <a:pt x="1508607" y="1405791"/>
                      </a:cubicBezTo>
                      <a:lnTo>
                        <a:pt x="1752750" y="1405791"/>
                      </a:lnTo>
                      <a:cubicBezTo>
                        <a:pt x="1803215" y="1405791"/>
                        <a:pt x="1844126" y="1364881"/>
                        <a:pt x="1844126" y="1314415"/>
                      </a:cubicBezTo>
                      <a:lnTo>
                        <a:pt x="1844126" y="1297852"/>
                      </a:lnTo>
                      <a:cubicBezTo>
                        <a:pt x="1844126" y="1247386"/>
                        <a:pt x="1803215" y="1206475"/>
                        <a:pt x="1752750" y="1206475"/>
                      </a:cubicBezTo>
                      <a:close/>
                      <a:moveTo>
                        <a:pt x="1630678" y="174304"/>
                      </a:moveTo>
                      <a:cubicBezTo>
                        <a:pt x="1376124" y="174304"/>
                        <a:pt x="1163742" y="300833"/>
                        <a:pt x="1114624" y="469036"/>
                      </a:cubicBezTo>
                      <a:lnTo>
                        <a:pt x="1111230" y="492633"/>
                      </a:lnTo>
                      <a:lnTo>
                        <a:pt x="2150126" y="492633"/>
                      </a:lnTo>
                      <a:lnTo>
                        <a:pt x="2146731" y="469036"/>
                      </a:lnTo>
                      <a:cubicBezTo>
                        <a:pt x="2097613" y="300833"/>
                        <a:pt x="1885231" y="174304"/>
                        <a:pt x="1630678" y="174304"/>
                      </a:cubicBezTo>
                      <a:close/>
                      <a:moveTo>
                        <a:pt x="1630678" y="0"/>
                      </a:moveTo>
                      <a:cubicBezTo>
                        <a:pt x="1963411" y="0"/>
                        <a:pt x="2237083" y="214121"/>
                        <a:pt x="2269992" y="488510"/>
                      </a:cubicBezTo>
                      <a:lnTo>
                        <a:pt x="2270238" y="492633"/>
                      </a:lnTo>
                      <a:lnTo>
                        <a:pt x="3066347" y="492633"/>
                      </a:lnTo>
                      <a:lnTo>
                        <a:pt x="3105012" y="494313"/>
                      </a:lnTo>
                      <a:lnTo>
                        <a:pt x="3141998" y="501035"/>
                      </a:lnTo>
                      <a:lnTo>
                        <a:pt x="3175621" y="512796"/>
                      </a:lnTo>
                      <a:lnTo>
                        <a:pt x="3202518" y="529599"/>
                      </a:lnTo>
                      <a:lnTo>
                        <a:pt x="3217649" y="539681"/>
                      </a:lnTo>
                      <a:lnTo>
                        <a:pt x="3229416" y="549763"/>
                      </a:lnTo>
                      <a:lnTo>
                        <a:pt x="3237821" y="561524"/>
                      </a:lnTo>
                      <a:lnTo>
                        <a:pt x="3244546" y="573285"/>
                      </a:lnTo>
                      <a:lnTo>
                        <a:pt x="3252951" y="585046"/>
                      </a:lnTo>
                      <a:lnTo>
                        <a:pt x="3256314" y="596807"/>
                      </a:lnTo>
                      <a:lnTo>
                        <a:pt x="3259676" y="610251"/>
                      </a:lnTo>
                      <a:lnTo>
                        <a:pt x="3261356" y="625372"/>
                      </a:lnTo>
                      <a:lnTo>
                        <a:pt x="3261356" y="1326877"/>
                      </a:lnTo>
                      <a:lnTo>
                        <a:pt x="3261353" y="1326877"/>
                      </a:lnTo>
                      <a:lnTo>
                        <a:pt x="3261350" y="1326880"/>
                      </a:lnTo>
                      <a:lnTo>
                        <a:pt x="3066350" y="1378964"/>
                      </a:lnTo>
                      <a:lnTo>
                        <a:pt x="2854531" y="1434413"/>
                      </a:lnTo>
                      <a:lnTo>
                        <a:pt x="2602365" y="1494902"/>
                      </a:lnTo>
                      <a:lnTo>
                        <a:pt x="2466193" y="1526826"/>
                      </a:lnTo>
                      <a:lnTo>
                        <a:pt x="2330026" y="1557071"/>
                      </a:lnTo>
                      <a:lnTo>
                        <a:pt x="2193854" y="1587315"/>
                      </a:lnTo>
                      <a:lnTo>
                        <a:pt x="2061046" y="1612517"/>
                      </a:lnTo>
                      <a:lnTo>
                        <a:pt x="1934963" y="1634360"/>
                      </a:lnTo>
                      <a:lnTo>
                        <a:pt x="1820647" y="1649484"/>
                      </a:lnTo>
                      <a:lnTo>
                        <a:pt x="1719781" y="1661245"/>
                      </a:lnTo>
                      <a:lnTo>
                        <a:pt x="1672711" y="1664604"/>
                      </a:lnTo>
                      <a:lnTo>
                        <a:pt x="1630683" y="1666287"/>
                      </a:lnTo>
                      <a:lnTo>
                        <a:pt x="1588655" y="1664604"/>
                      </a:lnTo>
                      <a:lnTo>
                        <a:pt x="1544944" y="1661245"/>
                      </a:lnTo>
                      <a:lnTo>
                        <a:pt x="1442396" y="1649484"/>
                      </a:lnTo>
                      <a:lnTo>
                        <a:pt x="1326400" y="1634360"/>
                      </a:lnTo>
                      <a:lnTo>
                        <a:pt x="1200317" y="1612517"/>
                      </a:lnTo>
                      <a:lnTo>
                        <a:pt x="1067508" y="1587315"/>
                      </a:lnTo>
                      <a:lnTo>
                        <a:pt x="933020" y="1560430"/>
                      </a:lnTo>
                      <a:lnTo>
                        <a:pt x="795169" y="1530186"/>
                      </a:lnTo>
                      <a:lnTo>
                        <a:pt x="660681" y="1496582"/>
                      </a:lnTo>
                      <a:lnTo>
                        <a:pt x="406834" y="1436093"/>
                      </a:lnTo>
                      <a:lnTo>
                        <a:pt x="196695" y="1382323"/>
                      </a:lnTo>
                      <a:lnTo>
                        <a:pt x="3" y="1330236"/>
                      </a:lnTo>
                      <a:lnTo>
                        <a:pt x="3" y="1332325"/>
                      </a:lnTo>
                      <a:lnTo>
                        <a:pt x="0" y="1332322"/>
                      </a:lnTo>
                      <a:lnTo>
                        <a:pt x="0" y="971511"/>
                      </a:lnTo>
                      <a:lnTo>
                        <a:pt x="0" y="625372"/>
                      </a:lnTo>
                      <a:lnTo>
                        <a:pt x="1683" y="610251"/>
                      </a:lnTo>
                      <a:lnTo>
                        <a:pt x="5046" y="596807"/>
                      </a:lnTo>
                      <a:lnTo>
                        <a:pt x="8405" y="585046"/>
                      </a:lnTo>
                      <a:lnTo>
                        <a:pt x="16813" y="573285"/>
                      </a:lnTo>
                      <a:lnTo>
                        <a:pt x="25218" y="561524"/>
                      </a:lnTo>
                      <a:lnTo>
                        <a:pt x="35303" y="549763"/>
                      </a:lnTo>
                      <a:lnTo>
                        <a:pt x="47073" y="539681"/>
                      </a:lnTo>
                      <a:lnTo>
                        <a:pt x="57158" y="529599"/>
                      </a:lnTo>
                      <a:lnTo>
                        <a:pt x="87418" y="512796"/>
                      </a:lnTo>
                      <a:lnTo>
                        <a:pt x="121041" y="501035"/>
                      </a:lnTo>
                      <a:lnTo>
                        <a:pt x="158027" y="494313"/>
                      </a:lnTo>
                      <a:lnTo>
                        <a:pt x="196692" y="492633"/>
                      </a:lnTo>
                      <a:lnTo>
                        <a:pt x="991117" y="492633"/>
                      </a:lnTo>
                      <a:lnTo>
                        <a:pt x="991363" y="488510"/>
                      </a:lnTo>
                      <a:cubicBezTo>
                        <a:pt x="1024272" y="214121"/>
                        <a:pt x="1297944" y="0"/>
                        <a:pt x="1630678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 rot="5400000">
                  <a:off x="-73342" y="4067492"/>
                  <a:ext cx="213360" cy="66675"/>
                </a:xfrm>
                <a:prstGeom prst="rect">
                  <a:avLst/>
                </a:prstGeom>
                <a:solidFill>
                  <a:srgbClr val="44546A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文本框 4"/>
                <p:cNvSpPr txBox="1">
                  <a:spLocks noChangeArrowheads="1"/>
                </p:cNvSpPr>
                <p:nvPr/>
              </p:nvSpPr>
              <p:spPr bwMode="auto">
                <a:xfrm>
                  <a:off x="947738" y="3944460"/>
                  <a:ext cx="3878262" cy="3254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lvl="0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zh-CN" altLang="en-US" sz="1400" b="1" i="0" u="none" strike="noStrike" cap="none" normalizeH="0" baseline="0" dirty="0">
                      <a:ln>
                        <a:noFill/>
                      </a:ln>
                      <a:solidFill>
                        <a:srgbClr val="323E4F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竞赛经历 </a:t>
                  </a:r>
                  <a:r>
                    <a:rPr lang="en-US" altLang="zh-CN" sz="1400" dirty="0">
                      <a:solidFill>
                        <a:srgbClr val="BFBFB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/ Competition Experience</a:t>
                  </a:r>
                  <a:endPara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宋体" panose="02010600030101010101" pitchFamily="2" charset="-122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7" name="文本框 5"/>
            <p:cNvSpPr txBox="1">
              <a:spLocks noChangeArrowheads="1"/>
            </p:cNvSpPr>
            <p:nvPr/>
          </p:nvSpPr>
          <p:spPr bwMode="auto">
            <a:xfrm>
              <a:off x="3927476" y="3886956"/>
              <a:ext cx="3045777" cy="34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 algn="r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共获各类科技竞赛奖项</a:t>
              </a:r>
              <a:r>
                <a:rPr lang="en-US" altLang="zh-CN" sz="1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1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项（其中省级及以上</a:t>
              </a:r>
              <a:r>
                <a:rPr lang="en-US" altLang="zh-CN" sz="1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1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</a:t>
              </a:r>
              <a:r>
                <a:rPr lang="zh-CN" altLang="en-US" sz="1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8" name="文本框 5"/>
          <p:cNvSpPr txBox="1">
            <a:spLocks noChangeArrowheads="1"/>
          </p:cNvSpPr>
          <p:nvPr/>
        </p:nvSpPr>
        <p:spPr bwMode="auto">
          <a:xfrm>
            <a:off x="429260" y="9547547"/>
            <a:ext cx="6736399" cy="80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年全国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竞赛广东省分赛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等奖                                                              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endParaRPr lang="en-US" altLang="zh-CN" sz="11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决策。该问题由两部分组成：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。使用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提取特征后通过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模型。本人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5"/>
          <p:cNvSpPr txBox="1">
            <a:spLocks noChangeArrowheads="1"/>
          </p:cNvSpPr>
          <p:nvPr/>
        </p:nvSpPr>
        <p:spPr bwMode="auto">
          <a:xfrm>
            <a:off x="457519" y="8027988"/>
            <a:ext cx="675005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年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XXXXXXXXXXXX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赛总决赛金奖（全国共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项）      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XX年XX月</a:t>
            </a:r>
            <a:r>
              <a:rPr lang="en-US" altLang="zh-CN" sz="1100" dirty="0"/>
              <a:t> 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endParaRPr lang="en-US" altLang="zh-CN" sz="11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成员参与</a:t>
            </a: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系统的开发，使用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，准确率分别达到</a:t>
            </a: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，并将模型部署于</a:t>
            </a: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进行使用。</a:t>
            </a:r>
            <a:endParaRPr kumimoji="0" lang="zh-CN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5"/>
          <p:cNvSpPr txBox="1">
            <a:spLocks noChangeArrowheads="1"/>
          </p:cNvSpPr>
          <p:nvPr/>
        </p:nvSpPr>
        <p:spPr bwMode="auto">
          <a:xfrm>
            <a:off x="539750" y="5109845"/>
            <a:ext cx="6786880" cy="205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endParaRPr lang="en-US" altLang="zh-CN" sz="11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级大学生创新训练项目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进行研究，主要内容是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提出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模型。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精读相关论文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论文中的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DP-Star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，源代码均已开源在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。产出成果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zh-CN" altLang="en-US" sz="1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成果网址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正在投稿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</a:t>
            </a:r>
            <a:r>
              <a:rPr lang="zh-CN" altLang="en-US" sz="1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SCIX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区，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CCF X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类期刊。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5"/>
          <p:cNvSpPr txBox="1">
            <a:spLocks noChangeArrowheads="1"/>
          </p:cNvSpPr>
          <p:nvPr/>
        </p:nvSpPr>
        <p:spPr bwMode="auto">
          <a:xfrm>
            <a:off x="567055" y="3827780"/>
            <a:ext cx="6750050" cy="132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XXXXXXX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endParaRPr lang="zh-CN" altLang="en-US" sz="11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核心成员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参与开发，基于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数据，通过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等功能，获得软件著作权共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项。并产出论文成果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已发表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，属于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区的期刊。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该成果获得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挑战杯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奖。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04495" y="8782685"/>
            <a:ext cx="6750050" cy="85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届全国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XXXXXX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大赛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-XXXXX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组一等奖（全国共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项）                                   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endParaRPr lang="en-US" altLang="zh-CN" sz="11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等开源框架进行短时间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99110" y="6524625"/>
            <a:ext cx="6750050" cy="132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XXXXXX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sz="11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endParaRPr lang="zh-CN" altLang="en-US" sz="11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启发，独立对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领域中的应用进行研究，设计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模型，以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一作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写作论文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SCIX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区，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CCF-X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期刊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XXXXXXXXX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在投。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2275" y="368935"/>
            <a:ext cx="115252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照片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Y5OWZhYzQyMjBlZjc5ODEyZTIzMWRiODA3OWFjMGMifQ=="/>
  <p:tag name="KSO_WPP_MARK_KEY" val="d7e605e9-9dea-4da0-82cb-5f8ca22e028c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1188</Words>
  <Application>WPS 演示</Application>
  <PresentationFormat>自定义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Times New Roman</vt:lpstr>
      <vt:lpstr>Calibri</vt:lpstr>
      <vt:lpstr>等线</vt:lpstr>
      <vt:lpstr>Arial Unicode MS</vt:lpstr>
      <vt:lpstr>等线 Light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Shinelon</dc:creator>
  <cp:lastModifiedBy>RNA</cp:lastModifiedBy>
  <cp:revision>46</cp:revision>
  <dcterms:created xsi:type="dcterms:W3CDTF">2021-06-02T07:56:00Z</dcterms:created>
  <dcterms:modified xsi:type="dcterms:W3CDTF">2022-09-11T15:24:20Z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87A6BDCE94614C639E32D620B5496300</vt:lpwstr>
  </property>
  <property fmtid="{D5CDD505-2E9C-101B-9397-08002B2CF9AE}" pid="3" name="KSOProductBuildVer">
    <vt:lpwstr>2052-11.1.0.12358</vt:lpwstr>
  </property>
</Properties>
</file>