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3" d="100"/>
          <a:sy n="83" d="100"/>
        </p:scale>
        <p:origin x="169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3797-675E-D74D-B815-D2A86375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632C-748C-154D-B25B-B005ADD0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053A-4B3F-7242-AF4C-33630C61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B81B-F9F5-6542-AA17-B18712F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7368-6E52-9C44-A665-D6B9C8C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15D-300D-1D49-907D-7CACD064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629DE-170D-3348-BB60-A3CEF2C1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E443-ECC7-384E-87FE-1803EC1B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0A6D-349F-DB40-9718-F1740BFE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D0AA-AC5F-9746-83D6-0149DAE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55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A67A8-05DF-E441-9FC5-40351BB8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0470-1A60-094B-AC6E-85D782EF4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AE16-C2D5-CF46-A774-7C67363D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54FB-FC5C-5942-9869-CA16CB65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8B02-2A37-0042-89E9-5ACB7D88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0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85CF-71F6-1842-9E6A-AB76FE86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756A-C904-B64F-893E-1182649E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05-1056-FD4E-80A2-C1BDF26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4A4D-BA08-B04E-808C-EE54CA3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EC40-B97A-B54D-9B41-B91A495E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2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7F84-863F-B547-BE89-CA3FD90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77E2-6B09-E849-BD68-F4D04D21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5898-6909-D54D-84F2-6243031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B9BC-454E-3F41-95D0-A91255E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0F65-CBAF-DF46-8B37-0C31A87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22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C1DA-2CBD-3343-A7B1-9EB7DA73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E39-6332-A043-8E22-22756B2C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5CC9-DE8E-404C-905C-580BA699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4B42-E447-E140-96B0-3D4EAA3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29A0-F832-A54C-9924-54212EC0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D93B-1718-0040-8944-80D9B45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95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D4A8-82CC-CE46-968D-0F91560E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DE45-15DB-6341-892E-29396DFA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B006-EE21-234A-A11A-BCD31AE5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304AA-56B1-0D40-9923-FF7CF6D20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953AE-AC9B-A544-AA8F-2CA1988A3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EC96A-D721-2F4A-BB5F-DA6B4536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EC912-03DC-E646-BB23-1BB99BF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E8864-7A40-C64F-BB93-06A020E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4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657-DBC6-1C4F-8437-1640E24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5A1D8-DFE1-6E48-AB82-CB418521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472DA-E406-9C43-81B0-0F728181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955A4-71F5-A147-A640-477240A4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12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14346-2924-2044-9DF3-75C5A736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47B43-F815-E64F-9AD2-80E01F7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B0A3-0AE6-2840-BEDB-CF498625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65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C25F-D49C-2F47-A20B-8E7E9144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2569-BC7C-1243-ABC8-C6C65A53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804F-046B-C24D-9309-7E4DC31D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04A9-7FA0-BB4E-A78A-CB3B6595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9D5D-7C0E-4042-A3CB-66F8B130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5DC1-2341-5A43-BF05-97B30D1F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0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DC9-49A1-0842-B985-C93AC90C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470E-341D-9148-BF0C-7F5F76861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2629C-83E7-6946-96BC-B82E4920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15F5-9D80-6F46-8DB9-19E7E5EB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5CC2-4EBA-D541-A617-7894B851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B8DB-89BF-DA4D-96EE-A2CCBDF7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982C-F5C8-0143-AB8C-70EC205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FE15-5C22-AB47-9ADD-E8473CFD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8F0B-288A-4A45-996F-5293CC5A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F1B9-2465-2247-87AC-305EB1F1A3D4}" type="datetimeFigureOut">
              <a:rPr lang="en-DE" smtClean="0"/>
              <a:t>07.06.22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861B-1100-3641-B1EF-00E2BFDE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BE60-E1C6-B748-BD3F-580B2E18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726C88-25F3-0148-AFEB-38F9310C53E4}"/>
              </a:ext>
            </a:extLst>
          </p:cNvPr>
          <p:cNvSpPr/>
          <p:nvPr/>
        </p:nvSpPr>
        <p:spPr>
          <a:xfrm>
            <a:off x="463764" y="929350"/>
            <a:ext cx="1180618" cy="505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F249B-0DD5-EC48-A9DA-B93B4B58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532" y="6022628"/>
            <a:ext cx="2954562" cy="63193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F6368-DFD8-524E-B3CA-946D954E9E64}"/>
              </a:ext>
            </a:extLst>
          </p:cNvPr>
          <p:cNvGrpSpPr/>
          <p:nvPr/>
        </p:nvGrpSpPr>
        <p:grpSpPr>
          <a:xfrm>
            <a:off x="782925" y="1220301"/>
            <a:ext cx="568800" cy="4470566"/>
            <a:chOff x="618034" y="770595"/>
            <a:chExt cx="568800" cy="4470566"/>
          </a:xfrm>
        </p:grpSpPr>
        <p:pic>
          <p:nvPicPr>
            <p:cNvPr id="20" name="Picture 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9D70BB-0603-EB41-9952-57C31EC9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770595"/>
              <a:ext cx="568800" cy="568800"/>
            </a:xfrm>
            <a:prstGeom prst="rect">
              <a:avLst/>
            </a:prstGeom>
          </p:spPr>
        </p:pic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F5C556-0DD4-784E-91CC-C86D7927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1747454"/>
              <a:ext cx="568800" cy="568800"/>
            </a:xfrm>
            <a:prstGeom prst="rect">
              <a:avLst/>
            </a:prstGeom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094CD5-648A-A44C-B357-5E6A62B8E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2724313"/>
              <a:ext cx="568800" cy="568800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8B6AC9F-6589-294A-B317-E5E0A7AE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3698337"/>
              <a:ext cx="568800" cy="568800"/>
            </a:xfrm>
            <a:prstGeom prst="rect">
              <a:avLst/>
            </a:prstGeom>
          </p:spPr>
        </p:pic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DD1B3DA-C1B7-C042-A90A-C65BF38B1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4672361"/>
              <a:ext cx="568800" cy="5688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555735E-EB90-CE48-B64C-1ED183B17747}"/>
              </a:ext>
            </a:extLst>
          </p:cNvPr>
          <p:cNvSpPr txBox="1"/>
          <p:nvPr/>
        </p:nvSpPr>
        <p:spPr>
          <a:xfrm>
            <a:off x="399350" y="403700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Meta-Analytic </a:t>
            </a:r>
          </a:p>
          <a:p>
            <a:pPr algn="ctr"/>
            <a:r>
              <a:rPr lang="en-DE" sz="1400" b="1" dirty="0">
                <a:latin typeface="Fira Sans" panose="020B0503050000020004" pitchFamily="34" charset="0"/>
              </a:rPr>
              <a:t>Databases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92701A-81D6-B140-A998-5E3352B2A33D}"/>
              </a:ext>
            </a:extLst>
          </p:cNvPr>
          <p:cNvGrpSpPr/>
          <p:nvPr/>
        </p:nvGrpSpPr>
        <p:grpSpPr>
          <a:xfrm>
            <a:off x="3087735" y="1101173"/>
            <a:ext cx="6141154" cy="1307992"/>
            <a:chOff x="2306265" y="2827103"/>
            <a:chExt cx="6141154" cy="1307992"/>
          </a:xfrm>
        </p:grpSpPr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547686-39DF-6D40-BD74-8CE539BB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0218" y="2827103"/>
              <a:ext cx="1005050" cy="100505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7BE5B6-4C7B-1F4A-84E9-0AD144495008}"/>
                </a:ext>
              </a:extLst>
            </p:cNvPr>
            <p:cNvSpPr txBox="1"/>
            <p:nvPr/>
          </p:nvSpPr>
          <p:spPr>
            <a:xfrm>
              <a:off x="2306265" y="3611875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b="1" dirty="0">
                  <a:latin typeface="Fira Sans" panose="020B0503050000020004" pitchFamily="34" charset="0"/>
                </a:rPr>
                <a:t>Metapsy</a:t>
              </a:r>
            </a:p>
            <a:p>
              <a:r>
                <a:rPr lang="en-DE" sz="1400" b="1" dirty="0">
                  <a:latin typeface="Fira Sans" panose="020B0503050000020004" pitchFamily="34" charset="0"/>
                </a:rPr>
                <a:t>Data Format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ADEE0-04D4-6F44-85E6-2248DFFAE8C3}"/>
                </a:ext>
              </a:extLst>
            </p:cNvPr>
            <p:cNvGrpSpPr/>
            <p:nvPr/>
          </p:nvGrpSpPr>
          <p:grpSpPr>
            <a:xfrm>
              <a:off x="4371516" y="2930066"/>
              <a:ext cx="1082348" cy="1205029"/>
              <a:chOff x="4268522" y="2955893"/>
              <a:chExt cx="1082348" cy="1205029"/>
            </a:xfrm>
          </p:grpSpPr>
          <p:pic>
            <p:nvPicPr>
              <p:cNvPr id="48" name="Picture 4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D709980-08C7-0442-8D1E-127085235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772" y="2955893"/>
                <a:ext cx="650351" cy="65035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038F84-3AB7-924F-8827-D79433E9B056}"/>
                  </a:ext>
                </a:extLst>
              </p:cNvPr>
              <p:cNvSpPr txBox="1"/>
              <p:nvPr/>
            </p:nvSpPr>
            <p:spPr>
              <a:xfrm>
                <a:off x="4268522" y="3637702"/>
                <a:ext cx="108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Github</a:t>
                </a:r>
              </a:p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Repository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92A3C2F-4829-A142-B185-88A68BBF030A}"/>
                </a:ext>
              </a:extLst>
            </p:cNvPr>
            <p:cNvGrpSpPr/>
            <p:nvPr/>
          </p:nvGrpSpPr>
          <p:grpSpPr>
            <a:xfrm>
              <a:off x="6331134" y="2920737"/>
              <a:ext cx="2116285" cy="1214358"/>
              <a:chOff x="6699431" y="2920737"/>
              <a:chExt cx="2116285" cy="12143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B0FDCC7-5996-AF4A-92A5-9FABB79DD896}"/>
                  </a:ext>
                </a:extLst>
              </p:cNvPr>
              <p:cNvGrpSpPr/>
              <p:nvPr/>
            </p:nvGrpSpPr>
            <p:grpSpPr>
              <a:xfrm>
                <a:off x="6930354" y="2920737"/>
                <a:ext cx="1885362" cy="659680"/>
                <a:chOff x="6057203" y="2920737"/>
                <a:chExt cx="1885362" cy="65968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14A14328-5222-B946-9AC5-3FBCC8C15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grayscl/>
                </a:blip>
                <a:stretch>
                  <a:fillRect/>
                </a:stretch>
              </p:blipFill>
              <p:spPr>
                <a:xfrm>
                  <a:off x="6057203" y="2920737"/>
                  <a:ext cx="659680" cy="65968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73191F4-73D6-A641-ADD3-30AAE6DF6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7362" y="2976200"/>
                  <a:ext cx="1395203" cy="558081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B1FAC4-1A77-5846-ABF4-D670159F2A21}"/>
                  </a:ext>
                </a:extLst>
              </p:cNvPr>
              <p:cNvSpPr txBox="1"/>
              <p:nvPr/>
            </p:nvSpPr>
            <p:spPr>
              <a:xfrm>
                <a:off x="6699431" y="3611875"/>
                <a:ext cx="21162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Versioning</a:t>
                </a:r>
              </a:p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Digital Object Identifier</a:t>
                </a:r>
              </a:p>
            </p:txBody>
          </p:sp>
        </p:grp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618A9E3C-9DDA-0741-850B-24D2024B6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112" y="3429000"/>
              <a:ext cx="775509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240F5540-032D-CD4D-B383-E22E84F26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1222" y="3429000"/>
              <a:ext cx="775509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DABAB2-B212-DA40-AD47-419682890F5A}"/>
                </a:ext>
              </a:extLst>
            </p:cNvPr>
            <p:cNvSpPr txBox="1"/>
            <p:nvPr/>
          </p:nvSpPr>
          <p:spPr>
            <a:xfrm>
              <a:off x="5386054" y="3127405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solidFill>
                    <a:srgbClr val="305FB1"/>
                  </a:solidFill>
                  <a:latin typeface="Fira Sans" panose="020B0503050000020004" pitchFamily="34" charset="0"/>
                </a:rPr>
                <a:t>Release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D48C89-1C93-8F40-8951-AE7EE056E9C6}"/>
                </a:ext>
              </a:extLst>
            </p:cNvPr>
            <p:cNvSpPr txBox="1"/>
            <p:nvPr/>
          </p:nvSpPr>
          <p:spPr>
            <a:xfrm>
              <a:off x="3482971" y="3127405"/>
              <a:ext cx="771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solidFill>
                    <a:srgbClr val="305FB1"/>
                  </a:solidFill>
                  <a:latin typeface="Fira Sans" panose="020B0503050000020004" pitchFamily="34" charset="0"/>
                </a:rPr>
                <a:t>Upload</a:t>
              </a:r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E6329F3-837D-254C-A030-6068E9685858}"/>
              </a:ext>
            </a:extLst>
          </p:cNvPr>
          <p:cNvCxnSpPr>
            <a:cxnSpLocks/>
          </p:cNvCxnSpPr>
          <p:nvPr/>
        </p:nvCxnSpPr>
        <p:spPr>
          <a:xfrm flipV="1">
            <a:off x="1352522" y="1699969"/>
            <a:ext cx="1718378" cy="3101"/>
          </a:xfrm>
          <a:prstGeom prst="bentConnector3">
            <a:avLst>
              <a:gd name="adj1" fmla="val 50000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9571AF0-3B03-6F46-AA58-C86F346D75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51607" y="1802600"/>
            <a:ext cx="772728" cy="572492"/>
          </a:xfrm>
          <a:prstGeom prst="bentConnector3">
            <a:avLst>
              <a:gd name="adj1" fmla="val -15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BE8F81B-F2A1-B044-ACBE-6C18EFAE612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51725" y="1702482"/>
            <a:ext cx="572492" cy="175593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9AE9B92-08D3-AD40-BE89-B1A48ADDAC5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351725" y="1702482"/>
            <a:ext cx="572492" cy="27299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B8E68E9-0519-3747-A48E-BB9C28DEBF9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51725" y="1702482"/>
            <a:ext cx="572492" cy="370398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DA55F28-86FB-0D48-B14A-883FB5EB9A6D}"/>
              </a:ext>
            </a:extLst>
          </p:cNvPr>
          <p:cNvSpPr txBox="1"/>
          <p:nvPr/>
        </p:nvSpPr>
        <p:spPr>
          <a:xfrm>
            <a:off x="1946444" y="1401475"/>
            <a:ext cx="103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Transform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04DC23-A4A9-0D4B-AD9C-8F8BCB735836}"/>
              </a:ext>
            </a:extLst>
          </p:cNvPr>
          <p:cNvGrpSpPr/>
          <p:nvPr/>
        </p:nvGrpSpPr>
        <p:grpSpPr>
          <a:xfrm>
            <a:off x="10045148" y="1235594"/>
            <a:ext cx="1611339" cy="1173571"/>
            <a:chOff x="9694770" y="1235594"/>
            <a:chExt cx="1611339" cy="1173571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A61D989-4C55-1544-831D-E62B9140A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4990" y="1235594"/>
              <a:ext cx="650351" cy="65035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E940A9-EC94-F54D-BB66-BD444269882D}"/>
                </a:ext>
              </a:extLst>
            </p:cNvPr>
            <p:cNvSpPr txBox="1"/>
            <p:nvPr/>
          </p:nvSpPr>
          <p:spPr>
            <a:xfrm>
              <a:off x="9694770" y="1885945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latin typeface="Fira Sans" panose="020B0503050000020004" pitchFamily="34" charset="0"/>
                </a:rPr>
                <a:t>Documentation</a:t>
              </a:r>
            </a:p>
            <a:p>
              <a:pPr algn="ctr"/>
              <a:r>
                <a:rPr lang="en-GB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d</a:t>
              </a:r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ocs.metapsy.org</a:t>
              </a:r>
            </a:p>
          </p:txBody>
        </p:sp>
      </p:grp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27A385B-AF5B-5644-B112-84DE9897E053}"/>
              </a:ext>
            </a:extLst>
          </p:cNvPr>
          <p:cNvCxnSpPr>
            <a:cxnSpLocks/>
          </p:cNvCxnSpPr>
          <p:nvPr/>
        </p:nvCxnSpPr>
        <p:spPr>
          <a:xfrm flipV="1">
            <a:off x="9284057" y="1698909"/>
            <a:ext cx="775509" cy="2"/>
          </a:xfrm>
          <a:prstGeom prst="bentConnector3">
            <a:avLst>
              <a:gd name="adj1" fmla="val 50000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533812-B78E-C44F-9D44-7FD79CF42A8B}"/>
              </a:ext>
            </a:extLst>
          </p:cNvPr>
          <p:cNvSpPr txBox="1"/>
          <p:nvPr/>
        </p:nvSpPr>
        <p:spPr>
          <a:xfrm>
            <a:off x="9252935" y="139731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Update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91A015-1C4F-A348-95DB-F9B658568716}"/>
              </a:ext>
            </a:extLst>
          </p:cNvPr>
          <p:cNvGrpSpPr/>
          <p:nvPr/>
        </p:nvGrpSpPr>
        <p:grpSpPr>
          <a:xfrm>
            <a:off x="2687309" y="3881882"/>
            <a:ext cx="1855304" cy="1308847"/>
            <a:chOff x="2647076" y="3480667"/>
            <a:chExt cx="1855304" cy="13088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1D3313-E792-8A42-88F3-622B19FE2C67}"/>
                </a:ext>
              </a:extLst>
            </p:cNvPr>
            <p:cNvGrpSpPr/>
            <p:nvPr/>
          </p:nvGrpSpPr>
          <p:grpSpPr>
            <a:xfrm>
              <a:off x="3147730" y="3480667"/>
              <a:ext cx="1072964" cy="924640"/>
              <a:chOff x="3883319" y="2759807"/>
              <a:chExt cx="1072964" cy="924640"/>
            </a:xfrm>
          </p:grpSpPr>
          <p:pic>
            <p:nvPicPr>
              <p:cNvPr id="9" name="Picture 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38816EA-6250-BA44-BA66-9B5EE50F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319" y="2759807"/>
                <a:ext cx="827492" cy="8274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3283A8F-404B-DE48-86DE-E25D17DDD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7065" y="3173553"/>
                <a:ext cx="659218" cy="51089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92B5408-CA99-5547-B1DF-2C704CD3971D}"/>
                </a:ext>
              </a:extLst>
            </p:cNvPr>
            <p:cNvSpPr txBox="1"/>
            <p:nvPr/>
          </p:nvSpPr>
          <p:spPr>
            <a:xfrm>
              <a:off x="2647076" y="4481737"/>
              <a:ext cx="1855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400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metapsyData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B67898-35DD-B642-86B8-825FA915D91E}"/>
              </a:ext>
            </a:extLst>
          </p:cNvPr>
          <p:cNvGrpSpPr/>
          <p:nvPr/>
        </p:nvGrpSpPr>
        <p:grpSpPr>
          <a:xfrm>
            <a:off x="5477605" y="3881882"/>
            <a:ext cx="1855304" cy="1524290"/>
            <a:chOff x="2647076" y="3480667"/>
            <a:chExt cx="1855304" cy="152429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04D0EDD-7057-0B43-B3CF-FB7099655A84}"/>
                </a:ext>
              </a:extLst>
            </p:cNvPr>
            <p:cNvGrpSpPr/>
            <p:nvPr/>
          </p:nvGrpSpPr>
          <p:grpSpPr>
            <a:xfrm>
              <a:off x="3147730" y="3480667"/>
              <a:ext cx="1072964" cy="924640"/>
              <a:chOff x="3883319" y="2759807"/>
              <a:chExt cx="1072964" cy="924640"/>
            </a:xfrm>
          </p:grpSpPr>
          <p:pic>
            <p:nvPicPr>
              <p:cNvPr id="106" name="Picture 10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2121994-83BF-A44B-BCF0-EFBC5E0C5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319" y="2759807"/>
                <a:ext cx="827492" cy="827492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043DC1CE-A03B-BB4B-9335-6E39A06C5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7065" y="3173553"/>
                <a:ext cx="659218" cy="510894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8CFAAE-36DA-8243-AD6D-2779D668BF05}"/>
                </a:ext>
              </a:extLst>
            </p:cNvPr>
            <p:cNvSpPr txBox="1"/>
            <p:nvPr/>
          </p:nvSpPr>
          <p:spPr>
            <a:xfrm>
              <a:off x="2647076" y="4481737"/>
              <a:ext cx="18553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400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metapsyTools</a:t>
              </a:r>
            </a:p>
            <a:p>
              <a:pPr algn="ctr"/>
              <a:r>
                <a:rPr lang="de-DE" sz="1400" dirty="0" err="1">
                  <a:solidFill>
                    <a:srgbClr val="305FB1"/>
                  </a:solidFill>
                  <a:latin typeface="Fira Sans" panose="020B0503050000020004" pitchFamily="34" charset="0"/>
                </a:rPr>
                <a:t>tools</a:t>
              </a:r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.metapsy.org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F1D788-349B-1140-AD1D-64B64A4E5641}"/>
              </a:ext>
            </a:extLst>
          </p:cNvPr>
          <p:cNvGrpSpPr/>
          <p:nvPr/>
        </p:nvGrpSpPr>
        <p:grpSpPr>
          <a:xfrm>
            <a:off x="8582083" y="3867113"/>
            <a:ext cx="1744387" cy="1524290"/>
            <a:chOff x="7533260" y="3548638"/>
            <a:chExt cx="1744387" cy="152429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15DA33-2386-F34D-95A6-1DDAC82A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1709" y="3548638"/>
              <a:ext cx="827491" cy="82749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73CE22-A2A8-FE44-A093-C4C6B55C9580}"/>
                </a:ext>
              </a:extLst>
            </p:cNvPr>
            <p:cNvSpPr txBox="1"/>
            <p:nvPr/>
          </p:nvSpPr>
          <p:spPr>
            <a:xfrm>
              <a:off x="7533260" y="4549708"/>
              <a:ext cx="1744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latin typeface="Fira Sans" panose="020B0503050000020004" pitchFamily="34" charset="0"/>
                </a:rPr>
                <a:t>Meta-Analysis Tool</a:t>
              </a:r>
            </a:p>
            <a:p>
              <a:pPr algn="ctr"/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metapsy.org</a:t>
              </a:r>
            </a:p>
          </p:txBody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616984C7-5DD8-7F47-868A-519838AD6094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 rot="5400000">
            <a:off x="3911577" y="2099298"/>
            <a:ext cx="1472717" cy="2092451"/>
          </a:xfrm>
          <a:prstGeom prst="bentConnector3">
            <a:avLst>
              <a:gd name="adj1" fmla="val 61698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9B69623-AEB4-9F4F-91A5-7B3285196EAA}"/>
              </a:ext>
            </a:extLst>
          </p:cNvPr>
          <p:cNvSpPr txBox="1"/>
          <p:nvPr/>
        </p:nvSpPr>
        <p:spPr>
          <a:xfrm>
            <a:off x="4030247" y="300112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Access in R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4A58F50-CF6A-B44E-83A9-53ADDB94F940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 rot="16200000" flipH="1">
            <a:off x="6845245" y="1258080"/>
            <a:ext cx="1457948" cy="3760118"/>
          </a:xfrm>
          <a:prstGeom prst="bentConnector3">
            <a:avLst>
              <a:gd name="adj1" fmla="val 62725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C745938-4E7D-694A-8CF7-43CC993F8C00}"/>
              </a:ext>
            </a:extLst>
          </p:cNvPr>
          <p:cNvSpPr txBox="1"/>
          <p:nvPr/>
        </p:nvSpPr>
        <p:spPr>
          <a:xfrm>
            <a:off x="7134617" y="302013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Analyze Online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2F8E4EA-7FD0-414D-A6D5-6D8006F664AA}"/>
              </a:ext>
            </a:extLst>
          </p:cNvPr>
          <p:cNvCxnSpPr>
            <a:cxnSpLocks/>
            <a:stCxn id="101" idx="2"/>
            <a:endCxn id="105" idx="2"/>
          </p:cNvCxnSpPr>
          <p:nvPr/>
        </p:nvCxnSpPr>
        <p:spPr>
          <a:xfrm rot="16200000" flipH="1">
            <a:off x="4902388" y="3903302"/>
            <a:ext cx="215443" cy="2790296"/>
          </a:xfrm>
          <a:prstGeom prst="bentConnector3">
            <a:avLst>
              <a:gd name="adj1" fmla="val 347583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29211C2-02CB-474C-A0A7-46D9F5B68FEA}"/>
              </a:ext>
            </a:extLst>
          </p:cNvPr>
          <p:cNvSpPr txBox="1"/>
          <p:nvPr/>
        </p:nvSpPr>
        <p:spPr>
          <a:xfrm>
            <a:off x="4343877" y="5621615"/>
            <a:ext cx="117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Analyze in R</a:t>
            </a:r>
          </a:p>
        </p:txBody>
      </p:sp>
    </p:spTree>
    <p:extLst>
      <p:ext uri="{BB962C8B-B14F-4D97-AF65-F5344CB8AC3E}">
        <p14:creationId xmlns:p14="http://schemas.microsoft.com/office/powerpoint/2010/main" val="151186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Fira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hu04zibo</dc:creator>
  <cp:lastModifiedBy>hu04zibo</cp:lastModifiedBy>
  <cp:revision>5</cp:revision>
  <dcterms:created xsi:type="dcterms:W3CDTF">2022-06-07T14:00:48Z</dcterms:created>
  <dcterms:modified xsi:type="dcterms:W3CDTF">2022-06-07T15:36:56Z</dcterms:modified>
</cp:coreProperties>
</file>