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/>
    <p:restoredTop sz="94648"/>
  </p:normalViewPr>
  <p:slideViewPr>
    <p:cSldViewPr snapToGrid="0" snapToObjects="1">
      <p:cViewPr>
        <p:scale>
          <a:sx n="134" d="100"/>
          <a:sy n="134" d="100"/>
        </p:scale>
        <p:origin x="-58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2A38-7891-0647-AAEE-F1ECB84D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01FE-24C8-8141-8F46-3EACE609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2E80-587A-0847-8E89-6BD2E74C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2BE5-1C24-F944-97B9-826ADFE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BA78-E7AB-7A4B-A4FB-B4BC6893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349-02FC-F84E-B5C9-E6CA10B2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A2CBD-828D-EC4E-8515-70FB42B26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8BAA-A0C7-F64C-929D-FC1180D9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7084-9690-8D48-A9FB-069B066B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B25C-5F8D-C74B-B503-3C8414F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C8A36-4015-2848-AA01-BC4396A5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C7505-3615-F245-9B70-163733EA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0A51-8BD2-034E-BEFC-46C3D044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D105-E119-9746-9FEC-83C5646E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A4C-43A4-6940-87E8-E7AA1645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DC4F-FC3F-D44E-B1D5-97D38BB0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EC69-B460-9849-9A24-4A6CB5A0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0465-A54C-F54F-945F-C16E4E01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E4F0-BC8A-0F48-8173-F0BFAD17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6E9D-489B-6149-9A7C-6007405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67A5-A6D9-1241-A46E-3875F915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8318-6642-3743-BDBA-E359CF65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CBE2-4240-9242-A149-8C3AAA2D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5416-8B06-D34E-9ABC-E062E24B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DFB3-FBE0-2640-B6FA-FF088AD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5FF0-750A-F144-B0C7-64412145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96AD-91AF-2E4E-AEB9-F1DA334AB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042E2-8930-C84B-9733-E55DE609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1414E-6F73-8F42-B690-80F4175A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7542A-2667-AC41-A7BE-A27A8417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71EC-53DD-4840-93A9-C40922D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F523-D57C-284E-9550-CE1C39B4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E3E3-01AF-8140-A41A-BAB1058B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170A2-472D-394D-AF62-90AA2E23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4A7B3-F13D-8741-A3B3-83F043829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F0E24-278C-B043-A06A-67A3D4875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E6A1A-A8C2-0540-9A5D-BDFAAE4E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3ADC7-E8A3-AD47-805B-B6CF886B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051F-F4CF-F649-AEAB-2CE68F7D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EE3-076C-2D4B-A9D2-463323F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ABD15-D081-B04D-9735-8524CEF7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4260-A82C-7E4E-8950-7B48C30E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3C8A-5A65-F141-B27C-EACF3F0C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123FC-281A-184F-A3C4-32181062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589C1-134F-B547-BA91-B19401A0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F873-8794-A34F-BC5B-5BCD38D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1E3B-5612-324F-9C91-FFAAA693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FD37-FBFB-8249-B607-3FDD97D6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F5936-E120-6943-AEFE-EDD8E8776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07264-ECA6-644C-9DE5-994324E6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3ECB-0EEF-A542-973D-89F0E9B4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9B149-483E-434C-BA3A-1CA05EA2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8EBB-76FA-5947-862A-36C16E13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A1D5F-43FE-7642-82E4-C34E66F5A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2A9B6-AF12-6647-A1D2-D7C531E6F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1EDE5-19B3-F14B-9A97-1EEB0391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AE3D-F2C9-5C4A-8AF7-19C3AEBF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EA52F-CB60-2544-844A-9DF3417B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21A6F-6C1F-0F4E-888A-2E20A0C4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F7E2-C56E-2744-8435-7F29D9F5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CF8C-B43F-194E-BACA-7D7906DFB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4603-2539-744F-9E17-F78786B1A9D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1EA6-BD9E-B54E-A154-63CC54C12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88A7-4467-C54A-AC90-2951DEC6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4202-12B8-5C45-9A90-E19A6098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5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89F90E4-113F-9043-883C-1B2CD1DCC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100" y="282869"/>
            <a:ext cx="6380778" cy="605047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A25739-464A-9C4B-9CB2-9524D753AB74}"/>
              </a:ext>
            </a:extLst>
          </p:cNvPr>
          <p:cNvGrpSpPr/>
          <p:nvPr/>
        </p:nvGrpSpPr>
        <p:grpSpPr>
          <a:xfrm>
            <a:off x="1351406" y="1147773"/>
            <a:ext cx="1261865" cy="1177031"/>
            <a:chOff x="1139251" y="974361"/>
            <a:chExt cx="1426695" cy="13341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65FB70-B3DF-7E41-B10D-9313CC68BDFD}"/>
                </a:ext>
              </a:extLst>
            </p:cNvPr>
            <p:cNvSpPr/>
            <p:nvPr/>
          </p:nvSpPr>
          <p:spPr>
            <a:xfrm>
              <a:off x="1271536" y="1105475"/>
              <a:ext cx="1294410" cy="10680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FEB9E-8710-C843-A67B-A4692A9B0C2D}"/>
                </a:ext>
              </a:extLst>
            </p:cNvPr>
            <p:cNvSpPr/>
            <p:nvPr/>
          </p:nvSpPr>
          <p:spPr>
            <a:xfrm>
              <a:off x="1139251" y="974361"/>
              <a:ext cx="254833" cy="1334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FAF89E-8B6F-9145-84C2-B4E409761FA9}"/>
              </a:ext>
            </a:extLst>
          </p:cNvPr>
          <p:cNvGrpSpPr/>
          <p:nvPr/>
        </p:nvGrpSpPr>
        <p:grpSpPr>
          <a:xfrm>
            <a:off x="1351406" y="4284134"/>
            <a:ext cx="1261865" cy="1177031"/>
            <a:chOff x="1139251" y="974361"/>
            <a:chExt cx="1426695" cy="13341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39F639-511F-A04E-83B3-1F0D6166473D}"/>
                </a:ext>
              </a:extLst>
            </p:cNvPr>
            <p:cNvSpPr/>
            <p:nvPr/>
          </p:nvSpPr>
          <p:spPr>
            <a:xfrm>
              <a:off x="1271536" y="1105475"/>
              <a:ext cx="1294410" cy="10680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286422-EE52-9748-A7DC-A9916AE0630C}"/>
                </a:ext>
              </a:extLst>
            </p:cNvPr>
            <p:cNvSpPr/>
            <p:nvPr/>
          </p:nvSpPr>
          <p:spPr>
            <a:xfrm>
              <a:off x="1139251" y="974361"/>
              <a:ext cx="254833" cy="1334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26E7AD0-68DE-284B-8F36-6D649B7E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451" y="1521390"/>
            <a:ext cx="566133" cy="4235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7F64B7-4415-7C4E-8C42-7A4FFCE22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450" y="4658533"/>
            <a:ext cx="566133" cy="4235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79655A-1345-8247-84DE-DA3EAE05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03" y="2200507"/>
            <a:ext cx="566133" cy="42353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14732D3-394B-724D-9360-978C122677D7}"/>
              </a:ext>
            </a:extLst>
          </p:cNvPr>
          <p:cNvGrpSpPr/>
          <p:nvPr/>
        </p:nvGrpSpPr>
        <p:grpSpPr>
          <a:xfrm rot="5400000">
            <a:off x="7733048" y="1521072"/>
            <a:ext cx="1258703" cy="1179988"/>
            <a:chOff x="1139251" y="974361"/>
            <a:chExt cx="1426695" cy="13341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33827-1118-1A4A-BE81-6900EED96BE8}"/>
                </a:ext>
              </a:extLst>
            </p:cNvPr>
            <p:cNvSpPr/>
            <p:nvPr/>
          </p:nvSpPr>
          <p:spPr>
            <a:xfrm>
              <a:off x="1271536" y="1105475"/>
              <a:ext cx="1294410" cy="10680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8BE94C-6B07-D343-826E-8E1337CE25E1}"/>
                </a:ext>
              </a:extLst>
            </p:cNvPr>
            <p:cNvSpPr/>
            <p:nvPr/>
          </p:nvSpPr>
          <p:spPr>
            <a:xfrm>
              <a:off x="1139251" y="974361"/>
              <a:ext cx="254833" cy="1334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B044B-16D1-414A-B7C4-C969C17F8893}"/>
              </a:ext>
            </a:extLst>
          </p:cNvPr>
          <p:cNvSpPr/>
          <p:nvPr/>
        </p:nvSpPr>
        <p:spPr>
          <a:xfrm>
            <a:off x="1422111" y="268850"/>
            <a:ext cx="4945610" cy="605047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11B029-A3D8-1745-84E7-98252DC1AB32}"/>
              </a:ext>
            </a:extLst>
          </p:cNvPr>
          <p:cNvSpPr txBox="1"/>
          <p:nvPr/>
        </p:nvSpPr>
        <p:spPr>
          <a:xfrm>
            <a:off x="5630983" y="354006"/>
            <a:ext cx="7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运行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D519E-E935-F745-949A-6DD7946AE00D}"/>
              </a:ext>
            </a:extLst>
          </p:cNvPr>
          <p:cNvSpPr/>
          <p:nvPr/>
        </p:nvSpPr>
        <p:spPr>
          <a:xfrm>
            <a:off x="7772405" y="268850"/>
            <a:ext cx="1179989" cy="605047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93EBCC-CF18-C248-B3F1-6EED6120A5C7}"/>
              </a:ext>
            </a:extLst>
          </p:cNvPr>
          <p:cNvSpPr txBox="1"/>
          <p:nvPr/>
        </p:nvSpPr>
        <p:spPr>
          <a:xfrm>
            <a:off x="8036100" y="357816"/>
            <a:ext cx="7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维修</a:t>
            </a:r>
            <a:endParaRPr lang="en-US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5BA1D2-016F-0346-9AA4-B75191AEEB7A}"/>
              </a:ext>
            </a:extLst>
          </p:cNvPr>
          <p:cNvGrpSpPr/>
          <p:nvPr/>
        </p:nvGrpSpPr>
        <p:grpSpPr>
          <a:xfrm>
            <a:off x="6615207" y="1909686"/>
            <a:ext cx="944701" cy="575409"/>
            <a:chOff x="6615207" y="1909686"/>
            <a:chExt cx="944701" cy="57540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59430DB-62D9-B84C-9E40-83D0DFC8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207" y="1909686"/>
              <a:ext cx="944701" cy="575409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7AF18A-BECA-5248-B47F-7910CCC2F788}"/>
                </a:ext>
              </a:extLst>
            </p:cNvPr>
            <p:cNvSpPr/>
            <p:nvPr/>
          </p:nvSpPr>
          <p:spPr>
            <a:xfrm>
              <a:off x="6847774" y="1979978"/>
              <a:ext cx="263076" cy="300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F4AC08-87A6-E449-90C8-070EA3755AE8}"/>
                </a:ext>
              </a:extLst>
            </p:cNvPr>
            <p:cNvSpPr txBox="1"/>
            <p:nvPr/>
          </p:nvSpPr>
          <p:spPr>
            <a:xfrm>
              <a:off x="6861718" y="1909686"/>
              <a:ext cx="58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τ</a:t>
              </a:r>
              <a:endParaRPr lang="en-US" sz="2000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9219728-4682-3846-9951-9F9B21D1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6615207" y="4513718"/>
            <a:ext cx="944701" cy="57540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E6B4ECD-3723-8841-8564-CA7A3E2E032E}"/>
              </a:ext>
            </a:extLst>
          </p:cNvPr>
          <p:cNvSpPr/>
          <p:nvPr/>
        </p:nvSpPr>
        <p:spPr>
          <a:xfrm>
            <a:off x="7050266" y="4579761"/>
            <a:ext cx="263076" cy="300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CF2281-2955-0949-BF47-A4B6CB89B162}"/>
              </a:ext>
            </a:extLst>
          </p:cNvPr>
          <p:cNvSpPr txBox="1"/>
          <p:nvPr/>
        </p:nvSpPr>
        <p:spPr>
          <a:xfrm>
            <a:off x="7038194" y="4527038"/>
            <a:ext cx="58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τ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B92D7C-1864-5A47-B3A4-CBC483240C3C}"/>
              </a:ext>
            </a:extLst>
          </p:cNvPr>
          <p:cNvSpPr txBox="1"/>
          <p:nvPr/>
        </p:nvSpPr>
        <p:spPr>
          <a:xfrm>
            <a:off x="6755943" y="4150697"/>
            <a:ext cx="7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投放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2FB343-8B20-E140-8B66-FF3F961556C5}"/>
              </a:ext>
            </a:extLst>
          </p:cNvPr>
          <p:cNvSpPr txBox="1"/>
          <p:nvPr/>
        </p:nvSpPr>
        <p:spPr>
          <a:xfrm>
            <a:off x="6755943" y="1541559"/>
            <a:ext cx="7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回收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70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郭忠玉</dc:creator>
  <cp:lastModifiedBy>郭忠玉</cp:lastModifiedBy>
  <cp:revision>5</cp:revision>
  <cp:lastPrinted>2020-08-23T09:08:59Z</cp:lastPrinted>
  <dcterms:created xsi:type="dcterms:W3CDTF">2020-08-23T08:27:20Z</dcterms:created>
  <dcterms:modified xsi:type="dcterms:W3CDTF">2020-08-23T10:15:16Z</dcterms:modified>
</cp:coreProperties>
</file>