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/>
    <p:restoredTop sz="94613"/>
  </p:normalViewPr>
  <p:slideViewPr>
    <p:cSldViewPr snapToGrid="0" snapToObjects="1">
      <p:cViewPr>
        <p:scale>
          <a:sx n="111" d="100"/>
          <a:sy n="111" d="100"/>
        </p:scale>
        <p:origin x="1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9EEEE-6A9C-1F47-BD32-30069501931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2832A-8250-AE42-8DCB-903669D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832A-8250-AE42-8DCB-903669D08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C0B60-63F2-E041-BE04-6EED78BD794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1824-A38F-7B4D-9F6D-C3311C6A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9" t="26058" r="26453" b="16369"/>
          <a:stretch/>
        </p:blipFill>
        <p:spPr>
          <a:xfrm>
            <a:off x="-1" y="-1"/>
            <a:ext cx="3306871" cy="25052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9" t="41056" r="27041" b="6720"/>
          <a:stretch/>
        </p:blipFill>
        <p:spPr>
          <a:xfrm>
            <a:off x="4482250" y="0"/>
            <a:ext cx="3014076" cy="2496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4" t="42194" r="26969" b="7848"/>
          <a:stretch/>
        </p:blipFill>
        <p:spPr>
          <a:xfrm>
            <a:off x="8440275" y="0"/>
            <a:ext cx="3555763" cy="2505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3" t="42026" r="26758" b="8186"/>
          <a:stretch/>
        </p:blipFill>
        <p:spPr>
          <a:xfrm>
            <a:off x="-2" y="2505204"/>
            <a:ext cx="3306871" cy="1789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6" t="42868" r="27180" b="8526"/>
          <a:stretch/>
        </p:blipFill>
        <p:spPr>
          <a:xfrm>
            <a:off x="4482250" y="2505204"/>
            <a:ext cx="3014076" cy="1789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9" t="41806" r="27170" b="8691"/>
          <a:stretch/>
        </p:blipFill>
        <p:spPr>
          <a:xfrm>
            <a:off x="8440276" y="2496165"/>
            <a:ext cx="3555761" cy="1798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4" t="42027" r="26441" b="8523"/>
          <a:stretch/>
        </p:blipFill>
        <p:spPr>
          <a:xfrm>
            <a:off x="0" y="4294209"/>
            <a:ext cx="3538300" cy="2551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1" t="41856" r="27074" b="7964"/>
          <a:stretch/>
        </p:blipFill>
        <p:spPr>
          <a:xfrm>
            <a:off x="4482250" y="4294210"/>
            <a:ext cx="3014076" cy="25512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2" t="26498" r="19480" b="20506"/>
          <a:stretch/>
        </p:blipFill>
        <p:spPr>
          <a:xfrm>
            <a:off x="8440277" y="4294209"/>
            <a:ext cx="3555760" cy="2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2018-11-07T02:55:23Z</cp:lastPrinted>
  <dcterms:created xsi:type="dcterms:W3CDTF">2018-11-07T02:34:46Z</dcterms:created>
  <dcterms:modified xsi:type="dcterms:W3CDTF">2018-11-07T03:00:40Z</dcterms:modified>
</cp:coreProperties>
</file>