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1784be6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1784be6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a1784be6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a1784be6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1784be6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a1784be6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a1784be6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a1784be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1784be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1784b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1784be6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1784be6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a1784be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a1784be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1784be6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a1784be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a1784be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a1784be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1784be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a1784be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a1784be6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a1784be6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a1784be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a1784be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xiv.org/abs/1611.04135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hyperlink" Target="https://arxiv.org/abs/2012.0838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raw.githubusercontent.com/mlresearch/v235/main/assets/altmeyer24a/altmeyer24a.pdf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omputer.org/csdl/proceedings-article/icse-seis/2023/226100a150/1OH5NIR42L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6MkuS-upEQxkAj-poZO5ggPqmu_UIDbwi7HWS3-21HE/edit?gid=779798663#gid=779798663" TargetMode="External"/><Relationship Id="rId4" Type="http://schemas.openxmlformats.org/officeDocument/2006/relationships/image" Target="../media/image10.png"/><Relationship Id="rId5" Type="http://schemas.openxmlformats.org/officeDocument/2006/relationships/hyperlink" Target="https://ieeexplore.ieee.org/document/10859219" TargetMode="External"/><Relationship Id="rId6" Type="http://schemas.openxmlformats.org/officeDocument/2006/relationships/hyperlink" Target="https://archives.ismir.net/ismir2020/paper/000137.pdf" TargetMode="External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for valid insights?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Cynthia Liem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hardly ever talk about validity and quality of data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3419300" y="4531850"/>
            <a:ext cx="188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Wu &amp; Zhang 2016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0725" y="1193550"/>
            <a:ext cx="4602319" cy="33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 and randomization matters 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48" y="1241625"/>
            <a:ext cx="6670352" cy="33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3048475" y="4553800"/>
            <a:ext cx="35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Liem &amp; Panichella 2020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Hypes and incentives are detrimental to academic rigor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420700" y="4655300"/>
            <a:ext cx="416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Altmeyer, Demetriou, Bartlett &amp; Liem 2024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0700" y="1494350"/>
            <a:ext cx="4017399" cy="32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to do?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really think our academic publication model has stretched beyond its limits, and needs considerable revision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create spaces incentivizing reflection and learning, while still upholding forms of quality control? (</a:t>
            </a:r>
            <a:r>
              <a:rPr lang="en" u="sng">
                <a:solidFill>
                  <a:schemeClr val="hlink"/>
                </a:solidFill>
                <a:hlinkClick r:id="rId3"/>
              </a:rPr>
              <a:t>can we draw inspiration from open-source software development?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more explicitly teach our students awareness of different methodological schools of thought and questions of data/ground truth quality?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slow down?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/ ML-based work has become very popular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news for us, right?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does the common way in which we perform research meet the needs we encounter in broader society?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do the current trends allow for us to sufficiently consider academic rigor?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Methodological schools of thought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198" y="1064575"/>
            <a:ext cx="6157300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used to this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52475"/>
            <a:ext cx="6858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 are used to this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52475"/>
            <a:ext cx="6858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about this?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52475"/>
            <a:ext cx="6858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But what about this?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52475"/>
            <a:ext cx="6858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But what about this?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152475"/>
            <a:ext cx="6858000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hardly ever talk about validity and quality of data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typically acquire and annotate data would not meet social science standards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annotation protocols are often incompletely and poorly documented (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work-in-progress</a:t>
            </a:r>
            <a:r>
              <a:rPr lang="en"/>
              <a:t> of current research project group)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175" y="2709625"/>
            <a:ext cx="4671123" cy="203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114325" y="4703625"/>
            <a:ext cx="407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Liem, Taşcılar &amp; Demetriou 2024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59250" y="4703625"/>
            <a:ext cx="353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Liem &amp; Mostert 2020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2737601"/>
            <a:ext cx="3441450" cy="19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